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5" r:id="rId4"/>
    <p:sldId id="276" r:id="rId5"/>
    <p:sldId id="278" r:id="rId6"/>
    <p:sldId id="279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8F8FF"/>
    <a:srgbClr val="2C4F8C"/>
    <a:srgbClr val="567FCA"/>
    <a:srgbClr val="3864B3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5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D9AE-DF06-EF72-C0BC-5AADC3F9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36B3-D7C6-E63C-F135-9B12ABC8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4556-F5FD-F663-6842-EBED092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5084-A497-D5B3-A8D3-85B8E63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417-0499-3BF6-7158-E6B672EA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DE-F26D-A73E-A2EF-F96CB39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A7E7-9496-2663-C93D-95BFE6C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03C9-8366-610D-12C1-D2B00AA6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0777-682E-A355-A450-A7B8C8A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27F1-8628-2287-1B9D-0267E0E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6689-7BC0-805C-EF14-B1C2F511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133-921D-EB40-798A-A3965307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B488-478E-FD7B-B5BC-92804DD6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71FA-154D-12A7-4F9A-AB46F7CD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05BD-5670-BB19-F3B9-B83A8C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31F-8E1D-B7D9-328E-DCA1C29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01B-0F6C-D3EB-D7B6-AB6A77BD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960F-E7F9-6A6E-29F3-C95DB9F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121B-15B6-610B-BC9F-F23617A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F5DC-B8B1-5B80-0E3D-10751D8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EAD-D41F-49B0-E56B-8656DEC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A507-10E5-186A-A5D7-19812416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B256-AB93-1FEC-322C-86F9D9E9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E986-A94A-F2D3-FA37-FCBA16D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4F2-3990-2B4D-C3A1-F490D45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D67-D3EC-07C9-6916-0DECCFF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E90-508F-E33C-584E-06EFE21A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14A6-14BF-1CD3-1290-D46DDCE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2398-FF0F-0243-63C7-26894C5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319-4F2F-F0CE-A463-CD46EA4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261-2F4D-1F4A-F3E7-1C8870B3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F24-F5FC-2156-6A60-6AE3DAB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6523-1896-E6DE-76D8-12A0B29A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CED-6417-7AFC-91AB-EFF1CAB1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EB13-6028-15E6-ADFF-111AF147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EB6C-AA33-C609-B9FD-C8BEF121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3A6C4-AF97-EC12-7078-BA87496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CA4E-B5F8-A4F1-522B-F677410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C1B6-533F-76EE-A74A-02A65DC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D046-45BD-C82E-0349-2A6C309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2E90F-DE4C-7651-6DC8-320E860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13C3-1087-91DA-E21B-1FD8902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1D5A-F5A8-31A0-23B7-3D3C423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EA050-4AEC-2C64-8592-7797B27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A62A-51D7-D5E6-4E2E-6E85D85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DAB5-48BF-FA93-973E-D9A56056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FF4-8D3C-9E3C-DBEA-D5493B5D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189C-D24B-E1A3-E806-48F98AB2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B49B9-D500-22B9-3CC1-A99625CA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FE8-2A8B-1733-095E-E19C8DFD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1E0-4AE3-FE95-D1A9-56B0A1B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2FA4-4F37-2411-4988-DB7415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4BE-C436-BA73-3DAE-3108E85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A632-CA73-AB38-EA24-27B3A86F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0153-3236-B69F-5431-DF5268E4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4A5E-D340-396B-DDDB-46075AC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9DCE-0577-5BC0-2703-AF557E76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66C7-9B66-867B-CEAD-EBE9291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C5FE-9DA0-0227-E259-A0A6610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D9BA-BA31-E15A-7E2D-A60A795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0AC-8AC4-48BF-8693-BF3779FC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5D98-A28A-4504-A24A-B240F77BC1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1746-F8D6-C99B-8112-7D186801B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70A1-C260-8811-F9D6-3403E2DD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A457C-DA3C-1671-15E3-726DA349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-50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082B72-FEA8-7B62-BF6A-D165E8FA31E9}"/>
              </a:ext>
            </a:extLst>
          </p:cNvPr>
          <p:cNvSpPr/>
          <p:nvPr/>
        </p:nvSpPr>
        <p:spPr>
          <a:xfrm>
            <a:off x="0" y="-1002"/>
            <a:ext cx="12193200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72B6D-4F04-67C4-89E1-1369F876AE99}"/>
              </a:ext>
            </a:extLst>
          </p:cNvPr>
          <p:cNvSpPr/>
          <p:nvPr/>
        </p:nvSpPr>
        <p:spPr>
          <a:xfrm>
            <a:off x="-1200" y="6309798"/>
            <a:ext cx="12193200" cy="547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A12F8-A7C6-37FA-652E-A1DDA8AB2BC8}"/>
              </a:ext>
            </a:extLst>
          </p:cNvPr>
          <p:cNvSpPr/>
          <p:nvPr/>
        </p:nvSpPr>
        <p:spPr>
          <a:xfrm>
            <a:off x="9448800" y="0"/>
            <a:ext cx="2743200" cy="74879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D67B66-4C4A-CA87-673C-F9FC2255EE73}"/>
              </a:ext>
            </a:extLst>
          </p:cNvPr>
          <p:cNvCxnSpPr>
            <a:cxnSpLocks/>
          </p:cNvCxnSpPr>
          <p:nvPr/>
        </p:nvCxnSpPr>
        <p:spPr>
          <a:xfrm>
            <a:off x="9640640" y="1575297"/>
            <a:ext cx="228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40A2C6-8C82-4869-483E-C2DD17E469E5}"/>
              </a:ext>
            </a:extLst>
          </p:cNvPr>
          <p:cNvCxnSpPr>
            <a:cxnSpLocks/>
          </p:cNvCxnSpPr>
          <p:nvPr/>
        </p:nvCxnSpPr>
        <p:spPr>
          <a:xfrm>
            <a:off x="9640640" y="4730948"/>
            <a:ext cx="228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CC92AA-39DD-DFA5-1D9A-8E034FFB1E70}"/>
              </a:ext>
            </a:extLst>
          </p:cNvPr>
          <p:cNvCxnSpPr>
            <a:cxnSpLocks/>
          </p:cNvCxnSpPr>
          <p:nvPr/>
        </p:nvCxnSpPr>
        <p:spPr>
          <a:xfrm>
            <a:off x="9640640" y="3152097"/>
            <a:ext cx="228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F3FAE8-70CA-10A4-4701-60F6E1CC2A3B}"/>
              </a:ext>
            </a:extLst>
          </p:cNvPr>
          <p:cNvSpPr/>
          <p:nvPr/>
        </p:nvSpPr>
        <p:spPr>
          <a:xfrm>
            <a:off x="389467" y="0"/>
            <a:ext cx="822960" cy="731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80693B-08F3-3554-6862-EC781AAD9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53482C-A246-F967-A449-758280B5D81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F0169-51BE-BC3D-780B-3F7D9977F35F}"/>
              </a:ext>
            </a:extLst>
          </p:cNvPr>
          <p:cNvSpPr/>
          <p:nvPr/>
        </p:nvSpPr>
        <p:spPr>
          <a:xfrm>
            <a:off x="0" y="6309360"/>
            <a:ext cx="12188952" cy="548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F602B-F813-C297-EA1A-D136C78CCF70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A8B32-7470-2B65-76FA-BC038CEB4900}"/>
              </a:ext>
            </a:extLst>
          </p:cNvPr>
          <p:cNvCxnSpPr>
            <a:cxnSpLocks/>
          </p:cNvCxnSpPr>
          <p:nvPr/>
        </p:nvCxnSpPr>
        <p:spPr>
          <a:xfrm>
            <a:off x="9661234" y="1609622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20970-3815-0A33-B769-CE5D7096E79D}"/>
              </a:ext>
            </a:extLst>
          </p:cNvPr>
          <p:cNvCxnSpPr>
            <a:cxnSpLocks/>
          </p:cNvCxnSpPr>
          <p:nvPr/>
        </p:nvCxnSpPr>
        <p:spPr>
          <a:xfrm>
            <a:off x="9661234" y="3191534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328-C252-4906-CFB6-633CF272BFE6}"/>
              </a:ext>
            </a:extLst>
          </p:cNvPr>
          <p:cNvCxnSpPr>
            <a:cxnSpLocks/>
          </p:cNvCxnSpPr>
          <p:nvPr/>
        </p:nvCxnSpPr>
        <p:spPr>
          <a:xfrm>
            <a:off x="9661234" y="4812888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60E548-DE9F-F7EF-FE90-9C93D5E89425}"/>
              </a:ext>
            </a:extLst>
          </p:cNvPr>
          <p:cNvSpPr/>
          <p:nvPr/>
        </p:nvSpPr>
        <p:spPr>
          <a:xfrm>
            <a:off x="263860" y="0"/>
            <a:ext cx="8229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89C722-9277-C5EE-FC04-9BCB9658DB5A}"/>
              </a:ext>
            </a:extLst>
          </p:cNvPr>
          <p:cNvSpPr/>
          <p:nvPr/>
        </p:nvSpPr>
        <p:spPr>
          <a:xfrm>
            <a:off x="263860" y="0"/>
            <a:ext cx="822960" cy="731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B3FA0-8BF2-D944-C4FD-0B1CD064D25C}"/>
              </a:ext>
            </a:extLst>
          </p:cNvPr>
          <p:cNvSpPr/>
          <p:nvPr/>
        </p:nvSpPr>
        <p:spPr>
          <a:xfrm>
            <a:off x="0" y="0"/>
            <a:ext cx="12192000" cy="2329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75AF50-3DF5-0238-D71A-7BCBF2FE93BF}"/>
              </a:ext>
            </a:extLst>
          </p:cNvPr>
          <p:cNvSpPr/>
          <p:nvPr/>
        </p:nvSpPr>
        <p:spPr>
          <a:xfrm>
            <a:off x="265800" y="228600"/>
            <a:ext cx="11660400" cy="6400800"/>
          </a:xfrm>
          <a:prstGeom prst="roundRect">
            <a:avLst>
              <a:gd name="adj" fmla="val 57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3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9A9C4-1247-0927-96F7-88D620CAEFFB}"/>
              </a:ext>
            </a:extLst>
          </p:cNvPr>
          <p:cNvSpPr/>
          <p:nvPr/>
        </p:nvSpPr>
        <p:spPr>
          <a:xfrm>
            <a:off x="201951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F7C572-D875-D4DF-2AD6-B240ADDC639E}"/>
              </a:ext>
            </a:extLst>
          </p:cNvPr>
          <p:cNvSpPr/>
          <p:nvPr/>
        </p:nvSpPr>
        <p:spPr>
          <a:xfrm>
            <a:off x="201951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A127B-B7D2-1185-3F9B-63DCBA0D61F1}"/>
              </a:ext>
            </a:extLst>
          </p:cNvPr>
          <p:cNvSpPr/>
          <p:nvPr/>
        </p:nvSpPr>
        <p:spPr>
          <a:xfrm>
            <a:off x="2019517" y="4441854"/>
            <a:ext cx="265176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2CCF8-2B81-7C9D-D922-7A3E6C221AB4}"/>
              </a:ext>
            </a:extLst>
          </p:cNvPr>
          <p:cNvSpPr/>
          <p:nvPr/>
        </p:nvSpPr>
        <p:spPr>
          <a:xfrm>
            <a:off x="3670855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A7C13A-0203-80EE-8480-1A8452761E65}"/>
              </a:ext>
            </a:extLst>
          </p:cNvPr>
          <p:cNvSpPr/>
          <p:nvPr/>
        </p:nvSpPr>
        <p:spPr>
          <a:xfrm>
            <a:off x="5322193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5D5637-449F-FEBD-F0A8-62882F24E394}"/>
              </a:ext>
            </a:extLst>
          </p:cNvPr>
          <p:cNvSpPr/>
          <p:nvPr/>
        </p:nvSpPr>
        <p:spPr>
          <a:xfrm>
            <a:off x="6973531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7DD1A-7280-7A3B-3719-E627674F8548}"/>
              </a:ext>
            </a:extLst>
          </p:cNvPr>
          <p:cNvSpPr/>
          <p:nvPr/>
        </p:nvSpPr>
        <p:spPr>
          <a:xfrm>
            <a:off x="8624869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0B2ADE-7720-9B9A-A719-C38FB1E15439}"/>
              </a:ext>
            </a:extLst>
          </p:cNvPr>
          <p:cNvSpPr/>
          <p:nvPr/>
        </p:nvSpPr>
        <p:spPr>
          <a:xfrm>
            <a:off x="1027620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C5E119-C26C-5B6A-5CFF-0D23D7D8F661}"/>
              </a:ext>
            </a:extLst>
          </p:cNvPr>
          <p:cNvSpPr/>
          <p:nvPr/>
        </p:nvSpPr>
        <p:spPr>
          <a:xfrm>
            <a:off x="5324902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1DD32-F3F5-4F0A-F171-9EFDB27B83FF}"/>
              </a:ext>
            </a:extLst>
          </p:cNvPr>
          <p:cNvSpPr/>
          <p:nvPr/>
        </p:nvSpPr>
        <p:spPr>
          <a:xfrm>
            <a:off x="863028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D61EC-0D70-D6D7-23CC-2F63B913CE75}"/>
              </a:ext>
            </a:extLst>
          </p:cNvPr>
          <p:cNvSpPr/>
          <p:nvPr/>
        </p:nvSpPr>
        <p:spPr>
          <a:xfrm>
            <a:off x="4817239" y="4441854"/>
            <a:ext cx="6967728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4473613" y="2331719"/>
            <a:ext cx="3710765" cy="2036807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2109355" y="107709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24189-BB54-070A-DEBC-C95F67295E50}"/>
              </a:ext>
            </a:extLst>
          </p:cNvPr>
          <p:cNvSpPr/>
          <p:nvPr/>
        </p:nvSpPr>
        <p:spPr>
          <a:xfrm>
            <a:off x="7010827" y="110143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C306E-1625-154A-265D-7D45EE3030F8}"/>
              </a:ext>
            </a:extLst>
          </p:cNvPr>
          <p:cNvSpPr/>
          <p:nvPr/>
        </p:nvSpPr>
        <p:spPr>
          <a:xfrm>
            <a:off x="7010827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93352-566F-C22D-3F39-64DC8F807A48}"/>
              </a:ext>
            </a:extLst>
          </p:cNvPr>
          <p:cNvSpPr/>
          <p:nvPr/>
        </p:nvSpPr>
        <p:spPr>
          <a:xfrm>
            <a:off x="2109355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F1B17A-405F-16FA-90C7-72203CE2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3603336" y="1914528"/>
            <a:ext cx="5978341" cy="32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028A-0FAF-E3C8-4A12-163BB6E2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4" t="23268" r="202" b="38414"/>
          <a:stretch/>
        </p:blipFill>
        <p:spPr>
          <a:xfrm>
            <a:off x="1866900" y="870215"/>
            <a:ext cx="10058400" cy="24065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72436B-96D4-562C-B38C-ECB37241A4B1}"/>
              </a:ext>
            </a:extLst>
          </p:cNvPr>
          <p:cNvSpPr/>
          <p:nvPr/>
        </p:nvSpPr>
        <p:spPr>
          <a:xfrm>
            <a:off x="1866900" y="870215"/>
            <a:ext cx="10058400" cy="240487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57F17E-C7C9-2DA1-2E98-622EE87E195B}"/>
              </a:ext>
            </a:extLst>
          </p:cNvPr>
          <p:cNvSpPr/>
          <p:nvPr/>
        </p:nvSpPr>
        <p:spPr>
          <a:xfrm>
            <a:off x="2405412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685FDF-E9E5-6082-828B-451E9B82837B}"/>
              </a:ext>
            </a:extLst>
          </p:cNvPr>
          <p:cNvSpPr/>
          <p:nvPr/>
        </p:nvSpPr>
        <p:spPr>
          <a:xfrm>
            <a:off x="5567664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04590F-1FC1-A5C6-4E6B-FE0B7C65A470}"/>
              </a:ext>
            </a:extLst>
          </p:cNvPr>
          <p:cNvSpPr/>
          <p:nvPr/>
        </p:nvSpPr>
        <p:spPr>
          <a:xfrm>
            <a:off x="8729916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Carpenter</dc:creator>
  <cp:lastModifiedBy>Rivashan Govender</cp:lastModifiedBy>
  <cp:revision>8</cp:revision>
  <dcterms:created xsi:type="dcterms:W3CDTF">2022-11-22T19:33:56Z</dcterms:created>
  <dcterms:modified xsi:type="dcterms:W3CDTF">2024-08-01T07:26:47Z</dcterms:modified>
</cp:coreProperties>
</file>