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6D9A3-1BB5-4EA2-A141-D0DE435E7B02}" v="18" dt="2023-05-29T07:32:5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r Maharaj" userId="9199f84c-3e2a-4ea9-a8f0-f49d2644d06e" providerId="ADAL" clId="{6126D9A3-1BB5-4EA2-A141-D0DE435E7B02}"/>
    <pc:docChg chg="custSel addSld delSld modSld sldOrd">
      <pc:chgData name="Sahur Maharaj" userId="9199f84c-3e2a-4ea9-a8f0-f49d2644d06e" providerId="ADAL" clId="{6126D9A3-1BB5-4EA2-A141-D0DE435E7B02}" dt="2023-05-29T05:56:31.025" v="504" actId="20577"/>
      <pc:docMkLst>
        <pc:docMk/>
      </pc:docMkLst>
      <pc:sldChg chg="modSp mod">
        <pc:chgData name="Sahur Maharaj" userId="9199f84c-3e2a-4ea9-a8f0-f49d2644d06e" providerId="ADAL" clId="{6126D9A3-1BB5-4EA2-A141-D0DE435E7B02}" dt="2023-05-29T05:56:31.025" v="504" actId="20577"/>
        <pc:sldMkLst>
          <pc:docMk/>
          <pc:sldMk cId="1542707955" sldId="257"/>
        </pc:sldMkLst>
        <pc:spChg chg="mod">
          <ac:chgData name="Sahur Maharaj" userId="9199f84c-3e2a-4ea9-a8f0-f49d2644d06e" providerId="ADAL" clId="{6126D9A3-1BB5-4EA2-A141-D0DE435E7B02}" dt="2023-05-29T05:56:31.025" v="504" actId="20577"/>
          <ac:spMkLst>
            <pc:docMk/>
            <pc:sldMk cId="1542707955" sldId="257"/>
            <ac:spMk id="10" creationId="{E0390A46-B076-DF3E-D057-B98BE79CD555}"/>
          </ac:spMkLst>
        </pc:spChg>
      </pc:sldChg>
      <pc:sldChg chg="addSp modSp mod ord">
        <pc:chgData name="Sahur Maharaj" userId="9199f84c-3e2a-4ea9-a8f0-f49d2644d06e" providerId="ADAL" clId="{6126D9A3-1BB5-4EA2-A141-D0DE435E7B02}" dt="2023-05-29T00:13:10.260" v="453" actId="20577"/>
        <pc:sldMkLst>
          <pc:docMk/>
          <pc:sldMk cId="2547382844" sldId="259"/>
        </pc:sldMkLst>
        <pc:spChg chg="mod">
          <ac:chgData name="Sahur Maharaj" userId="9199f84c-3e2a-4ea9-a8f0-f49d2644d06e" providerId="ADAL" clId="{6126D9A3-1BB5-4EA2-A141-D0DE435E7B02}" dt="2023-05-29T00:13:10.260" v="453" actId="20577"/>
          <ac:spMkLst>
            <pc:docMk/>
            <pc:sldMk cId="2547382844" sldId="259"/>
            <ac:spMk id="4" creationId="{84A5ECBE-ACCF-DE39-9FE1-592855D49058}"/>
          </ac:spMkLst>
        </pc:spChg>
        <pc:picChg chg="add mod">
          <ac:chgData name="Sahur Maharaj" userId="9199f84c-3e2a-4ea9-a8f0-f49d2644d06e" providerId="ADAL" clId="{6126D9A3-1BB5-4EA2-A141-D0DE435E7B02}" dt="2023-05-29T00:12:44.179" v="450" actId="1076"/>
          <ac:picMkLst>
            <pc:docMk/>
            <pc:sldMk cId="2547382844" sldId="259"/>
            <ac:picMk id="3" creationId="{6C8F2E44-FE9B-9A74-8B52-77775BF2627E}"/>
          </ac:picMkLst>
        </pc:picChg>
      </pc:sldChg>
      <pc:sldChg chg="addSp delSp modSp add del mod">
        <pc:chgData name="Sahur Maharaj" userId="9199f84c-3e2a-4ea9-a8f0-f49d2644d06e" providerId="ADAL" clId="{6126D9A3-1BB5-4EA2-A141-D0DE435E7B02}" dt="2023-05-29T00:14:58.770" v="455" actId="47"/>
        <pc:sldMkLst>
          <pc:docMk/>
          <pc:sldMk cId="1721976462" sldId="261"/>
        </pc:sldMkLst>
        <pc:spChg chg="add del mod">
          <ac:chgData name="Sahur Maharaj" userId="9199f84c-3e2a-4ea9-a8f0-f49d2644d06e" providerId="ADAL" clId="{6126D9A3-1BB5-4EA2-A141-D0DE435E7B02}" dt="2023-05-28T23:13:38.198" v="4"/>
          <ac:spMkLst>
            <pc:docMk/>
            <pc:sldMk cId="1721976462" sldId="261"/>
            <ac:spMk id="4" creationId="{D57BC782-BE2E-7276-6461-3E0C31F31B6B}"/>
          </ac:spMkLst>
        </pc:spChg>
        <pc:spChg chg="add del mod">
          <ac:chgData name="Sahur Maharaj" userId="9199f84c-3e2a-4ea9-a8f0-f49d2644d06e" providerId="ADAL" clId="{6126D9A3-1BB5-4EA2-A141-D0DE435E7B02}" dt="2023-05-29T00:14:25.111" v="454"/>
          <ac:spMkLst>
            <pc:docMk/>
            <pc:sldMk cId="1721976462" sldId="261"/>
            <ac:spMk id="9" creationId="{B51045EB-74A1-798F-3B9F-A7EE629DC4E8}"/>
          </ac:spMkLst>
        </pc:spChg>
        <pc:graphicFrameChg chg="add">
          <ac:chgData name="Sahur Maharaj" userId="9199f84c-3e2a-4ea9-a8f0-f49d2644d06e" providerId="ADAL" clId="{6126D9A3-1BB5-4EA2-A141-D0DE435E7B02}" dt="2023-05-29T00:14:25.111" v="454"/>
          <ac:graphicFrameMkLst>
            <pc:docMk/>
            <pc:sldMk cId="1721976462" sldId="261"/>
            <ac:graphicFrameMk id="2" creationId="{4834F45A-BDBA-8C9E-D394-17EEEDCC2570}"/>
          </ac:graphicFrameMkLst>
        </pc:graphicFrameChg>
        <pc:graphicFrameChg chg="add del">
          <ac:chgData name="Sahur Maharaj" userId="9199f84c-3e2a-4ea9-a8f0-f49d2644d06e" providerId="ADAL" clId="{6126D9A3-1BB5-4EA2-A141-D0DE435E7B02}" dt="2023-05-28T23:13:23.367" v="2" actId="478"/>
          <ac:graphicFrameMkLst>
            <pc:docMk/>
            <pc:sldMk cId="1721976462" sldId="261"/>
            <ac:graphicFrameMk id="2" creationId="{90001145-281E-74F9-9D40-02152E0C0056}"/>
          </ac:graphicFrameMkLst>
        </pc:graphicFrameChg>
        <pc:graphicFrameChg chg="add del mod">
          <ac:chgData name="Sahur Maharaj" userId="9199f84c-3e2a-4ea9-a8f0-f49d2644d06e" providerId="ADAL" clId="{6126D9A3-1BB5-4EA2-A141-D0DE435E7B02}" dt="2023-05-28T23:20:54.186" v="13" actId="478"/>
          <ac:graphicFrameMkLst>
            <pc:docMk/>
            <pc:sldMk cId="1721976462" sldId="261"/>
            <ac:graphicFrameMk id="6" creationId="{F324A824-A0F6-E0A5-CCE6-9D1630B58213}"/>
          </ac:graphicFrameMkLst>
        </pc:graphicFrameChg>
        <pc:graphicFrameChg chg="del">
          <ac:chgData name="Sahur Maharaj" userId="9199f84c-3e2a-4ea9-a8f0-f49d2644d06e" providerId="ADAL" clId="{6126D9A3-1BB5-4EA2-A141-D0DE435E7B02}" dt="2023-05-28T23:13:26.548" v="3" actId="478"/>
          <ac:graphicFrameMkLst>
            <pc:docMk/>
            <pc:sldMk cId="1721976462" sldId="261"/>
            <ac:graphicFrameMk id="7" creationId="{C2A0437D-92F2-0459-F138-32FC7D8CEBB3}"/>
          </ac:graphicFrameMkLst>
        </pc:graphicFrameChg>
      </pc:sldChg>
      <pc:sldChg chg="addSp delSp modSp new del mod">
        <pc:chgData name="Sahur Maharaj" userId="9199f84c-3e2a-4ea9-a8f0-f49d2644d06e" providerId="ADAL" clId="{6126D9A3-1BB5-4EA2-A141-D0DE435E7B02}" dt="2023-05-29T00:21:36.160" v="459" actId="47"/>
        <pc:sldMkLst>
          <pc:docMk/>
          <pc:sldMk cId="3138551926" sldId="262"/>
        </pc:sldMkLst>
        <pc:spChg chg="add del mod">
          <ac:chgData name="Sahur Maharaj" userId="9199f84c-3e2a-4ea9-a8f0-f49d2644d06e" providerId="ADAL" clId="{6126D9A3-1BB5-4EA2-A141-D0DE435E7B02}" dt="2023-05-29T00:21:09.117" v="457" actId="478"/>
          <ac:spMkLst>
            <pc:docMk/>
            <pc:sldMk cId="3138551926" sldId="262"/>
            <ac:spMk id="2" creationId="{23B2B25D-297F-59B0-9253-B7E094FA6CF7}"/>
          </ac:spMkLst>
        </pc:spChg>
        <pc:spChg chg="del">
          <ac:chgData name="Sahur Maharaj" userId="9199f84c-3e2a-4ea9-a8f0-f49d2644d06e" providerId="ADAL" clId="{6126D9A3-1BB5-4EA2-A141-D0DE435E7B02}" dt="2023-05-28T23:14:51.977" v="11" actId="478"/>
          <ac:spMkLst>
            <pc:docMk/>
            <pc:sldMk cId="3138551926" sldId="262"/>
            <ac:spMk id="2" creationId="{2479705F-B4D0-1F53-4783-D7FAF9CF417A}"/>
          </ac:spMkLst>
        </pc:spChg>
        <pc:spChg chg="del">
          <ac:chgData name="Sahur Maharaj" userId="9199f84c-3e2a-4ea9-a8f0-f49d2644d06e" providerId="ADAL" clId="{6126D9A3-1BB5-4EA2-A141-D0DE435E7B02}" dt="2023-05-28T23:14:50.166" v="10" actId="478"/>
          <ac:spMkLst>
            <pc:docMk/>
            <pc:sldMk cId="3138551926" sldId="262"/>
            <ac:spMk id="3" creationId="{5C2C4315-11B1-CB8A-301D-00E7458F01AE}"/>
          </ac:spMkLst>
        </pc:spChg>
        <pc:picChg chg="add mod">
          <ac:chgData name="Sahur Maharaj" userId="9199f84c-3e2a-4ea9-a8f0-f49d2644d06e" providerId="ADAL" clId="{6126D9A3-1BB5-4EA2-A141-D0DE435E7B02}" dt="2023-05-28T23:14:57.391" v="12"/>
          <ac:picMkLst>
            <pc:docMk/>
            <pc:sldMk cId="3138551926" sldId="262"/>
            <ac:picMk id="4" creationId="{5BFD895A-9BBA-E9D0-72A8-F9F1E3B11013}"/>
          </ac:picMkLst>
        </pc:picChg>
      </pc:sldChg>
      <pc:sldChg chg="addSp delSp modSp new mod">
        <pc:chgData name="Sahur Maharaj" userId="9199f84c-3e2a-4ea9-a8f0-f49d2644d06e" providerId="ADAL" clId="{6126D9A3-1BB5-4EA2-A141-D0DE435E7B02}" dt="2023-05-29T00:22:25.589" v="478" actId="2711"/>
        <pc:sldMkLst>
          <pc:docMk/>
          <pc:sldMk cId="253503459" sldId="263"/>
        </pc:sldMkLst>
        <pc:spChg chg="mod">
          <ac:chgData name="Sahur Maharaj" userId="9199f84c-3e2a-4ea9-a8f0-f49d2644d06e" providerId="ADAL" clId="{6126D9A3-1BB5-4EA2-A141-D0DE435E7B02}" dt="2023-05-29T00:22:25.589" v="478" actId="2711"/>
          <ac:spMkLst>
            <pc:docMk/>
            <pc:sldMk cId="253503459" sldId="263"/>
            <ac:spMk id="2" creationId="{35F9D107-7078-48D6-AD82-57972D805690}"/>
          </ac:spMkLst>
        </pc:spChg>
        <pc:spChg chg="del">
          <ac:chgData name="Sahur Maharaj" userId="9199f84c-3e2a-4ea9-a8f0-f49d2644d06e" providerId="ADAL" clId="{6126D9A3-1BB5-4EA2-A141-D0DE435E7B02}" dt="2023-05-29T00:22:14.069" v="477" actId="478"/>
          <ac:spMkLst>
            <pc:docMk/>
            <pc:sldMk cId="253503459" sldId="263"/>
            <ac:spMk id="3" creationId="{AA88E1C1-E729-ECC8-0643-08FD1F96187F}"/>
          </ac:spMkLst>
        </pc:spChg>
        <pc:picChg chg="add mod">
          <ac:chgData name="Sahur Maharaj" userId="9199f84c-3e2a-4ea9-a8f0-f49d2644d06e" providerId="ADAL" clId="{6126D9A3-1BB5-4EA2-A141-D0DE435E7B02}" dt="2023-05-29T00:21:58.199" v="463" actId="1076"/>
          <ac:picMkLst>
            <pc:docMk/>
            <pc:sldMk cId="253503459" sldId="263"/>
            <ac:picMk id="4" creationId="{A3B3A17C-234F-079C-D1B1-CA022C05A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CA40-18C1-0700-443E-1BE402B4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184E-E0D5-BB2B-7DC4-13D2D2730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E9BA-F7C2-14EB-4730-D6853C3E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1989-1C96-40B5-CC4A-A8D516D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D0CB-6907-20CD-03E3-B4E971D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7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E83-4555-83B0-E73C-2403970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4EF2-72A0-CCEB-6EB3-DA77A0C0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7983-71F6-9E0A-6D1C-44645FC6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F723-3B8C-3590-18C5-5B9CA69F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788A-8C0F-FBD7-F984-C50F9EC9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28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78C28-CB92-F7E7-6B36-142432C3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F99A8-AC61-0265-2211-602F292C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E189-E2B3-8CB2-559D-583BC31C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A99-7A5B-25CD-7FEB-04C414F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A314-A180-29F0-1503-FE16B0E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10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CA6E-56B6-0816-7547-65FD7661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7207-EA86-C379-CEB9-F66D0EF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3D82-2098-3E45-DADA-99553A8B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7B62-0E8E-444D-9451-1345F023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80C4-952F-DE2C-9A3C-E975538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14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C8F-B6BB-4829-8266-4C45451A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BAF3-70C7-766E-8B3C-A1A167C68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A31D-062A-1690-A5A9-2931E2D2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0BD3-F2B9-79DE-C039-A018AF5B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172F-D0A8-A021-6F13-02E33259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3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2AD-312A-0009-2255-89955F49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6568-F357-A66A-09F5-D8A275DBA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67FD-253F-0AE3-D3FA-3BADDCA7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7F95-73A0-A59F-1E51-96DDEB81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E0310-6785-7100-ADB0-3F6A6D61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2348-A7E1-F44F-5A46-4C6DE197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031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0A2-9755-A2B9-EEB9-97838667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6FC20-D690-EE18-699A-AF21C780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A821-2081-5227-7F23-9C2049C7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F1106-A92A-0C0C-A148-ECC472D1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9645E-C79D-791A-CD62-A870F0A0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B61CD-48A5-60DE-0166-01C405D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FCCBC-CEAD-2685-1878-49EEC565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D355A-85E9-175E-9662-851DFBA1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21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43E3-0DA2-E094-5F7C-4B05D017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B293A-1B09-ABB3-403B-EFA7C3D4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DBFCB-C232-4DF7-CD13-F18DC2B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9862-8AB9-C27C-D2C0-1BC2F37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1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C388F-D000-C82D-2B2D-816D80BC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5BF1C-FC59-EF0F-D5EC-F08F6570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EDB58-B831-EBDC-CC32-383D0F7E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6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60C3-B41C-3C40-79BC-7CFF05C2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AA07-93FD-5914-9676-A2117D7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B215-F145-A57F-DF21-0B74DEC2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688A-5008-5055-2513-E6F683A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46A62-2B57-C461-C953-92AB6E08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399D-C89F-BC54-5DD6-A7F06A5A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74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FD9-A660-93E3-156E-A104C3DB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3D7F-49B2-7941-097C-B784DFF2D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080C6-51EE-294A-B190-A643754E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81E6-55D7-9FCC-7C88-30CB744C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AAA8-3F68-9B5C-FB47-1C2B45D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3E9D-4670-B9D1-FBBC-A1B4808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5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F85DC-B76B-16D7-6061-E6B17522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227B-2F71-E1ED-F123-1A531FB0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A381-4534-BD81-F960-DD5C394C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64A-47E9-4C44-9752-CFD641536799}" type="datetimeFigureOut">
              <a:rPr lang="en-ZA" smtClean="0"/>
              <a:t>2023/05/29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451C-B0D2-3486-3A8B-809112E6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86AC-19DF-7AED-D753-B13FAA0EA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C786-7D5D-4BC6-B3F6-551B8097D5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29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therndata-my.sharepoint.com/personal/sahur_maharaj_sambeconsulting_com/Documents/Sahur_Maharaj/Sahur_Maharaj/Presentations/IPL%20presentation/IPL%20BRS%20v105192023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FC5F-5BAA-91FC-DB4C-9D7DB9A3D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IPL Analytics</a:t>
            </a:r>
            <a:endParaRPr lang="en-ZA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285F-E30E-5476-24E6-3B8F89E8C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Sahur Maharaj</a:t>
            </a:r>
            <a:endParaRPr lang="en-ZA" dirty="0"/>
          </a:p>
        </p:txBody>
      </p:sp>
      <p:pic>
        <p:nvPicPr>
          <p:cNvPr id="5" name="Picture 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335A69E-F247-FFA8-8DE3-72C94AA7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69649"/>
            <a:ext cx="2358436" cy="7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036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335A69E-F247-FFA8-8DE3-72C94AA7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69649"/>
            <a:ext cx="2358436" cy="73596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C2FB7E7-3D61-969C-73B5-345E08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Objectives</a:t>
            </a:r>
            <a:endParaRPr lang="en-ZA" dirty="0"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390A46-B076-DF3E-D057-B98BE79C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cap winners.</a:t>
            </a:r>
          </a:p>
          <a:p>
            <a:r>
              <a:rPr lang="en-US" dirty="0"/>
              <a:t>Find and compare match statistics.</a:t>
            </a:r>
          </a:p>
          <a:p>
            <a:r>
              <a:rPr lang="en-US" dirty="0"/>
              <a:t>Compare team statistics.</a:t>
            </a:r>
          </a:p>
          <a:p>
            <a:r>
              <a:rPr lang="en-US" dirty="0"/>
              <a:t>Find toss winning percentage.</a:t>
            </a:r>
          </a:p>
          <a:p>
            <a:r>
              <a:rPr lang="en-US" dirty="0"/>
              <a:t>Find total matches won by venue.</a:t>
            </a:r>
          </a:p>
          <a:p>
            <a:r>
              <a:rPr lang="en-US" dirty="0"/>
              <a:t>Create a Business Requirement Document.</a:t>
            </a:r>
          </a:p>
          <a:p>
            <a:r>
              <a:rPr lang="en-US" dirty="0"/>
              <a:t>Create a Power BI Report.</a:t>
            </a:r>
          </a:p>
        </p:txBody>
      </p:sp>
    </p:spTree>
    <p:extLst>
      <p:ext uri="{BB962C8B-B14F-4D97-AF65-F5344CB8AC3E}">
        <p14:creationId xmlns:p14="http://schemas.microsoft.com/office/powerpoint/2010/main" val="154270795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335A69E-F247-FFA8-8DE3-72C94AA7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69649"/>
            <a:ext cx="2358436" cy="73596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C2FB7E7-3D61-969C-73B5-345E08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Business Requirement Document</a:t>
            </a:r>
            <a:endParaRPr lang="en-ZA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ECBE-ACCF-DE39-9FE1-592855D4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9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IPL BRS</a:t>
            </a:r>
            <a:r>
              <a:rPr lang="en-ZA" sz="9600" b="1" dirty="0">
                <a:solidFill>
                  <a:schemeClr val="bg1"/>
                </a:solidFill>
              </a:rPr>
              <a:t> Document.</a:t>
            </a:r>
          </a:p>
        </p:txBody>
      </p:sp>
      <p:pic>
        <p:nvPicPr>
          <p:cNvPr id="3" name="Picture 2" descr="A picture containing tool, weapon&#10;&#10;Description automatically generated">
            <a:extLst>
              <a:ext uri="{FF2B5EF4-FFF2-40B4-BE49-F238E27FC236}">
                <a16:creationId xmlns:a16="http://schemas.microsoft.com/office/drawing/2014/main" id="{6C8F2E44-FE9B-9A74-8B52-77775BF26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-508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828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335A69E-F247-FFA8-8DE3-72C94AA7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69649"/>
            <a:ext cx="2358436" cy="73596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C2FB7E7-3D61-969C-73B5-345E08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Data Model</a:t>
            </a:r>
            <a:endParaRPr lang="en-ZA" dirty="0">
              <a:latin typeface="Arial Black" panose="020B0A040201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873705-5E71-91F8-615C-450F4305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3092" y="1690688"/>
            <a:ext cx="7025816" cy="4278961"/>
          </a:xfrm>
        </p:spPr>
      </p:pic>
    </p:spTree>
    <p:extLst>
      <p:ext uri="{BB962C8B-B14F-4D97-AF65-F5344CB8AC3E}">
        <p14:creationId xmlns:p14="http://schemas.microsoft.com/office/powerpoint/2010/main" val="38419989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335A69E-F247-FFA8-8DE3-72C94AA7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969649"/>
            <a:ext cx="2358436" cy="73596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C2A0437D-92F2-0459-F138-32FC7D8CEBB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5937313"/>
                  </p:ext>
                </p:extLst>
              </p:nvPr>
            </p:nvGraphicFramePr>
            <p:xfrm>
              <a:off x="0" y="1"/>
              <a:ext cx="12192000" cy="59696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C2A0437D-92F2-0459-F138-32FC7D8CEB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2192000" cy="59696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0013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D107-7078-48D6-AD82-57972D805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Thank You</a:t>
            </a:r>
            <a:endParaRPr lang="en-ZA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A17C-234F-079C-D1B1-CA022C05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62" y="5943600"/>
            <a:ext cx="235935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84787A8-7036-4865-9B78-2E62572275A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cWW/bSBL+K4Je8mIsqu/uvCWZBFhsZjYbBwkGC8Oo7i7anEiklqKSeAL/922Schw7ukIfshUBOXh0F6uqq7462OLXYcynkxGe/YFjGj4dPi/Lj2OsPg7Y8GBYXL2G0sYYrCelPeeGCWcpjSondV4W0+HTr8MaqxOq3+fTGY4agunif48OhjgavcGT5izD0ZQOhhOqpmWBo/xv6ganW3U1o/ODIX2ZjMoKG5KHNdbUkP2UhqfzxAr7h0hPxFDnn+iQQt1dfUuTsqrn55FJax0KGRTXAJ44hzRn2t1t2Vw/vnloy9iLsqgxLxIDzTUkzRh4LqN3OoYA0rvm+jQvTkZzUS7nvjubNOqbnuKk1ZP/Kz2xoXN+ngQNCqVyFjlAZJwFAyw2c7N8VM8f589efplUSYdJsx2tZ/ETFoHisFVURdNOL1+HL8rRbNwevbxy/bCcVYHeUtbeKuq8PktkXuCIikjV4B36EQ0bdt5UZVqV9u6fhFV77bT8/KKitAiJMTg/SldWCzrKA1VXJB2OKVlEc3BCSYnNpCTMpHtWTtNLga8evb9YcX4wfFWV43ba3ERDesIySQ6GHS+J24Phh1OqqJ2ZVjHm9Vwl/7ympul8yAYK7E5aHhbrLD31PY5mreEnoq/zuhP6a3c5DeTA+etm5FGyguZvMydijQs0My5jqztqrWAhuSe/pRmx/Fw8GZ7PiU1pdOEZP1Cc1lUe6sN2FQ/bcWvotw47J92I3LleEvyv7/zpm8h3YodHrbt4rXSmBUjjlHEMwAXs7y6/E05nFW3KZz4ZHY+xDqc0PU7+ao+bVbzO7ru8HtHgQ14kQ+/jPgGr+CNM8OBZZp3REJWJPP0Lqi/kWKDoUCHXEVBHw5M6e9NCkXEfOHfci6DSahD2pSU9RVAxCC0VAJMCTW9YdYqbmEXjbQJosNpJI/rSikEjZsAAFUNBqDV3y21uHi1ftTcFh5B5sFFY0Kgo/Wmi0Nwu35WTP9LZZng3nfn/zag6a2Dvqq1e3EjH/7k4WEUp/x45G5v2KTIf+7Pu/0vDvoKiFzDx0xiZX3cQj3Ujbro45yfLaRSHzUP+XSUUeH7WPuW3vLrAL35d5GcnJxWd4AWUv/z5GLiSvekYi+NqVrS3Xs2KORvQAWtateFT1lpGpx9+fnAz3d5hhFqq/VaSFm6Xzv1mcXPcv1mysUIZy1i8ip2sUfM6RL+5ZdyM4UtrEbeC/elksU+w2/eJW5S8yxK0MYx7tDo4AufRgYENgbNBWQwoTIrwloy2AHvgLD+PHjBw5tPPefhI9XGkUUoOW9zYPficr8FDhs8LFhfA5xUf8+hTmSuN9Zp0quOjiXTpYy/StJMy1QkJpzZ1tQe/fDGfjvMpjo4/5kXcqFB70qozPmkHLxkScHZyWm8wZIBFHGxA8DSvB50zrRw28p9X3p/Ws/Fk/qije7XB63p+NJH80nduO5K3zR5UQEFnljFJqSqJIq6oXveVxL6SeMBYuuOVRI/e0GZMPW+ZGrydpWW4vf6QxOiYVQo8cGQs2n2qvU+1Hze+7FPtfaq9T7XvIdW+s1DX+cdcv7cY7VKYMiSN5wyAa00uCr9htJPN6xNO3GoGZI0Db2HHPfFqHrreD/Xr+7fi67nyaji1SjsRTOCBOQDm0bJdX8SiLI59OSsitmFu/SrCFlbxGpOPpupfWqipu23i30HSeNvid518m7IWbqzloAUhokFj9oB7W4Ar94D78BZxD7h7wN0e4Aqlk79FIQMI4DaAx977arwlx73TqeyEYIWIyGNvWkxkhrgRsaEDEGUIywPBQnzYauvv4exffPAA+H1/d13l/n7wr/J0lH9X/j70HY3NPuM729DYw0y77Y1GipBqWRe8Y8JqA5xW5FmPDNvh18Z2uLA1BUYam4EzwaJjXEncdD9higYx495G5VImzq2XEHY8D9u97oUmB4qMEcSBgYvAmLhcxMfizQsyteuCEg+OWc4iMScN4ymZ2VcND79q+JVA+VvCHZst4ojeS+m4AvA8rvgdzh6Ud63DsQfl3bXWPSg/UlDmOuiIrtkrJ6JXnqNQG4Lyjvrzdt/nHqYq+yMN3iZeBllZDeaM386L3c3NdQvydfboDSkWdYryEg3XKVuw7XvnlZLW9KX25ZcFb7GTcZOj5tfGkjxXTgrbn5o2MQSvgnYhEjLpBaz/ZeRWOnOLN83sO3O9dkat68z9eTh4cYqnONr35nobatebY8FlMlIUOlgmpVdKbbrFkksyyLgzNhipnbcU1I7nXI9k+9dO7+vaSjKzwd7U3e8Cb7RBt80BMvJaR+8lGCADPOUEa6P2/Sd+L0NZlOMf65LHmuhdyjMPMRiiwCBCypoU+YTVdkVLfmvL8CyZEp7QwJ8NnvfOoh7kgiySbJ5zO54ZCggQkoOkqCvsihpwe7/qSFwnrQ++KyF2ZnEWyzYHMKedRM4ZhMDRumjwBkWMAs+p3TEGaKwhrjf4zMlSasJwkfmYaS8taTRBqN4fAUEIRMIxKyFY4ApctPdqhms/PPN7N2DwoSwGz88G78rpoh3XB3dU+61lr078pHAY8pZWD9eIZTGrUy1T1ffoID213qS7C8uWudLPehYuP63lrnTJVHQ8KB41SEbaCY6yv/Hecka1VqY8btTl3o5Zf27atr0So5vb80NYiK1Z+jfFH138tFp5TNAMHBRYLWmDOLTs41GgDUitkTWfkVI6goTecUOEFBGttwYAEZyN7r7bcmtV+YmK2aJs5f5LzF8VCzxWeyS4qfl2QICaAnnnDAOQQQUQbn2PftkX6WJgKVpmiZJLeR8JEitaflsyurwokmjHNeH4cfjwDxzfbPv3Y/Od1eJvL55eZWvuTB6ddTbli2hSADPWb1CP5eNUyS+o7SgzniEyH6RgynkyvWll3mseI6Sqk8fmmyrAdV9aNnGllUtsxWDRO6s3+ITlElqGoZOZFU6gT0mDIKvXV5xLaAnOKCYU09YHFgN3TlJfWhgV8ypl/pohE055sKE3LQEuMSR1IJVhkCbLWF9a3hJjTlvLVKIlg+a0PtNaRgtkFqILLrOcueA5s6Y3LRa1Mj4DL2xmtOVBrv9E6hJaMWLMnACDgnGvNVddb7EPLUCuEIPx1jHBIvecetuEyQIPTUcjQOJPRpXKxr60AqX8VkcbIXjpFWac95SxJbfo/W45q6cTDPQGC1rwkjGFNCwixfnxZh8yPj//Px9PS8P5XAAA&quot;"/>
    <we:property name="creatorSessionId" value="&quot;30703246-45ce-4084-8bbc-f5eeabc9a390&quot;"/>
    <we:property name="creatorTenantId" value="&quot;174c7352-9c5c-4558-b848-be140b444e7d&quot;"/>
    <we:property name="creatorUserId" value="&quot;100320026D42F50A&quot;"/>
    <we:property name="datasetId" value="&quot;32ad2cb4-a570-4dd6-9b2e-fb74f9dce747&quot;"/>
    <we:property name="embedUrl" value="&quot;/reportEmbed?reportId=7c3b4594-f8fb-4795-8685-24c9b501f9c8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cWW/cRhL+K4N58Yuw6Pvwm+3YwCJxkrUMB8HCEKq7ixLjGVLL4dhWDP33LR6yLHmuUMdI4wF88GhWV1VXfXWwh1/GKZ+dTuDsV5ji+On4eVl+mEL1YcTHB+Oiv/bbbz+/fvbm56Nfn71+SZfL0zovi9n46ZdxDdUx1u/y2RwmDQW6+N/3B2OYTH6H4+Ysg8kMD8anWM3KAib539gNplt1NcfzgzF+Pp2UFTQkD2uosSH7kYbTOc3N/yVpRoh1/hEPMdbd1Td4WlZ1f564cs6DVFELw1hAIRg9M+vutmyuH99M2jL2oixqyAtioLkGaDhnQagUvEkxMhV8c32WF8eTXpTLZ9+enTb6mp0A/U96Cn/RjA2d83MSNGpQ2jsQjCUueLSMp+bZLJ/U/XTh7OXn04p0SJrtaD1LH6GImMatoiqcdXr5Mn5RTubT9ujlleuH5byK+Aaz9lZR5/UZkXkBEywSVqO3ECY4btj5vSppVdq7fyJU7bWT8tOLCmkRiDF2/p6urBZ0kkesrkg6niJZRHNwjKTE5iES5rSbK8fZpcBXj95drLg4GL+qymn7WG+TkWZYJsnBuOOFuD0Y/3GCFbZP0iqmvO5V8u9rapr1QzZQYHfS8rBYZzTrO5jMW8Mnor/kdSf0l+4yDRRMiF+ake/JCpq/zTMJaligmWmZWt1hawULyT35iZ5I5afiyfi8JzbDyYVnfEdxVld5rA/bVTxsx62h3zpsT7oRuXM9Evyvb/zpq8h3YofvW3cJRpvMSKas19ZzxnyE4e7yGmE2r3BTPvPTydEU6niCsyPyV3fUrOJ1dt/m9QRHf+QFGfoQ94lQpe9hQsTAM+etYUnbJOhfpodCjmOYPGgQJjEwyQpS52BaIDMRohBeBBk1rQbCUFoqYGI6RWmUZowrCXYwrHotbMqSDY4AmjnjlZVDaaVoADLGGWgOEsEY4ZfbXB8eX7U3pWAxC8wl6ZgBjfSniUK9Xb4tT3+ls83wbjYP/5tjddbA3lVbvbhBx/+5OFhFKf8WORubDhSZj8JZ9/+lYV9B0QuY+McYmV93kAB1Iy5d7PnJcpykcTPJbxWhwPOzdpaf8uoCv8R1kZ8dH1d4DBdQ/vKfx8CV7M2mUBxV86K99Wpe9GywDlhp1cZPeWsZnX7E+cHNdHuHEWqp9ltJWrhd+uxXi+tx/2bJxgplLGPxKnbyRs3rEP3mlnEzhi+tRd4K9tPJYp/gt+8Ttyh5lyUYa7kI4Ez0yHwAzyzbEDgblIUI0lKEd2iNY2wPnOWnyQMGznz2KY8fsD5KOKHksMWN3YPPfg0eMnxesLgAPq/4WIBAZa6yLhg0lstkE1762At67LikOoFwalNXe/DLl/LZNJ/B5OhDXqSNCrUnrTrTk3bwkiER5scn9QZDRlCk0QYET/J61DnTymGT8Gnl/Vk9n572U72/Vxu8rudHE8kvfee2I3nb7AHNMJrMca6QqpIk04rqdV9J7CuJB4ylO15JDOgNbcbU85ap0Zs5LcPt9YcUJM+d1iwwAZwnt0+196n248aXfaq9T7X3qfY9pNp3Fuo6/+j1e4vRjsKURWWD4IwJY9AnGTaMdqp5fSJQOMMZOutZcGzHPfFqHrreD80v92/F13Pl1XDqtPEy2igi94zxAI7v+iIWZXEUynmRoA1z61eRbWEVrzH5aKr+pYWavtsm/h0kjbctftfJd5S1COucYEYiAFiwdg+4twW4ag+4D28R94C7B9ztAa7UhvwtSRWZZMJFFmDwvprg0IvgDZWdLDopE4g0mBaXmUVhZWroMJZUjMsDwUJ82Grr7+HsX3zwAPhtf3dd5f5u9HN5Msm/KX8f+o7GZp/xnW1oHGCm3fZGq2SkWtbH4Ll0xjKBK/KsR4bt7MfGdnZha5pZZV3GvI0OPBdawab7CSkapEwEl7SnTFy4oFjc8Txs97oXBj3TaK1EwTjziXEuLxfxsXjzgkztuqAooudO8ITcK8sFJTP7quHhVw0/Eih/TbhTs0UcIASlvNCMBZFW/A5nD8q71uHYg/LuWuselB8pKAsTTQLf7JWTKeggQOoNQXlH/Xm773MPqcr+gKM3xMsoK6tRz/jtvNjd3Fy3IF9nj8Gi5slQlFdghaFswbXvnVdKWuPnOpSfF7zFJuNGj82vjRUGob2Sbjg1Y1OMQUfjY0LgKki2/peRW+nMLd40s+/MDdoZta4z9+fh6MUJnMBk35sbbKhdb45Hn6mESZrouFJBa73pFkuh0AIX3rpolfHBYdQ7nnM9ku1fO72vayvJzAZ7U3e/C7zRBt02B8gwGJNCUMwytExQTrA2at9/4vcylkU5/b4ueayJ3qU8fYiBmCREGSlr0hgIq92KlvzWluEZmRIc4yicjZ4PzqIe5IIskqzPub3ILEZgLJKDUNSVbkUNuL1fdRDXpPXRNyXEzizOYtl6APPGKxCCsxgFOJ8s3KCI0SwIbHeMMbDOojAbfOZkKTVphcxCykxQDg3YKPXgj4AAi4jSc6dYdExo5pO7VzNc++GZ192A0R9lMXp+NnpbzhbtuD64o9pvLXs18UPhMOYtrQGukcpiXlMtU9X36CADtd6kuwvLll7pZwMLl3+s5a50yXTyImqRDFMcjZcC1HDjveWMaq1Medqoy70ds/7UtG0HJUY3t+eHsBBbs/Svin9/8dNqHYCgmQmmmTMKN4hDyz4exYxlyhjgzWektElMscFxQ0aKiC44yxgA8y75+27LrVXlRyzmi7KV+y8xf1QsCFDtkeCm5tsBARiMGLy3nDEVdWTSr+/RL/siXYqcomVGlDzlfShRrmj5bcno8qIg0Y5qhOnj8OHvOL7Z9u/H5jurxd9ePL3KVu9MAbzzjvJFsBTArAsb1GP5lCr5BbUdZjZwAB6iklz7gHYwrSwEI1JiVHWK1HxThQkzlJYjroz2xFaKDoJ3ZoNPWC6hZTl4lTnpJQRKGiQ6s77iXEJLCo6JUMy4EHmKwnuFQ2lB0jxoyvwNBy69DszFwbQk88SQMhF1BlHZLONDaQWHnHvjHNdES0UjcH2mtYwWU1lMPvrMCe5jENzZwbR4MtqGjAXpMmuciGr9J1KX0EoJUuYlsyC5CMYI3fUWh9BiIDRAtMF5LnkSQeBgm7BZFLHpaERG/KmkqWwcSisi5bcmucRiUEFDJsRAGVtyi97vlvN6dgoRf4cCF7xkpJAGRcLUH6/9kPFBw0vef1Vi03eR5+f/Byl3DJUaXQAA&quot;"/>
    <we:property name="isFiltersActionButtonVisible" value="true"/>
    <we:property name="isFooterCollapsed" value="true"/>
    <we:property name="pageDisplayName" value="&quot;IPL Dashboard&quot;"/>
    <we:property name="pptInsertionSessionID" value="&quot;9B3D7E8C-381A-4F0D-AB18-784F781373B9&quot;"/>
    <we:property name="reportEmbeddedTime" value="&quot;2023-05-28T23:07:37.698Z&quot;"/>
    <we:property name="reportName" value="&quot;IPL Dashboard&quot;"/>
    <we:property name="reportState" value="&quot;CONNECTED&quot;"/>
    <we:property name="reportUrl" value="&quot;/groups/me/reports/7c3b4594-f8fb-4795-8685-24c9b501f9c8?pbi_source=desktop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IPL Analytics</vt:lpstr>
      <vt:lpstr>Objectives</vt:lpstr>
      <vt:lpstr>Business Requirement Document</vt:lpstr>
      <vt:lpstr>Data Model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Analytics</dc:title>
  <dc:creator>Sahur Maharaj</dc:creator>
  <cp:lastModifiedBy>Sahur Maharaj</cp:lastModifiedBy>
  <cp:revision>1</cp:revision>
  <dcterms:created xsi:type="dcterms:W3CDTF">2023-05-28T22:14:48Z</dcterms:created>
  <dcterms:modified xsi:type="dcterms:W3CDTF">2023-05-29T07:33:05Z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3bfb2c-e8de-4204-bb7e-aefc4370cc14_Enabled">
    <vt:lpwstr>true</vt:lpwstr>
  </property>
  <property fmtid="{D5CDD505-2E9C-101B-9397-08002B2CF9AE}" pid="3" name="MSIP_Label_493bfb2c-e8de-4204-bb7e-aefc4370cc14_SetDate">
    <vt:lpwstr>2023-05-28T23:10:44Z</vt:lpwstr>
  </property>
  <property fmtid="{D5CDD505-2E9C-101B-9397-08002B2CF9AE}" pid="4" name="MSIP_Label_493bfb2c-e8de-4204-bb7e-aefc4370cc14_Method">
    <vt:lpwstr>Standard</vt:lpwstr>
  </property>
  <property fmtid="{D5CDD505-2E9C-101B-9397-08002B2CF9AE}" pid="5" name="MSIP_Label_493bfb2c-e8de-4204-bb7e-aefc4370cc14_Name">
    <vt:lpwstr>defa4170-0d19-0005-0004-bc88714345d2</vt:lpwstr>
  </property>
  <property fmtid="{D5CDD505-2E9C-101B-9397-08002B2CF9AE}" pid="6" name="MSIP_Label_493bfb2c-e8de-4204-bb7e-aefc4370cc14_SiteId">
    <vt:lpwstr>174c7352-9c5c-4558-b848-be140b444e7d</vt:lpwstr>
  </property>
  <property fmtid="{D5CDD505-2E9C-101B-9397-08002B2CF9AE}" pid="7" name="MSIP_Label_493bfb2c-e8de-4204-bb7e-aefc4370cc14_ActionId">
    <vt:lpwstr>44d6c895-9545-452c-aeeb-46f7bae0e0ff</vt:lpwstr>
  </property>
  <property fmtid="{D5CDD505-2E9C-101B-9397-08002B2CF9AE}" pid="8" name="MSIP_Label_493bfb2c-e8de-4204-bb7e-aefc4370cc14_ContentBits">
    <vt:lpwstr>0</vt:lpwstr>
  </property>
</Properties>
</file>