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3" r:id="rId3"/>
    <p:sldId id="272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ur Maharaj" userId="9199f84c-3e2a-4ea9-a8f0-f49d2644d06e" providerId="ADAL" clId="{600E622A-9860-42AF-9681-A423761055A9}"/>
    <pc:docChg chg="modSld">
      <pc:chgData name="Sahur Maharaj" userId="9199f84c-3e2a-4ea9-a8f0-f49d2644d06e" providerId="ADAL" clId="{600E622A-9860-42AF-9681-A423761055A9}" dt="2023-05-09T12:13:13.103" v="0" actId="34135"/>
      <pc:docMkLst>
        <pc:docMk/>
      </pc:docMkLst>
      <pc:sldChg chg="modSp mod">
        <pc:chgData name="Sahur Maharaj" userId="9199f84c-3e2a-4ea9-a8f0-f49d2644d06e" providerId="ADAL" clId="{600E622A-9860-42AF-9681-A423761055A9}" dt="2023-05-09T12:13:13.103" v="0" actId="34135"/>
        <pc:sldMkLst>
          <pc:docMk/>
          <pc:sldMk cId="4046100046" sldId="276"/>
        </pc:sldMkLst>
        <pc:picChg chg="mod">
          <ac:chgData name="Sahur Maharaj" userId="9199f84c-3e2a-4ea9-a8f0-f49d2644d06e" providerId="ADAL" clId="{600E622A-9860-42AF-9681-A423761055A9}" dt="2023-05-09T12:13:13.103" v="0" actId="34135"/>
          <ac:picMkLst>
            <pc:docMk/>
            <pc:sldMk cId="4046100046" sldId="276"/>
            <ac:picMk id="15" creationId="{5C920738-F524-723D-E51C-DC6EFCB096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7AA3-5A3D-D4CB-1DD2-E1EBC7812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4F403-AB4F-C244-9AF2-1BC31DAF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572EE-938C-018C-FA0D-86D0FC20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116D0-D000-6436-DAA7-1BBEE824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7FC5A-C630-F0B4-3AA4-7BE495BD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74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12B2-35A5-CF9D-28D3-975E9494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1A475-2343-C422-878D-D5A58EC8C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AE5C0-1427-95F9-920C-AC845D45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7C6BA-8C12-2099-77AE-E32893DD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A052-FB64-BBCA-F56F-BF6DD173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4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2CC08-0A5B-167D-9833-7D02EEBF8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68B4B-81FF-07E4-C232-3F83FA4A1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A516D-87B7-85B9-55DD-6A8934A6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C728F-90C2-BABB-C627-16759FC9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578D0-7C03-CF97-309B-5B025904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74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B9DA-060E-546C-0D07-B578E886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9DAF-C81F-EE8F-33F1-5CBE9FC0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F0A09-D8A2-CE65-C645-272781FB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5298-146F-3150-9EF6-D0386650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C0FFA-91FC-17CA-CC62-95AEF1CB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7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BC90-FBC0-2197-542E-A2207263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D810D-FCD0-9EAF-7671-F03BDE7E5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84179-E681-4DCD-6B76-227A1C76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3966B-5848-D9C2-AB00-553AF731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14AE-08D7-5C39-9009-B7AF80E4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01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E742-6808-1268-A24B-9BEDF0AD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0E392-5E66-2E87-ED8E-815B4ADF3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697BF-ACEE-5E9E-33E9-0F3D34438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5D511-2950-3570-7B63-9F89D1C0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0FB45-958C-081D-6858-6D47F9D7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D168D-7E5F-0544-891F-599DE4E6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60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E696-EABE-BE79-1FAB-56A8D8D3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BF5BE-258D-88E1-B51C-16FABB390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C5A5D-6A0B-1A21-3D95-E30C87C00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EA54B-375B-4AB6-E25B-C2F46CFFE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FAB9B-13B5-9235-2D4F-5E7EAFF86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FD385-60F0-4D7A-7374-0A6E8F72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47FBF-90FD-C5D0-7BBB-57436A78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87DF3-0EA8-4946-72AD-433B72F8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64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4318-985B-B279-FC04-5536CF07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21444-F453-1692-5481-E0AABA6E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1065E-52E5-FF2C-F68E-2718B2B7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2FD05-3D5D-EA0F-FC65-A0053FCC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9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8D5BA6-32CD-4071-C8D5-C26D9CFB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E545D-4FBD-58AE-ECA0-46BE5FC6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60543-7126-E83E-5C9C-4D12118C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33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838A-0DA0-7AA0-7355-62E176A9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66CB-18C1-3960-1CFA-A90C22F1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F7877-8423-93DF-1EDC-88C71C25E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76C8B-F810-B59C-62F8-B4D2D53A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63E42-E4F0-EE61-90EF-7BFE866B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F96EF-B3BA-473F-0189-FDF113BF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74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D803-A1AD-72FC-75B5-50B2AB25E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40818-51F2-972F-E733-582DB2355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01743-96EE-4AAA-E929-69120E96A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164F5-1104-9BC9-3AE7-DB1B097E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9020C-6F52-CD91-6BA0-5D65BC39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7A5DA-9E4D-BB1E-B4E9-61AF845B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46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664E3-3179-E986-FABA-F92A785E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A776D-9676-DB9F-4735-803ACCFF2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57288-0D8E-433C-9102-0E254EDCA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991A-5ECE-442C-96D9-C2A3853A7C32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9D58A-94CD-571F-A476-F7DC410CD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2E394-9499-61F3-DDD2-2BF9FCE1B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97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CEFF07-4E79-39FB-2B0E-9DDB7B4B58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E772D3-D24A-A15A-E0FE-0D9DF93E6B20}"/>
              </a:ext>
            </a:extLst>
          </p:cNvPr>
          <p:cNvSpPr/>
          <p:nvPr/>
        </p:nvSpPr>
        <p:spPr>
          <a:xfrm>
            <a:off x="-129390" y="748358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366F9C-B41D-6B18-A615-D3AA07819ABF}"/>
              </a:ext>
            </a:extLst>
          </p:cNvPr>
          <p:cNvSpPr/>
          <p:nvPr/>
        </p:nvSpPr>
        <p:spPr>
          <a:xfrm>
            <a:off x="-150000" y="1982498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AD3A6D-AB89-4592-86B7-463F82D161C0}"/>
              </a:ext>
            </a:extLst>
          </p:cNvPr>
          <p:cNvSpPr/>
          <p:nvPr/>
        </p:nvSpPr>
        <p:spPr>
          <a:xfrm rot="5400000">
            <a:off x="-1175887" y="4348358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AB8FAD-5C89-A3EC-09A1-BB04629BA044}"/>
              </a:ext>
            </a:extLst>
          </p:cNvPr>
          <p:cNvSpPr/>
          <p:nvPr/>
        </p:nvSpPr>
        <p:spPr>
          <a:xfrm rot="5400000">
            <a:off x="4202877" y="137835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6A29AE-1370-FFE2-602C-DE9B5A767E6B}"/>
              </a:ext>
            </a:extLst>
          </p:cNvPr>
          <p:cNvSpPr/>
          <p:nvPr/>
        </p:nvSpPr>
        <p:spPr>
          <a:xfrm rot="5400000">
            <a:off x="6651725" y="137835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062B8C-EC5B-BB95-D0E1-524562E5078C}"/>
              </a:ext>
            </a:extLst>
          </p:cNvPr>
          <p:cNvSpPr/>
          <p:nvPr/>
        </p:nvSpPr>
        <p:spPr>
          <a:xfrm rot="5400000">
            <a:off x="9100573" y="136542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494032-1CF1-B955-3B80-A6B8DB8AA621}"/>
              </a:ext>
            </a:extLst>
          </p:cNvPr>
          <p:cNvSpPr/>
          <p:nvPr/>
        </p:nvSpPr>
        <p:spPr>
          <a:xfrm rot="5400000">
            <a:off x="-3547335" y="3444842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D3BAD4-BA8F-6E18-D277-9D9B387C5114}"/>
              </a:ext>
            </a:extLst>
          </p:cNvPr>
          <p:cNvSpPr/>
          <p:nvPr/>
        </p:nvSpPr>
        <p:spPr>
          <a:xfrm rot="5400000">
            <a:off x="8539335" y="3444842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167D7D-679C-01AC-7F00-C5BA7D4B6E24}"/>
              </a:ext>
            </a:extLst>
          </p:cNvPr>
          <p:cNvSpPr/>
          <p:nvPr/>
        </p:nvSpPr>
        <p:spPr>
          <a:xfrm>
            <a:off x="0" y="-21772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D2028-2856-E04D-20A9-8EC62652EEE7}"/>
              </a:ext>
            </a:extLst>
          </p:cNvPr>
          <p:cNvSpPr/>
          <p:nvPr/>
        </p:nvSpPr>
        <p:spPr>
          <a:xfrm>
            <a:off x="0" y="6714086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B7C03-2DB0-ADCB-3563-F6243ED4389C}"/>
              </a:ext>
            </a:extLst>
          </p:cNvPr>
          <p:cNvSpPr/>
          <p:nvPr/>
        </p:nvSpPr>
        <p:spPr>
          <a:xfrm rot="5400000">
            <a:off x="3251660" y="5540951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8C52E6-501A-5899-7DA7-61765126CF2F}"/>
              </a:ext>
            </a:extLst>
          </p:cNvPr>
          <p:cNvSpPr/>
          <p:nvPr/>
        </p:nvSpPr>
        <p:spPr>
          <a:xfrm rot="5400000">
            <a:off x="5741898" y="5540951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75D440-2EBC-64E0-95B8-1960E27850F7}"/>
              </a:ext>
            </a:extLst>
          </p:cNvPr>
          <p:cNvSpPr/>
          <p:nvPr/>
        </p:nvSpPr>
        <p:spPr>
          <a:xfrm>
            <a:off x="2405911" y="4322630"/>
            <a:ext cx="6948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14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1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40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2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86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6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75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4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47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  <a:alpha val="90000"/>
              </a:schemeClr>
            </a:gs>
            <a:gs pos="100000">
              <a:schemeClr val="accent4">
                <a:lumMod val="50000"/>
                <a:alpha val="9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7030A0">
                  <a:alpha val="9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10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Sahur Maharaj</cp:lastModifiedBy>
  <cp:revision>1</cp:revision>
  <dcterms:created xsi:type="dcterms:W3CDTF">2023-03-23T03:22:23Z</dcterms:created>
  <dcterms:modified xsi:type="dcterms:W3CDTF">2023-05-09T12:13:23Z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3bfb2c-e8de-4204-bb7e-aefc4370cc14_Enabled">
    <vt:lpwstr>true</vt:lpwstr>
  </property>
  <property fmtid="{D5CDD505-2E9C-101B-9397-08002B2CF9AE}" pid="3" name="MSIP_Label_493bfb2c-e8de-4204-bb7e-aefc4370cc14_SetDate">
    <vt:lpwstr>2023-05-09T12:13:23Z</vt:lpwstr>
  </property>
  <property fmtid="{D5CDD505-2E9C-101B-9397-08002B2CF9AE}" pid="4" name="MSIP_Label_493bfb2c-e8de-4204-bb7e-aefc4370cc14_Method">
    <vt:lpwstr>Standard</vt:lpwstr>
  </property>
  <property fmtid="{D5CDD505-2E9C-101B-9397-08002B2CF9AE}" pid="5" name="MSIP_Label_493bfb2c-e8de-4204-bb7e-aefc4370cc14_Name">
    <vt:lpwstr>defa4170-0d19-0005-0004-bc88714345d2</vt:lpwstr>
  </property>
  <property fmtid="{D5CDD505-2E9C-101B-9397-08002B2CF9AE}" pid="6" name="MSIP_Label_493bfb2c-e8de-4204-bb7e-aefc4370cc14_SiteId">
    <vt:lpwstr>174c7352-9c5c-4558-b848-be140b444e7d</vt:lpwstr>
  </property>
  <property fmtid="{D5CDD505-2E9C-101B-9397-08002B2CF9AE}" pid="7" name="MSIP_Label_493bfb2c-e8de-4204-bb7e-aefc4370cc14_ActionId">
    <vt:lpwstr>74031905-2213-4a10-957b-20511addce7b</vt:lpwstr>
  </property>
  <property fmtid="{D5CDD505-2E9C-101B-9397-08002B2CF9AE}" pid="8" name="MSIP_Label_493bfb2c-e8de-4204-bb7e-aefc4370cc14_ContentBits">
    <vt:lpwstr>0</vt:lpwstr>
  </property>
</Properties>
</file>