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94A78-292F-4623-BA5E-C041DBFC3ED9}" v="251" dt="2023-05-10T12:06:02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r Maharaj" userId="9199f84c-3e2a-4ea9-a8f0-f49d2644d06e" providerId="ADAL" clId="{79394A78-292F-4623-BA5E-C041DBFC3ED9}"/>
    <pc:docChg chg="addSld modSld">
      <pc:chgData name="Sahur Maharaj" userId="9199f84c-3e2a-4ea9-a8f0-f49d2644d06e" providerId="ADAL" clId="{79394A78-292F-4623-BA5E-C041DBFC3ED9}" dt="2023-05-10T12:06:02.245" v="251"/>
      <pc:docMkLst>
        <pc:docMk/>
      </pc:docMkLst>
      <pc:sldChg chg="new setBg">
        <pc:chgData name="Sahur Maharaj" userId="9199f84c-3e2a-4ea9-a8f0-f49d2644d06e" providerId="ADAL" clId="{79394A78-292F-4623-BA5E-C041DBFC3ED9}" dt="2023-05-10T12:06:02.245" v="251"/>
        <pc:sldMkLst>
          <pc:docMk/>
          <pc:sldMk cId="305450965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59A5-2AA6-285C-846B-603C3BE0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ED06A-2A0B-1555-9681-64B6FC10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8EE4-A154-1AB2-ABFB-99CD876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992-A9DD-5461-6D59-6764AE4C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F930-2806-B39B-B810-2FB1ED3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83CB-CF56-A3A1-BCBE-9F3B823C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07C5-5C36-E11F-7CFB-E29E8DABE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C630-AC37-347F-1D94-30173BCC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8A8E-430A-ABD5-A3C1-67B937E8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94E85-5E7C-6B1E-79D0-62401E8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F8466-F802-0AF4-9542-2188A27C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AA8D-5AAA-5681-1267-EFEAD176C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4CEB-5C42-CD4E-43EB-8F6D04E3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762-0021-5864-BE7A-5427A032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5FC6-3276-B452-BAFE-35D765AD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6805-4AA0-55FE-7903-0CB8740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D6E-35CC-2C87-7C3D-90FC88B2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2CFC-AEB7-0900-66D1-0214C1E3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59A3-580F-0C91-CB64-C8837E8A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4D91-F9C5-8141-E3DA-8862BBAA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180F-9201-A13F-34B9-D115C926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BC950-FA7E-A44B-5285-9DA435BE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AD67-4B1B-25F0-F143-5A81FCA3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663D-9346-CAC8-B5F0-D581A473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EC79-DEF5-4021-F8A1-F30E4159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D81C-436C-4A37-2127-CDFD5054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9421-8261-7C36-B874-DE90EA891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82A0-EAB8-9FBA-2A32-8BAD80ED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CE8F5-B315-529B-2A34-870B7791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13C0-7A88-852C-7A4F-5BB4CD02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13AF-B3C2-0976-47CA-F95B0311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A391-F97B-6949-FE5C-0D5D379A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638D1-3CF7-076E-80AF-E7FC382A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AA564-185D-3031-B915-2913D3FA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28C4A-7808-2CC0-2A2F-4E0BD440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1E1A-43FF-D8FC-6D73-73A0ECDB6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E6CDA-1E7B-AC15-EE56-4A3DF2ED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973A9-853D-3E21-2FAB-9B9D0078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FF35B-8D45-9DF8-4ECE-01CDA1E0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41F-8357-C9EE-0CB1-3E6D810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B2F-3B50-6353-F88C-8323229E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2120-75F0-9FB2-7261-05B1B29A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E6173-38DE-AD7E-9486-2C6CD714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17FC9-B86C-E132-4D93-98D2FE1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F8EF-7384-F11C-7A37-140C6AE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6931-D69B-2A82-564A-5AD857C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44A6-E765-B283-D6E4-5AEF3858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C1B-300E-BF74-7F5A-4011424A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82F7-CE0C-4D60-84E1-3A5DA273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7616-7548-4DE4-62A9-8F91D393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BE8C8-6593-AA3B-B61E-5A874B81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D1F7-CFBB-0D78-251A-CB73FE62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E79-4459-5F49-29FF-159DAEFA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64D2-C148-56A9-B5C8-1D3D6AF6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91B0-D0C5-CF8E-B897-8C212614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2DA25-529F-DAEB-38DD-929572A3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0AB09-E231-56CA-08A9-458ECC2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85B06-80E6-E43C-89C6-9F561385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9B14-58CA-B40F-5EA8-16E4AF7C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C143-6A09-06C3-94C6-3E2F8073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0FAA-3BCD-3F60-8D42-4AE8CE77B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7ADE-0369-4350-B308-B76C12F540F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79B5-34F4-5D79-D536-3554248F8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E700-C3EF-FAFD-CB06-95CBA5EB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5275-54AE-44F1-AF2C-7D9A31D6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10000"/>
              </a:schemeClr>
            </a:gs>
            <a:gs pos="81000">
              <a:srgbClr val="7030A0"/>
            </a:gs>
            <a:gs pos="94000">
              <a:srgbClr val="7030A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EC6F-ED5D-CA17-7BCB-7484CE5B6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4091-62E1-9888-0133-088854FA0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Sahur Maharaj</dc:creator>
  <cp:lastModifiedBy>Sahur Maharaj</cp:lastModifiedBy>
  <cp:revision>1</cp:revision>
  <dcterms:created xsi:type="dcterms:W3CDTF">2023-05-10T12:04:23Z</dcterms:created>
  <dcterms:modified xsi:type="dcterms:W3CDTF">2023-05-10T12:06:07Z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3bfb2c-e8de-4204-bb7e-aefc4370cc14_Enabled">
    <vt:lpwstr>true</vt:lpwstr>
  </property>
  <property fmtid="{D5CDD505-2E9C-101B-9397-08002B2CF9AE}" pid="3" name="MSIP_Label_493bfb2c-e8de-4204-bb7e-aefc4370cc14_SetDate">
    <vt:lpwstr>2023-05-10T12:04:32Z</vt:lpwstr>
  </property>
  <property fmtid="{D5CDD505-2E9C-101B-9397-08002B2CF9AE}" pid="4" name="MSIP_Label_493bfb2c-e8de-4204-bb7e-aefc4370cc14_Method">
    <vt:lpwstr>Standard</vt:lpwstr>
  </property>
  <property fmtid="{D5CDD505-2E9C-101B-9397-08002B2CF9AE}" pid="5" name="MSIP_Label_493bfb2c-e8de-4204-bb7e-aefc4370cc14_Name">
    <vt:lpwstr>defa4170-0d19-0005-0004-bc88714345d2</vt:lpwstr>
  </property>
  <property fmtid="{D5CDD505-2E9C-101B-9397-08002B2CF9AE}" pid="6" name="MSIP_Label_493bfb2c-e8de-4204-bb7e-aefc4370cc14_SiteId">
    <vt:lpwstr>174c7352-9c5c-4558-b848-be140b444e7d</vt:lpwstr>
  </property>
  <property fmtid="{D5CDD505-2E9C-101B-9397-08002B2CF9AE}" pid="7" name="MSIP_Label_493bfb2c-e8de-4204-bb7e-aefc4370cc14_ActionId">
    <vt:lpwstr>2551ab61-47a0-4c3a-9171-6b91ceb3c80a</vt:lpwstr>
  </property>
  <property fmtid="{D5CDD505-2E9C-101B-9397-08002B2CF9AE}" pid="8" name="MSIP_Label_493bfb2c-e8de-4204-bb7e-aefc4370cc14_ContentBits">
    <vt:lpwstr>0</vt:lpwstr>
  </property>
</Properties>
</file>