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07" autoAdjust="0"/>
    <p:restoredTop sz="94660"/>
  </p:normalViewPr>
  <p:slideViewPr>
    <p:cSldViewPr snapToGrid="0">
      <p:cViewPr>
        <p:scale>
          <a:sx n="33" d="100"/>
          <a:sy n="33" d="100"/>
        </p:scale>
        <p:origin x="142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6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6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8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7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06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6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22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1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5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DDC2-F775-41C4-8685-E4F439DD59CF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C9DEC-DBA7-4A6E-955F-E82F59248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9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E58E21-C570-4579-A761-C79F600DAA3F}"/>
              </a:ext>
            </a:extLst>
          </p:cNvPr>
          <p:cNvSpPr txBox="1"/>
          <p:nvPr/>
        </p:nvSpPr>
        <p:spPr>
          <a:xfrm>
            <a:off x="685800" y="1173480"/>
            <a:ext cx="547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</a:t>
            </a:r>
            <a:r>
              <a:rPr lang="ko-KR" altLang="en-US" dirty="0"/>
              <a:t>통계분석 </a:t>
            </a:r>
            <a:r>
              <a:rPr lang="en-US" altLang="ko-KR" dirty="0"/>
              <a:t>10</a:t>
            </a:r>
            <a:r>
              <a:rPr lang="ko-KR" altLang="en-US" dirty="0"/>
              <a:t>주차 과제 보고서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60191697 </a:t>
            </a:r>
            <a:r>
              <a:rPr lang="ko-KR" altLang="en-US" dirty="0"/>
              <a:t>최 솔</a:t>
            </a:r>
            <a:endParaRPr lang="en-US" altLang="ko-KR" dirty="0"/>
          </a:p>
          <a:p>
            <a:endParaRPr lang="en-US" altLang="ko-KR" dirty="0"/>
          </a:p>
          <a:p>
            <a:pPr marL="400050" indent="-400050">
              <a:buAutoNum type="romanUcPeriod"/>
            </a:pPr>
            <a:r>
              <a:rPr lang="ko-KR" altLang="en-US" dirty="0"/>
              <a:t>과제 </a:t>
            </a:r>
            <a:r>
              <a:rPr lang="en-US" altLang="ko-KR" dirty="0"/>
              <a:t>R 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07C56E-3D70-4261-9F5D-406E38C2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927806"/>
            <a:ext cx="5583072" cy="33096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BBE0AD-4E85-4603-B89B-202DA5521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6237499"/>
            <a:ext cx="5583072" cy="30857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CBD33B-26AB-49BE-8408-DD3681BB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" y="9323278"/>
            <a:ext cx="5583072" cy="17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4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A8BA3-EFAC-4E52-A591-985DB2381AD9}"/>
              </a:ext>
            </a:extLst>
          </p:cNvPr>
          <p:cNvSpPr txBox="1"/>
          <p:nvPr/>
        </p:nvSpPr>
        <p:spPr>
          <a:xfrm>
            <a:off x="685800" y="1173480"/>
            <a:ext cx="5471160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II. 	</a:t>
            </a:r>
            <a:r>
              <a:rPr lang="en-US" altLang="ko-KR" dirty="0" err="1"/>
              <a:t>airQuality</a:t>
            </a:r>
            <a:r>
              <a:rPr lang="en-US" altLang="ko-KR" dirty="0"/>
              <a:t> </a:t>
            </a:r>
            <a:r>
              <a:rPr lang="ko-KR" altLang="en-US" dirty="0"/>
              <a:t>변수들 간의 관계 분석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상관 계수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		</a:t>
            </a:r>
          </a:p>
          <a:p>
            <a:r>
              <a:rPr lang="en-US" altLang="ko-KR" dirty="0"/>
              <a:t>					&lt;</a:t>
            </a:r>
            <a:r>
              <a:rPr lang="ko-KR" altLang="en-US" dirty="0"/>
              <a:t>그림 </a:t>
            </a:r>
            <a:r>
              <a:rPr lang="en-US" altLang="ko-KR" dirty="0"/>
              <a:t>1&gt;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corrplot</a:t>
            </a:r>
            <a:r>
              <a:rPr lang="ko-KR" altLang="en-US" dirty="0"/>
              <a:t>을 이용해 그린 그림</a:t>
            </a:r>
            <a:r>
              <a:rPr lang="en-US" altLang="ko-KR" dirty="0"/>
              <a:t>1</a:t>
            </a:r>
            <a:r>
              <a:rPr lang="ko-KR" altLang="en-US" dirty="0"/>
              <a:t>을 통해</a:t>
            </a:r>
            <a:r>
              <a:rPr lang="en-US" altLang="ko-KR" dirty="0"/>
              <a:t>, </a:t>
            </a:r>
            <a:r>
              <a:rPr lang="ko-KR" altLang="en-US" dirty="0"/>
              <a:t>각 변수들 간의 상관 계수를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상관 계수 </a:t>
            </a:r>
            <a:r>
              <a:rPr lang="en-US" altLang="ko-KR" dirty="0"/>
              <a:t>|p| </a:t>
            </a:r>
            <a:r>
              <a:rPr lang="ko-KR" altLang="en-US" dirty="0"/>
              <a:t>가</a:t>
            </a:r>
            <a:r>
              <a:rPr lang="en-US" altLang="ko-KR" dirty="0"/>
              <a:t> |1.0|</a:t>
            </a:r>
            <a:r>
              <a:rPr lang="ko-KR" altLang="en-US" dirty="0"/>
              <a:t>과</a:t>
            </a:r>
            <a:r>
              <a:rPr lang="en-US" altLang="ko-KR" dirty="0"/>
              <a:t> |0.7| </a:t>
            </a:r>
            <a:r>
              <a:rPr lang="ko-KR" altLang="en-US" dirty="0"/>
              <a:t>사이이면 강한 상관 관계</a:t>
            </a:r>
            <a:r>
              <a:rPr lang="en-US" altLang="ko-KR" dirty="0"/>
              <a:t>, |0.7|</a:t>
            </a:r>
            <a:r>
              <a:rPr lang="ko-KR" altLang="en-US" dirty="0"/>
              <a:t>과</a:t>
            </a:r>
            <a:r>
              <a:rPr lang="en-US" altLang="ko-KR" dirty="0"/>
              <a:t> |0.3| </a:t>
            </a:r>
            <a:r>
              <a:rPr lang="ko-KR" altLang="en-US" dirty="0"/>
              <a:t>사이이면 보통의 상관 관계</a:t>
            </a:r>
            <a:r>
              <a:rPr lang="en-US" altLang="ko-KR" dirty="0"/>
              <a:t>, |0.3|</a:t>
            </a:r>
            <a:r>
              <a:rPr lang="ko-KR" altLang="en-US" dirty="0"/>
              <a:t>과</a:t>
            </a:r>
            <a:r>
              <a:rPr lang="en-US" altLang="ko-KR" dirty="0"/>
              <a:t> |0.1| </a:t>
            </a:r>
            <a:r>
              <a:rPr lang="ko-KR" altLang="en-US" dirty="0"/>
              <a:t>사이이면 약한 상관 관계이다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상관계수가 음수</a:t>
            </a:r>
            <a:r>
              <a:rPr lang="en-US" altLang="ko-KR" dirty="0"/>
              <a:t>, </a:t>
            </a:r>
            <a:r>
              <a:rPr lang="ko-KR" altLang="en-US" dirty="0"/>
              <a:t>양수인지에 따라 양적</a:t>
            </a:r>
            <a:r>
              <a:rPr lang="en-US" altLang="ko-KR" dirty="0"/>
              <a:t>, </a:t>
            </a:r>
            <a:r>
              <a:rPr lang="ko-KR" altLang="en-US" dirty="0" err="1"/>
              <a:t>음적</a:t>
            </a:r>
            <a:r>
              <a:rPr lang="ko-KR" altLang="en-US" dirty="0"/>
              <a:t> 관계를 알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	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7651C8-B2A3-4119-9B06-6AB8AF9E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64" y="2566637"/>
            <a:ext cx="5114072" cy="49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5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7DCC6-A90B-4DF2-8E84-9E5DD9BD62EC}"/>
              </a:ext>
            </a:extLst>
          </p:cNvPr>
          <p:cNvSpPr txBox="1"/>
          <p:nvPr/>
        </p:nvSpPr>
        <p:spPr>
          <a:xfrm>
            <a:off x="685800" y="1173480"/>
            <a:ext cx="547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C2014-64AD-46A4-9E20-5D91D0197D8F}"/>
              </a:ext>
            </a:extLst>
          </p:cNvPr>
          <p:cNvSpPr txBox="1"/>
          <p:nvPr/>
        </p:nvSpPr>
        <p:spPr>
          <a:xfrm>
            <a:off x="685800" y="1173480"/>
            <a:ext cx="5471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2. </a:t>
            </a:r>
            <a:r>
              <a:rPr lang="ko-KR" altLang="en-US" dirty="0"/>
              <a:t>분석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그림</a:t>
            </a:r>
            <a:r>
              <a:rPr lang="en-US" altLang="ko-KR" dirty="0"/>
              <a:t>1</a:t>
            </a:r>
            <a:r>
              <a:rPr lang="ko-KR" altLang="en-US" dirty="0"/>
              <a:t>에서 구한 상관 계수와 앞서 언급한 방법을 이용해 구한 변수 간 관계와 이를 </a:t>
            </a:r>
            <a:r>
              <a:rPr lang="ko-KR" altLang="en-US" dirty="0" err="1"/>
              <a:t>산점도</a:t>
            </a:r>
            <a:r>
              <a:rPr lang="ko-KR" altLang="en-US" dirty="0"/>
              <a:t> 그래프로 표현한 것은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a) </a:t>
            </a:r>
            <a:r>
              <a:rPr lang="en-US" altLang="ko-KR" dirty="0" err="1"/>
              <a:t>Ozone.sqrt</a:t>
            </a:r>
            <a:r>
              <a:rPr lang="ko-KR" altLang="en-US" dirty="0"/>
              <a:t>와 </a:t>
            </a:r>
            <a:r>
              <a:rPr lang="en-US" altLang="ko-KR" dirty="0" err="1"/>
              <a:t>Solar.R</a:t>
            </a:r>
            <a:r>
              <a:rPr lang="ko-KR" altLang="en-US" dirty="0"/>
              <a:t>의 관계 </a:t>
            </a:r>
            <a:r>
              <a:rPr lang="en-US" altLang="ko-KR" dirty="0"/>
              <a:t>: </a:t>
            </a:r>
            <a:r>
              <a:rPr lang="ko-KR" altLang="en-US" dirty="0"/>
              <a:t>약한 양적 상관 관계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CFD526-D259-43E7-8172-DF4F3E8F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4323537"/>
            <a:ext cx="6858000" cy="69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C5A02-428A-4237-AA95-F033235E4166}"/>
              </a:ext>
            </a:extLst>
          </p:cNvPr>
          <p:cNvSpPr txBox="1"/>
          <p:nvPr/>
        </p:nvSpPr>
        <p:spPr>
          <a:xfrm>
            <a:off x="685800" y="1173480"/>
            <a:ext cx="547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b) </a:t>
            </a:r>
            <a:r>
              <a:rPr lang="en-US" altLang="ko-KR" dirty="0" err="1"/>
              <a:t>Ozone.sqrt</a:t>
            </a:r>
            <a:r>
              <a:rPr lang="ko-KR" altLang="en-US" dirty="0"/>
              <a:t>와 </a:t>
            </a:r>
            <a:r>
              <a:rPr lang="en-US" altLang="ko-KR" dirty="0"/>
              <a:t>Wind </a:t>
            </a:r>
            <a:r>
              <a:rPr lang="ko-KR" altLang="en-US" dirty="0"/>
              <a:t>의 관계 </a:t>
            </a:r>
            <a:r>
              <a:rPr lang="en-US" altLang="ko-KR" dirty="0"/>
              <a:t>: </a:t>
            </a:r>
            <a:r>
              <a:rPr lang="ko-KR" altLang="en-US" dirty="0"/>
              <a:t>보통 </a:t>
            </a:r>
            <a:r>
              <a:rPr lang="ko-KR" altLang="en-US" dirty="0" err="1"/>
              <a:t>음적</a:t>
            </a:r>
            <a:r>
              <a:rPr lang="ko-KR" altLang="en-US" dirty="0"/>
              <a:t> 상관 관계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57F20-BB2D-4895-8BB8-E1BA3460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4027"/>
            <a:ext cx="685800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7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C5A02-428A-4237-AA95-F033235E4166}"/>
              </a:ext>
            </a:extLst>
          </p:cNvPr>
          <p:cNvSpPr txBox="1"/>
          <p:nvPr/>
        </p:nvSpPr>
        <p:spPr>
          <a:xfrm>
            <a:off x="685800" y="1173480"/>
            <a:ext cx="547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c) Ozone.sqrt</a:t>
            </a:r>
            <a:r>
              <a:rPr lang="ko-KR" altLang="en-US"/>
              <a:t>와 </a:t>
            </a:r>
            <a:r>
              <a:rPr lang="en-US" altLang="ko-KR"/>
              <a:t>Temp</a:t>
            </a:r>
            <a:r>
              <a:rPr lang="ko-KR" altLang="en-US"/>
              <a:t>의 관계 </a:t>
            </a:r>
            <a:r>
              <a:rPr lang="en-US" altLang="ko-KR"/>
              <a:t>: </a:t>
            </a:r>
            <a:r>
              <a:rPr lang="ko-KR" altLang="en-US"/>
              <a:t>보통 양적 상관 관계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5AD5C7-9C8D-4C11-9E46-BACE428E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6095"/>
            <a:ext cx="6858000" cy="683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6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C5A02-428A-4237-AA95-F033235E4166}"/>
              </a:ext>
            </a:extLst>
          </p:cNvPr>
          <p:cNvSpPr txBox="1"/>
          <p:nvPr/>
        </p:nvSpPr>
        <p:spPr>
          <a:xfrm>
            <a:off x="685800" y="1173480"/>
            <a:ext cx="547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d) Solar.R</a:t>
            </a:r>
            <a:r>
              <a:rPr lang="ko-KR" altLang="en-US"/>
              <a:t>과 </a:t>
            </a:r>
            <a:r>
              <a:rPr lang="en-US" altLang="ko-KR"/>
              <a:t>Wind</a:t>
            </a:r>
            <a:r>
              <a:rPr lang="ko-KR" altLang="en-US"/>
              <a:t>의 관계 </a:t>
            </a:r>
            <a:r>
              <a:rPr lang="en-US" altLang="ko-KR"/>
              <a:t>: </a:t>
            </a:r>
            <a:r>
              <a:rPr lang="ko-KR" altLang="en-US"/>
              <a:t>약한 음적 상관 관계</a:t>
            </a:r>
            <a:endParaRPr lang="en-US" altLang="ko-KR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348D26-5A36-4834-984D-5ACAB647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038"/>
            <a:ext cx="6858000" cy="69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0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C5A02-428A-4237-AA95-F033235E4166}"/>
              </a:ext>
            </a:extLst>
          </p:cNvPr>
          <p:cNvSpPr txBox="1"/>
          <p:nvPr/>
        </p:nvSpPr>
        <p:spPr>
          <a:xfrm>
            <a:off x="685800" y="1173480"/>
            <a:ext cx="547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e) Solar.R</a:t>
            </a:r>
            <a:r>
              <a:rPr lang="ko-KR" altLang="en-US"/>
              <a:t>과 </a:t>
            </a:r>
            <a:r>
              <a:rPr lang="en-US" altLang="ko-KR"/>
              <a:t>Temp</a:t>
            </a:r>
            <a:r>
              <a:rPr lang="ko-KR" altLang="en-US"/>
              <a:t>의 관계 </a:t>
            </a:r>
            <a:r>
              <a:rPr lang="en-US" altLang="ko-KR"/>
              <a:t>: </a:t>
            </a:r>
            <a:r>
              <a:rPr lang="ko-KR" altLang="en-US"/>
              <a:t>약한 양적 상관 관계</a:t>
            </a:r>
            <a:endParaRPr lang="en-US" altLang="ko-KR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F4FA4-C533-45B0-91B4-78A2DAF3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7004"/>
            <a:ext cx="6858000" cy="69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6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C5A02-428A-4237-AA95-F033235E4166}"/>
              </a:ext>
            </a:extLst>
          </p:cNvPr>
          <p:cNvSpPr txBox="1"/>
          <p:nvPr/>
        </p:nvSpPr>
        <p:spPr>
          <a:xfrm>
            <a:off x="685800" y="1173480"/>
            <a:ext cx="547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f) Wind</a:t>
            </a:r>
            <a:r>
              <a:rPr lang="ko-KR" altLang="en-US" dirty="0"/>
              <a:t>와 </a:t>
            </a:r>
            <a:r>
              <a:rPr lang="en-US" altLang="ko-KR" dirty="0"/>
              <a:t>Temp</a:t>
            </a:r>
            <a:r>
              <a:rPr lang="ko-KR" altLang="en-US" dirty="0"/>
              <a:t>의 관계 </a:t>
            </a:r>
            <a:r>
              <a:rPr lang="en-US" altLang="ko-KR" dirty="0"/>
              <a:t>: </a:t>
            </a:r>
            <a:r>
              <a:rPr lang="ko-KR" altLang="en-US" dirty="0"/>
              <a:t>보통의 </a:t>
            </a:r>
            <a:r>
              <a:rPr lang="ko-KR" altLang="en-US" dirty="0" err="1"/>
              <a:t>음적</a:t>
            </a:r>
            <a:r>
              <a:rPr lang="ko-KR" altLang="en-US" dirty="0"/>
              <a:t> 상관 관계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2807B1-1D8B-4DA6-B823-596FC166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6071"/>
            <a:ext cx="6858000" cy="68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3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236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최솔</dc:creator>
  <cp:lastModifiedBy>최솔</cp:lastModifiedBy>
  <cp:revision>8</cp:revision>
  <dcterms:created xsi:type="dcterms:W3CDTF">2020-05-21T19:45:02Z</dcterms:created>
  <dcterms:modified xsi:type="dcterms:W3CDTF">2020-05-22T04:29:38Z</dcterms:modified>
</cp:coreProperties>
</file>