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F6B68-3B6E-43B5-8BBA-482279870CE0}" v="3120" dt="2018-07-20T14:38:57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Neal" userId="4b05b0f06d6a2b77" providerId="LiveId" clId="{44BF6B68-3B6E-43B5-8BBA-482279870CE0}"/>
    <pc:docChg chg="undo custSel addSld delSld modSld sldOrd modMainMaster">
      <pc:chgData name="Ken Neal" userId="4b05b0f06d6a2b77" providerId="LiveId" clId="{44BF6B68-3B6E-43B5-8BBA-482279870CE0}" dt="2018-07-20T14:38:57.038" v="3103" actId="20577"/>
      <pc:docMkLst>
        <pc:docMk/>
      </pc:docMkLst>
      <pc:sldChg chg="modSp">
        <pc:chgData name="Ken Neal" userId="4b05b0f06d6a2b77" providerId="LiveId" clId="{44BF6B68-3B6E-43B5-8BBA-482279870CE0}" dt="2018-07-20T14:36:08.681" v="2923" actId="20577"/>
        <pc:sldMkLst>
          <pc:docMk/>
          <pc:sldMk cId="805527420" sldId="256"/>
        </pc:sldMkLst>
        <pc:spChg chg="mod">
          <ac:chgData name="Ken Neal" userId="4b05b0f06d6a2b77" providerId="LiveId" clId="{44BF6B68-3B6E-43B5-8BBA-482279870CE0}" dt="2018-07-15T19:58:08.432" v="1083" actId="404"/>
          <ac:spMkLst>
            <pc:docMk/>
            <pc:sldMk cId="805527420" sldId="256"/>
            <ac:spMk id="2" creationId="{F65D866A-C26F-4867-8548-0EEA0A2EBFDD}"/>
          </ac:spMkLst>
        </pc:spChg>
        <pc:spChg chg="mod">
          <ac:chgData name="Ken Neal" userId="4b05b0f06d6a2b77" providerId="LiveId" clId="{44BF6B68-3B6E-43B5-8BBA-482279870CE0}" dt="2018-07-20T14:36:08.681" v="2923" actId="20577"/>
          <ac:spMkLst>
            <pc:docMk/>
            <pc:sldMk cId="805527420" sldId="256"/>
            <ac:spMk id="3" creationId="{865BDC49-0A34-41AB-BB3B-D8172A723321}"/>
          </ac:spMkLst>
        </pc:spChg>
      </pc:sldChg>
      <pc:sldChg chg="modSp">
        <pc:chgData name="Ken Neal" userId="4b05b0f06d6a2b77" providerId="LiveId" clId="{44BF6B68-3B6E-43B5-8BBA-482279870CE0}" dt="2018-07-20T14:34:10.652" v="2821" actId="20577"/>
        <pc:sldMkLst>
          <pc:docMk/>
          <pc:sldMk cId="404384602" sldId="257"/>
        </pc:sldMkLst>
        <pc:spChg chg="mod">
          <ac:chgData name="Ken Neal" userId="4b05b0f06d6a2b77" providerId="LiveId" clId="{44BF6B68-3B6E-43B5-8BBA-482279870CE0}" dt="2018-07-15T20:04:29.379" v="1389" actId="20577"/>
          <ac:spMkLst>
            <pc:docMk/>
            <pc:sldMk cId="404384602" sldId="257"/>
            <ac:spMk id="2" creationId="{18AB6CC1-6992-4231-91BC-8E10108E65B2}"/>
          </ac:spMkLst>
        </pc:spChg>
        <pc:spChg chg="mod">
          <ac:chgData name="Ken Neal" userId="4b05b0f06d6a2b77" providerId="LiveId" clId="{44BF6B68-3B6E-43B5-8BBA-482279870CE0}" dt="2018-07-20T14:34:10.652" v="2821" actId="20577"/>
          <ac:spMkLst>
            <pc:docMk/>
            <pc:sldMk cId="404384602" sldId="257"/>
            <ac:spMk id="3" creationId="{57335BC8-0927-4690-AB33-7BF299E89733}"/>
          </ac:spMkLst>
        </pc:spChg>
      </pc:sldChg>
      <pc:sldChg chg="addSp delSp modSp mod setBg modAnim">
        <pc:chgData name="Ken Neal" userId="4b05b0f06d6a2b77" providerId="LiveId" clId="{44BF6B68-3B6E-43B5-8BBA-482279870CE0}" dt="2018-07-20T14:38:22.608" v="3015" actId="20577"/>
        <pc:sldMkLst>
          <pc:docMk/>
          <pc:sldMk cId="2467439931" sldId="258"/>
        </pc:sldMkLst>
        <pc:spChg chg="mod ord">
          <ac:chgData name="Ken Neal" userId="4b05b0f06d6a2b77" providerId="LiveId" clId="{44BF6B68-3B6E-43B5-8BBA-482279870CE0}" dt="2018-07-20T14:38:22.608" v="3015" actId="20577"/>
          <ac:spMkLst>
            <pc:docMk/>
            <pc:sldMk cId="2467439931" sldId="258"/>
            <ac:spMk id="4" creationId="{BCA6BA8C-4206-427B-BAAC-40EB8636EB03}"/>
          </ac:spMkLst>
        </pc:spChg>
        <pc:spChg chg="mod">
          <ac:chgData name="Ken Neal" userId="4b05b0f06d6a2b77" providerId="LiveId" clId="{44BF6B68-3B6E-43B5-8BBA-482279870CE0}" dt="2018-07-20T14:37:44.702" v="2986" actId="20577"/>
          <ac:spMkLst>
            <pc:docMk/>
            <pc:sldMk cId="2467439931" sldId="258"/>
            <ac:spMk id="6" creationId="{2D5728A3-FBA5-4AB8-B1EE-E2B99CEB3E90}"/>
          </ac:spMkLst>
        </pc:spChg>
        <pc:spChg chg="add del">
          <ac:chgData name="Ken Neal" userId="4b05b0f06d6a2b77" providerId="LiveId" clId="{44BF6B68-3B6E-43B5-8BBA-482279870CE0}" dt="2018-07-09T00:16:44.559" v="6" actId="26606"/>
          <ac:spMkLst>
            <pc:docMk/>
            <pc:sldMk cId="2467439931" sldId="258"/>
            <ac:spMk id="17" creationId="{61210F8D-F7F2-47FC-91CB-247E361A59FB}"/>
          </ac:spMkLst>
        </pc:spChg>
        <pc:graphicFrameChg chg="add del">
          <ac:chgData name="Ken Neal" userId="4b05b0f06d6a2b77" providerId="LiveId" clId="{44BF6B68-3B6E-43B5-8BBA-482279870CE0}" dt="2018-07-15T19:52:19.927" v="864"/>
          <ac:graphicFrameMkLst>
            <pc:docMk/>
            <pc:sldMk cId="2467439931" sldId="258"/>
            <ac:graphicFrameMk id="5" creationId="{5ADE9DA2-6D3C-4731-B9C8-12B8974B02F2}"/>
          </ac:graphicFrameMkLst>
        </pc:graphicFrameChg>
        <pc:graphicFrameChg chg="add mod modGraphic">
          <ac:chgData name="Ken Neal" userId="4b05b0f06d6a2b77" providerId="LiveId" clId="{44BF6B68-3B6E-43B5-8BBA-482279870CE0}" dt="2018-07-15T20:10:29.601" v="1505" actId="108"/>
          <ac:graphicFrameMkLst>
            <pc:docMk/>
            <pc:sldMk cId="2467439931" sldId="258"/>
            <ac:graphicFrameMk id="7" creationId="{4072406C-F0B8-4C97-81BA-83DA903B13F9}"/>
          </ac:graphicFrameMkLst>
        </pc:graphicFrameChg>
        <pc:picChg chg="mod">
          <ac:chgData name="Ken Neal" userId="4b05b0f06d6a2b77" providerId="LiveId" clId="{44BF6B68-3B6E-43B5-8BBA-482279870CE0}" dt="2018-07-15T19:55:28.713" v="1003" actId="1076"/>
          <ac:picMkLst>
            <pc:docMk/>
            <pc:sldMk cId="2467439931" sldId="258"/>
            <ac:picMk id="8" creationId="{47C3F860-225B-4089-A1E8-2DFC3600E797}"/>
          </ac:picMkLst>
        </pc:picChg>
        <pc:picChg chg="add del">
          <ac:chgData name="Ken Neal" userId="4b05b0f06d6a2b77" providerId="LiveId" clId="{44BF6B68-3B6E-43B5-8BBA-482279870CE0}" dt="2018-07-09T00:16:44.559" v="6" actId="26606"/>
          <ac:picMkLst>
            <pc:docMk/>
            <pc:sldMk cId="2467439931" sldId="258"/>
            <ac:picMk id="13" creationId="{25496B42-CC46-4183-B481-887CD3E8C725}"/>
          </ac:picMkLst>
        </pc:picChg>
        <pc:picChg chg="add del">
          <ac:chgData name="Ken Neal" userId="4b05b0f06d6a2b77" providerId="LiveId" clId="{44BF6B68-3B6E-43B5-8BBA-482279870CE0}" dt="2018-07-09T00:16:44.559" v="6" actId="26606"/>
          <ac:picMkLst>
            <pc:docMk/>
            <pc:sldMk cId="2467439931" sldId="258"/>
            <ac:picMk id="15" creationId="{765E2D7E-B7BD-404F-9F71-D6620D37B909}"/>
          </ac:picMkLst>
        </pc:picChg>
        <pc:picChg chg="add del">
          <ac:chgData name="Ken Neal" userId="4b05b0f06d6a2b77" providerId="LiveId" clId="{44BF6B68-3B6E-43B5-8BBA-482279870CE0}" dt="2018-07-09T00:16:44.559" v="6" actId="26606"/>
          <ac:picMkLst>
            <pc:docMk/>
            <pc:sldMk cId="2467439931" sldId="258"/>
            <ac:picMk id="19" creationId="{41509D60-00A2-43CB-85EE-55A4E714BF9A}"/>
          </ac:picMkLst>
        </pc:picChg>
      </pc:sldChg>
      <pc:sldChg chg="modSp">
        <pc:chgData name="Ken Neal" userId="4b05b0f06d6a2b77" providerId="LiveId" clId="{44BF6B68-3B6E-43B5-8BBA-482279870CE0}" dt="2018-07-20T14:38:26.436" v="3020" actId="20577"/>
        <pc:sldMkLst>
          <pc:docMk/>
          <pc:sldMk cId="804642458" sldId="259"/>
        </pc:sldMkLst>
        <pc:spChg chg="mod">
          <ac:chgData name="Ken Neal" userId="4b05b0f06d6a2b77" providerId="LiveId" clId="{44BF6B68-3B6E-43B5-8BBA-482279870CE0}" dt="2018-07-20T14:38:26.436" v="3020" actId="20577"/>
          <ac:spMkLst>
            <pc:docMk/>
            <pc:sldMk cId="804642458" sldId="259"/>
            <ac:spMk id="2" creationId="{59464C79-331B-46C9-B0CA-4CE3738F20BB}"/>
          </ac:spMkLst>
        </pc:spChg>
        <pc:spChg chg="mod">
          <ac:chgData name="Ken Neal" userId="4b05b0f06d6a2b77" providerId="LiveId" clId="{44BF6B68-3B6E-43B5-8BBA-482279870CE0}" dt="2018-07-20T14:38:16.125" v="3008" actId="20577"/>
          <ac:spMkLst>
            <pc:docMk/>
            <pc:sldMk cId="804642458" sldId="259"/>
            <ac:spMk id="4" creationId="{58A61964-D14C-4822-8F64-DB24AADBFB65}"/>
          </ac:spMkLst>
        </pc:spChg>
      </pc:sldChg>
      <pc:sldChg chg="modSp">
        <pc:chgData name="Ken Neal" userId="4b05b0f06d6a2b77" providerId="LiveId" clId="{44BF6B68-3B6E-43B5-8BBA-482279870CE0}" dt="2018-07-20T14:38:31.080" v="3029" actId="20577"/>
        <pc:sldMkLst>
          <pc:docMk/>
          <pc:sldMk cId="1422951206" sldId="260"/>
        </pc:sldMkLst>
        <pc:spChg chg="mod">
          <ac:chgData name="Ken Neal" userId="4b05b0f06d6a2b77" providerId="LiveId" clId="{44BF6B68-3B6E-43B5-8BBA-482279870CE0}" dt="2018-07-20T14:38:31.080" v="3029" actId="20577"/>
          <ac:spMkLst>
            <pc:docMk/>
            <pc:sldMk cId="1422951206" sldId="260"/>
            <ac:spMk id="2" creationId="{A4A3FF6A-F750-4DA8-B873-1D259C44A26D}"/>
          </ac:spMkLst>
        </pc:spChg>
        <pc:spChg chg="mod">
          <ac:chgData name="Ken Neal" userId="4b05b0f06d6a2b77" providerId="LiveId" clId="{44BF6B68-3B6E-43B5-8BBA-482279870CE0}" dt="2018-07-15T20:04:13.291" v="1384" actId="20577"/>
          <ac:spMkLst>
            <pc:docMk/>
            <pc:sldMk cId="1422951206" sldId="260"/>
            <ac:spMk id="4" creationId="{AC309AFA-BB7D-4D5B-A13E-A017A1903E2B}"/>
          </ac:spMkLst>
        </pc:spChg>
      </pc:sldChg>
      <pc:sldChg chg="addSp modSp">
        <pc:chgData name="Ken Neal" userId="4b05b0f06d6a2b77" providerId="LiveId" clId="{44BF6B68-3B6E-43B5-8BBA-482279870CE0}" dt="2018-07-20T14:38:57.038" v="3103" actId="20577"/>
        <pc:sldMkLst>
          <pc:docMk/>
          <pc:sldMk cId="4036178093" sldId="261"/>
        </pc:sldMkLst>
        <pc:spChg chg="mod">
          <ac:chgData name="Ken Neal" userId="4b05b0f06d6a2b77" providerId="LiveId" clId="{44BF6B68-3B6E-43B5-8BBA-482279870CE0}" dt="2018-07-20T14:38:46.670" v="3070" actId="6549"/>
          <ac:spMkLst>
            <pc:docMk/>
            <pc:sldMk cId="4036178093" sldId="261"/>
            <ac:spMk id="2" creationId="{908BDA22-839A-4E9A-8A41-1E46DE38A09D}"/>
          </ac:spMkLst>
        </pc:spChg>
        <pc:spChg chg="add mod">
          <ac:chgData name="Ken Neal" userId="4b05b0f06d6a2b77" providerId="LiveId" clId="{44BF6B68-3B6E-43B5-8BBA-482279870CE0}" dt="2018-07-20T14:38:57.038" v="3103" actId="20577"/>
          <ac:spMkLst>
            <pc:docMk/>
            <pc:sldMk cId="4036178093" sldId="261"/>
            <ac:spMk id="3" creationId="{0D2CF17F-5641-4EE5-8844-F854604B0FFF}"/>
          </ac:spMkLst>
        </pc:spChg>
        <pc:spChg chg="mod">
          <ac:chgData name="Ken Neal" userId="4b05b0f06d6a2b77" providerId="LiveId" clId="{44BF6B68-3B6E-43B5-8BBA-482279870CE0}" dt="2018-07-20T14:23:20.013" v="1717" actId="20577"/>
          <ac:spMkLst>
            <pc:docMk/>
            <pc:sldMk cId="4036178093" sldId="261"/>
            <ac:spMk id="4" creationId="{9551C56A-C209-4E2B-A5B2-B542450D0C58}"/>
          </ac:spMkLst>
        </pc:spChg>
      </pc:sldChg>
      <pc:sldChg chg="addSp modSp add ord">
        <pc:chgData name="Ken Neal" userId="4b05b0f06d6a2b77" providerId="LiveId" clId="{44BF6B68-3B6E-43B5-8BBA-482279870CE0}" dt="2018-07-20T14:37:09.602" v="2972" actId="1076"/>
        <pc:sldMkLst>
          <pc:docMk/>
          <pc:sldMk cId="4065140231" sldId="262"/>
        </pc:sldMkLst>
        <pc:spChg chg="mod">
          <ac:chgData name="Ken Neal" userId="4b05b0f06d6a2b77" providerId="LiveId" clId="{44BF6B68-3B6E-43B5-8BBA-482279870CE0}" dt="2018-07-20T14:30:51.619" v="2379" actId="20577"/>
          <ac:spMkLst>
            <pc:docMk/>
            <pc:sldMk cId="4065140231" sldId="262"/>
            <ac:spMk id="2" creationId="{BD187AD1-7722-4723-AF9B-BE955A749DEC}"/>
          </ac:spMkLst>
        </pc:spChg>
        <pc:spChg chg="mod">
          <ac:chgData name="Ken Neal" userId="4b05b0f06d6a2b77" providerId="LiveId" clId="{44BF6B68-3B6E-43B5-8BBA-482279870CE0}" dt="2018-07-20T14:25:59.383" v="2023" actId="27636"/>
          <ac:spMkLst>
            <pc:docMk/>
            <pc:sldMk cId="4065140231" sldId="262"/>
            <ac:spMk id="3" creationId="{AF99898E-37D9-40C3-8500-2887EC89E25A}"/>
          </ac:spMkLst>
        </pc:spChg>
        <pc:spChg chg="add mod">
          <ac:chgData name="Ken Neal" userId="4b05b0f06d6a2b77" providerId="LiveId" clId="{44BF6B68-3B6E-43B5-8BBA-482279870CE0}" dt="2018-07-20T14:37:09.602" v="2972" actId="1076"/>
          <ac:spMkLst>
            <pc:docMk/>
            <pc:sldMk cId="4065140231" sldId="262"/>
            <ac:spMk id="4" creationId="{97C99CCE-923E-4895-A4AD-80EAF9646F5C}"/>
          </ac:spMkLst>
        </pc:spChg>
      </pc:sldChg>
      <pc:sldChg chg="modSp add del">
        <pc:chgData name="Ken Neal" userId="4b05b0f06d6a2b77" providerId="LiveId" clId="{44BF6B68-3B6E-43B5-8BBA-482279870CE0}" dt="2018-07-20T14:30:11.748" v="2316" actId="2696"/>
        <pc:sldMkLst>
          <pc:docMk/>
          <pc:sldMk cId="1287064964" sldId="263"/>
        </pc:sldMkLst>
        <pc:spChg chg="mod">
          <ac:chgData name="Ken Neal" userId="4b05b0f06d6a2b77" providerId="LiveId" clId="{44BF6B68-3B6E-43B5-8BBA-482279870CE0}" dt="2018-07-20T14:29:27.845" v="2315" actId="20577"/>
          <ac:spMkLst>
            <pc:docMk/>
            <pc:sldMk cId="1287064964" sldId="263"/>
            <ac:spMk id="2" creationId="{BD187AD1-7722-4723-AF9B-BE955A749DEC}"/>
          </ac:spMkLst>
        </pc:spChg>
      </pc:sldChg>
      <pc:sldMasterChg chg="addSp delSp modSp setBg delSldLayout modSldLayout">
        <pc:chgData name="Ken Neal" userId="4b05b0f06d6a2b77" providerId="LiveId" clId="{44BF6B68-3B6E-43B5-8BBA-482279870CE0}" dt="2018-07-20T14:17:20.045" v="1587"/>
        <pc:sldMasterMkLst>
          <pc:docMk/>
          <pc:sldMasterMk cId="2513531038" sldId="2147483741"/>
        </pc:sldMasterMkLst>
        <pc:spChg chg="mod">
          <ac:chgData name="Ken Neal" userId="4b05b0f06d6a2b77" providerId="LiveId" clId="{44BF6B68-3B6E-43B5-8BBA-482279870CE0}" dt="2018-07-15T19:43:56.091" v="835" actId="2711"/>
          <ac:spMkLst>
            <pc:docMk/>
            <pc:sldMasterMk cId="2513531038" sldId="2147483741"/>
            <ac:spMk id="2" creationId="{04E5CB1A-6A86-45B3-9A0A-4067C23B20CB}"/>
          </ac:spMkLst>
        </pc:spChg>
        <pc:spChg chg="mod">
          <ac:chgData name="Ken Neal" userId="4b05b0f06d6a2b77" providerId="LiveId" clId="{44BF6B68-3B6E-43B5-8BBA-482279870CE0}" dt="2018-07-15T19:43:56.091" v="835" actId="2711"/>
          <ac:spMkLst>
            <pc:docMk/>
            <pc:sldMasterMk cId="2513531038" sldId="2147483741"/>
            <ac:spMk id="3" creationId="{EB806F12-14E1-47A5-97E9-F8DE953A0BAF}"/>
          </ac:spMkLst>
        </pc:spChg>
        <pc:spChg chg="mod">
          <ac:chgData name="Ken Neal" userId="4b05b0f06d6a2b77" providerId="LiveId" clId="{44BF6B68-3B6E-43B5-8BBA-482279870CE0}" dt="2018-07-15T19:43:56.091" v="835" actId="2711"/>
          <ac:spMkLst>
            <pc:docMk/>
            <pc:sldMasterMk cId="2513531038" sldId="2147483741"/>
            <ac:spMk id="4" creationId="{B140113F-732D-4141-BAF6-61E6040ACDDC}"/>
          </ac:spMkLst>
        </pc:spChg>
        <pc:spChg chg="mod">
          <ac:chgData name="Ken Neal" userId="4b05b0f06d6a2b77" providerId="LiveId" clId="{44BF6B68-3B6E-43B5-8BBA-482279870CE0}" dt="2018-07-15T19:43:56.091" v="835" actId="2711"/>
          <ac:spMkLst>
            <pc:docMk/>
            <pc:sldMasterMk cId="2513531038" sldId="2147483741"/>
            <ac:spMk id="5" creationId="{E702B6F0-951F-4EF3-B104-EAD8863426EF}"/>
          </ac:spMkLst>
        </pc:spChg>
        <pc:spChg chg="mod">
          <ac:chgData name="Ken Neal" userId="4b05b0f06d6a2b77" providerId="LiveId" clId="{44BF6B68-3B6E-43B5-8BBA-482279870CE0}" dt="2018-07-15T19:43:56.091" v="835" actId="2711"/>
          <ac:spMkLst>
            <pc:docMk/>
            <pc:sldMasterMk cId="2513531038" sldId="2147483741"/>
            <ac:spMk id="6" creationId="{C82E2162-198D-424A-A182-CECB7E655B52}"/>
          </ac:spMkLst>
        </pc:spChg>
        <pc:spChg chg="mod ord">
          <ac:chgData name="Ken Neal" userId="4b05b0f06d6a2b77" providerId="LiveId" clId="{44BF6B68-3B6E-43B5-8BBA-482279870CE0}" dt="2018-07-20T14:13:28.056" v="1553" actId="6549"/>
          <ac:spMkLst>
            <pc:docMk/>
            <pc:sldMasterMk cId="2513531038" sldId="2147483741"/>
            <ac:spMk id="7" creationId="{6D257509-EEDA-4F05-8A99-6EF01539AB35}"/>
          </ac:spMkLst>
        </pc:spChg>
        <pc:spChg chg="del ord">
          <ac:chgData name="Ken Neal" userId="4b05b0f06d6a2b77" providerId="LiveId" clId="{44BF6B68-3B6E-43B5-8BBA-482279870CE0}" dt="2018-07-20T14:17:18.465" v="1586"/>
          <ac:spMkLst>
            <pc:docMk/>
            <pc:sldMasterMk cId="2513531038" sldId="2147483741"/>
            <ac:spMk id="9" creationId="{74340700-F653-437E-82F7-7644FE280AA5}"/>
          </ac:spMkLst>
        </pc:spChg>
        <pc:spChg chg="add">
          <ac:chgData name="Ken Neal" userId="4b05b0f06d6a2b77" providerId="LiveId" clId="{44BF6B68-3B6E-43B5-8BBA-482279870CE0}" dt="2018-07-20T14:17:20.045" v="1587"/>
          <ac:spMkLst>
            <pc:docMk/>
            <pc:sldMasterMk cId="2513531038" sldId="2147483741"/>
            <ac:spMk id="10" creationId="{46306437-F799-4F99-BAF2-99CAA6012D04}"/>
          </ac:spMkLst>
        </pc:spChg>
        <pc:picChg chg="add del mod">
          <ac:chgData name="Ken Neal" userId="4b05b0f06d6a2b77" providerId="LiveId" clId="{44BF6B68-3B6E-43B5-8BBA-482279870CE0}" dt="2018-07-15T19:46:24.024" v="841"/>
          <ac:picMkLst>
            <pc:docMk/>
            <pc:sldMasterMk cId="2513531038" sldId="2147483741"/>
            <ac:picMk id="7" creationId="{B8100617-087B-4C33-90F0-44010D2DE6F6}"/>
          </ac:picMkLst>
        </pc:picChg>
        <pc:picChg chg="add mod">
          <ac:chgData name="Ken Neal" userId="4b05b0f06d6a2b77" providerId="LiveId" clId="{44BF6B68-3B6E-43B5-8BBA-482279870CE0}" dt="2018-07-20T14:15:58.241" v="1579" actId="1076"/>
          <ac:picMkLst>
            <pc:docMk/>
            <pc:sldMasterMk cId="2513531038" sldId="2147483741"/>
            <ac:picMk id="8" creationId="{33809D53-CB32-41A0-9B38-9AB378C9787D}"/>
          </ac:picMkLst>
        </pc:picChg>
        <pc:sldLayoutChg chg="addSp delSp modSp setBg">
          <pc:chgData name="Ken Neal" userId="4b05b0f06d6a2b77" providerId="LiveId" clId="{44BF6B68-3B6E-43B5-8BBA-482279870CE0}" dt="2018-07-20T14:16:02.760" v="1580" actId="478"/>
          <pc:sldLayoutMkLst>
            <pc:docMk/>
            <pc:sldMasterMk cId="2513531038" sldId="2147483741"/>
            <pc:sldLayoutMk cId="2445640894" sldId="2147483742"/>
          </pc:sldLayoutMkLst>
          <pc:spChg chg="mod">
            <ac:chgData name="Ken Neal" userId="4b05b0f06d6a2b77" providerId="LiveId" clId="{44BF6B68-3B6E-43B5-8BBA-482279870CE0}" dt="2018-07-15T17:10:44.596" v="834" actId="207"/>
            <ac:spMkLst>
              <pc:docMk/>
              <pc:sldMasterMk cId="2513531038" sldId="2147483741"/>
              <pc:sldLayoutMk cId="2445640894" sldId="2147483742"/>
              <ac:spMk id="2" creationId="{22F1091D-4788-4AA6-8258-6B4E86DD42F8}"/>
            </ac:spMkLst>
          </pc:spChg>
          <pc:spChg chg="mod">
            <ac:chgData name="Ken Neal" userId="4b05b0f06d6a2b77" providerId="LiveId" clId="{44BF6B68-3B6E-43B5-8BBA-482279870CE0}" dt="2018-07-15T17:10:44.596" v="834" actId="207"/>
            <ac:spMkLst>
              <pc:docMk/>
              <pc:sldMasterMk cId="2513531038" sldId="2147483741"/>
              <pc:sldLayoutMk cId="2445640894" sldId="2147483742"/>
              <ac:spMk id="3" creationId="{CAAF8B9C-CA60-46BA-9174-1A6BA5CDB9D5}"/>
            </ac:spMkLst>
          </pc:spChg>
          <pc:spChg chg="del">
            <ac:chgData name="Ken Neal" userId="4b05b0f06d6a2b77" providerId="LiveId" clId="{44BF6B68-3B6E-43B5-8BBA-482279870CE0}" dt="2018-07-20T14:15:06.600" v="1567" actId="478"/>
            <ac:spMkLst>
              <pc:docMk/>
              <pc:sldMasterMk cId="2513531038" sldId="2147483741"/>
              <pc:sldLayoutMk cId="2445640894" sldId="2147483742"/>
              <ac:spMk id="4" creationId="{C0549635-2FC3-4AB9-8754-0D948FC9DD07}"/>
            </ac:spMkLst>
          </pc:spChg>
          <pc:spChg chg="del">
            <ac:chgData name="Ken Neal" userId="4b05b0f06d6a2b77" providerId="LiveId" clId="{44BF6B68-3B6E-43B5-8BBA-482279870CE0}" dt="2018-07-20T14:15:06.600" v="1567" actId="478"/>
            <ac:spMkLst>
              <pc:docMk/>
              <pc:sldMasterMk cId="2513531038" sldId="2147483741"/>
              <pc:sldLayoutMk cId="2445640894" sldId="2147483742"/>
              <ac:spMk id="5" creationId="{967874AC-B157-4DBC-9311-A86FE7EDCCD0}"/>
            </ac:spMkLst>
          </pc:spChg>
          <pc:spChg chg="del">
            <ac:chgData name="Ken Neal" userId="4b05b0f06d6a2b77" providerId="LiveId" clId="{44BF6B68-3B6E-43B5-8BBA-482279870CE0}" dt="2018-07-20T14:15:06.600" v="1567" actId="478"/>
            <ac:spMkLst>
              <pc:docMk/>
              <pc:sldMasterMk cId="2513531038" sldId="2147483741"/>
              <pc:sldLayoutMk cId="2445640894" sldId="2147483742"/>
              <ac:spMk id="6" creationId="{84C86AAF-7FD0-4CD3-858F-BED88E6D84A0}"/>
            </ac:spMkLst>
          </pc:spChg>
          <pc:picChg chg="add mod modCrop">
            <ac:chgData name="Ken Neal" userId="4b05b0f06d6a2b77" providerId="LiveId" clId="{44BF6B68-3B6E-43B5-8BBA-482279870CE0}" dt="2018-07-15T17:08:26.149" v="817" actId="1036"/>
            <ac:picMkLst>
              <pc:docMk/>
              <pc:sldMasterMk cId="2513531038" sldId="2147483741"/>
              <pc:sldLayoutMk cId="2445640894" sldId="2147483742"/>
              <ac:picMk id="1026" creationId="{1F269135-E76A-42D5-8755-ADEBB3F24187}"/>
            </ac:picMkLst>
          </pc:picChg>
          <pc:picChg chg="add del mod">
            <ac:chgData name="Ken Neal" userId="4b05b0f06d6a2b77" providerId="LiveId" clId="{44BF6B68-3B6E-43B5-8BBA-482279870CE0}" dt="2018-07-20T14:16:02.760" v="1580" actId="478"/>
            <ac:picMkLst>
              <pc:docMk/>
              <pc:sldMasterMk cId="2513531038" sldId="2147483741"/>
              <pc:sldLayoutMk cId="2445640894" sldId="2147483742"/>
              <ac:picMk id="1028" creationId="{6FC77CF7-C555-43EC-977A-9BF3B9CF534B}"/>
            </ac:picMkLst>
          </pc:picChg>
        </pc:sldLayoutChg>
        <pc:sldLayoutChg chg="addSp delSp modSp">
          <pc:chgData name="Ken Neal" userId="4b05b0f06d6a2b77" providerId="LiveId" clId="{44BF6B68-3B6E-43B5-8BBA-482279870CE0}" dt="2018-07-20T14:15:10.656" v="1568" actId="478"/>
          <pc:sldLayoutMkLst>
            <pc:docMk/>
            <pc:sldMasterMk cId="2513531038" sldId="2147483741"/>
            <pc:sldLayoutMk cId="2780619299" sldId="2147483743"/>
          </pc:sldLayoutMkLst>
          <pc:spChg chg="del">
            <ac:chgData name="Ken Neal" userId="4b05b0f06d6a2b77" providerId="LiveId" clId="{44BF6B68-3B6E-43B5-8BBA-482279870CE0}" dt="2018-07-20T14:15:10.656" v="1568" actId="478"/>
            <ac:spMkLst>
              <pc:docMk/>
              <pc:sldMasterMk cId="2513531038" sldId="2147483741"/>
              <pc:sldLayoutMk cId="2780619299" sldId="2147483743"/>
              <ac:spMk id="4" creationId="{44D7BBF9-A0F3-4A10-AC87-2B0C422F2E98}"/>
            </ac:spMkLst>
          </pc:spChg>
          <pc:spChg chg="del">
            <ac:chgData name="Ken Neal" userId="4b05b0f06d6a2b77" providerId="LiveId" clId="{44BF6B68-3B6E-43B5-8BBA-482279870CE0}" dt="2018-07-20T14:15:10.656" v="1568" actId="478"/>
            <ac:spMkLst>
              <pc:docMk/>
              <pc:sldMasterMk cId="2513531038" sldId="2147483741"/>
              <pc:sldLayoutMk cId="2780619299" sldId="2147483743"/>
              <ac:spMk id="5" creationId="{D5A8CBA5-B293-4E02-BC5A-43F56161BDEE}"/>
            </ac:spMkLst>
          </pc:spChg>
          <pc:spChg chg="del">
            <ac:chgData name="Ken Neal" userId="4b05b0f06d6a2b77" providerId="LiveId" clId="{44BF6B68-3B6E-43B5-8BBA-482279870CE0}" dt="2018-07-20T14:15:10.656" v="1568" actId="478"/>
            <ac:spMkLst>
              <pc:docMk/>
              <pc:sldMasterMk cId="2513531038" sldId="2147483741"/>
              <pc:sldLayoutMk cId="2780619299" sldId="2147483743"/>
              <ac:spMk id="6" creationId="{FEAB1CA7-F4C0-4CB8-A885-08D02F2C3FFE}"/>
            </ac:spMkLst>
          </pc:spChg>
          <pc:picChg chg="add del">
            <ac:chgData name="Ken Neal" userId="4b05b0f06d6a2b77" providerId="LiveId" clId="{44BF6B68-3B6E-43B5-8BBA-482279870CE0}" dt="2018-07-20T14:05:20.936" v="1508" actId="478"/>
            <ac:picMkLst>
              <pc:docMk/>
              <pc:sldMasterMk cId="2513531038" sldId="2147483741"/>
              <pc:sldLayoutMk cId="2780619299" sldId="2147483743"/>
              <ac:picMk id="7" creationId="{2FF7CB9A-B7BD-4477-A9F6-05BB68D0C262}"/>
            </ac:picMkLst>
          </pc:picChg>
          <pc:picChg chg="add del mod">
            <ac:chgData name="Ken Neal" userId="4b05b0f06d6a2b77" providerId="LiveId" clId="{44BF6B68-3B6E-43B5-8BBA-482279870CE0}" dt="2018-07-20T14:14:38.020" v="1559"/>
            <ac:picMkLst>
              <pc:docMk/>
              <pc:sldMasterMk cId="2513531038" sldId="2147483741"/>
              <pc:sldLayoutMk cId="2780619299" sldId="2147483743"/>
              <ac:picMk id="8" creationId="{BF91361D-EA96-4ACF-8CBC-EA76E9DA2A92}"/>
            </ac:picMkLst>
          </pc:picChg>
        </pc:sldLayoutChg>
        <pc:sldLayoutChg chg="addSp delSp">
          <pc:chgData name="Ken Neal" userId="4b05b0f06d6a2b77" providerId="LiveId" clId="{44BF6B68-3B6E-43B5-8BBA-482279870CE0}" dt="2018-07-20T14:15:14.705" v="1569" actId="478"/>
          <pc:sldLayoutMkLst>
            <pc:docMk/>
            <pc:sldMasterMk cId="2513531038" sldId="2147483741"/>
            <pc:sldLayoutMk cId="1105439944" sldId="2147483744"/>
          </pc:sldLayoutMkLst>
          <pc:spChg chg="del">
            <ac:chgData name="Ken Neal" userId="4b05b0f06d6a2b77" providerId="LiveId" clId="{44BF6B68-3B6E-43B5-8BBA-482279870CE0}" dt="2018-07-20T14:15:14.705" v="1569" actId="478"/>
            <ac:spMkLst>
              <pc:docMk/>
              <pc:sldMasterMk cId="2513531038" sldId="2147483741"/>
              <pc:sldLayoutMk cId="1105439944" sldId="2147483744"/>
              <ac:spMk id="4" creationId="{2683BC7B-A5ED-4291-BE17-4B2D7AB58C0C}"/>
            </ac:spMkLst>
          </pc:spChg>
          <pc:spChg chg="del">
            <ac:chgData name="Ken Neal" userId="4b05b0f06d6a2b77" providerId="LiveId" clId="{44BF6B68-3B6E-43B5-8BBA-482279870CE0}" dt="2018-07-20T14:15:14.705" v="1569" actId="478"/>
            <ac:spMkLst>
              <pc:docMk/>
              <pc:sldMasterMk cId="2513531038" sldId="2147483741"/>
              <pc:sldLayoutMk cId="1105439944" sldId="2147483744"/>
              <ac:spMk id="5" creationId="{C1540013-A22D-4C7C-8AA5-A5D59A640EF7}"/>
            </ac:spMkLst>
          </pc:spChg>
          <pc:spChg chg="del">
            <ac:chgData name="Ken Neal" userId="4b05b0f06d6a2b77" providerId="LiveId" clId="{44BF6B68-3B6E-43B5-8BBA-482279870CE0}" dt="2018-07-20T14:15:14.705" v="1569" actId="478"/>
            <ac:spMkLst>
              <pc:docMk/>
              <pc:sldMasterMk cId="2513531038" sldId="2147483741"/>
              <pc:sldLayoutMk cId="1105439944" sldId="2147483744"/>
              <ac:spMk id="6" creationId="{32FC0C93-4107-4719-B73B-D04CDBD084BE}"/>
            </ac:spMkLst>
          </pc:spChg>
          <pc:picChg chg="add del">
            <ac:chgData name="Ken Neal" userId="4b05b0f06d6a2b77" providerId="LiveId" clId="{44BF6B68-3B6E-43B5-8BBA-482279870CE0}" dt="2018-07-20T14:06:32.362" v="1534" actId="478"/>
            <ac:picMkLst>
              <pc:docMk/>
              <pc:sldMasterMk cId="2513531038" sldId="2147483741"/>
              <pc:sldLayoutMk cId="1105439944" sldId="2147483744"/>
              <ac:picMk id="7" creationId="{F8F6FCCE-4EAF-4067-9FDC-7F3853EA3EAE}"/>
            </ac:picMkLst>
          </pc:picChg>
          <pc:picChg chg="add del">
            <ac:chgData name="Ken Neal" userId="4b05b0f06d6a2b77" providerId="LiveId" clId="{44BF6B68-3B6E-43B5-8BBA-482279870CE0}" dt="2018-07-20T14:15:14.705" v="1569" actId="478"/>
            <ac:picMkLst>
              <pc:docMk/>
              <pc:sldMasterMk cId="2513531038" sldId="2147483741"/>
              <pc:sldLayoutMk cId="1105439944" sldId="2147483744"/>
              <ac:picMk id="8" creationId="{BC80A2D1-8F01-4734-ABD8-9CACB617ED07}"/>
            </ac:picMkLst>
          </pc:picChg>
        </pc:sldLayoutChg>
        <pc:sldLayoutChg chg="addSp delSp modSp">
          <pc:chgData name="Ken Neal" userId="4b05b0f06d6a2b77" providerId="LiveId" clId="{44BF6B68-3B6E-43B5-8BBA-482279870CE0}" dt="2018-07-20T14:15:19.241" v="1570" actId="478"/>
          <pc:sldLayoutMkLst>
            <pc:docMk/>
            <pc:sldMasterMk cId="2513531038" sldId="2147483741"/>
            <pc:sldLayoutMk cId="533797604" sldId="2147483745"/>
          </pc:sldLayoutMkLst>
          <pc:spChg chg="del">
            <ac:chgData name="Ken Neal" userId="4b05b0f06d6a2b77" providerId="LiveId" clId="{44BF6B68-3B6E-43B5-8BBA-482279870CE0}" dt="2018-07-20T14:15:19.241" v="1570" actId="478"/>
            <ac:spMkLst>
              <pc:docMk/>
              <pc:sldMasterMk cId="2513531038" sldId="2147483741"/>
              <pc:sldLayoutMk cId="533797604" sldId="2147483745"/>
              <ac:spMk id="5" creationId="{2D055B2F-0843-4D0B-8DF4-9F9A8C36C2F3}"/>
            </ac:spMkLst>
          </pc:spChg>
          <pc:spChg chg="del">
            <ac:chgData name="Ken Neal" userId="4b05b0f06d6a2b77" providerId="LiveId" clId="{44BF6B68-3B6E-43B5-8BBA-482279870CE0}" dt="2018-07-20T14:15:19.241" v="1570" actId="478"/>
            <ac:spMkLst>
              <pc:docMk/>
              <pc:sldMasterMk cId="2513531038" sldId="2147483741"/>
              <pc:sldLayoutMk cId="533797604" sldId="2147483745"/>
              <ac:spMk id="6" creationId="{CF744037-05B0-4434-AC8F-AFB7E11ED0B7}"/>
            </ac:spMkLst>
          </pc:spChg>
          <pc:spChg chg="del mod">
            <ac:chgData name="Ken Neal" userId="4b05b0f06d6a2b77" providerId="LiveId" clId="{44BF6B68-3B6E-43B5-8BBA-482279870CE0}" dt="2018-07-20T14:15:19.241" v="1570" actId="478"/>
            <ac:spMkLst>
              <pc:docMk/>
              <pc:sldMasterMk cId="2513531038" sldId="2147483741"/>
              <pc:sldLayoutMk cId="533797604" sldId="2147483745"/>
              <ac:spMk id="7" creationId="{38060569-A78A-40FB-A57F-1DB46CD9285B}"/>
            </ac:spMkLst>
          </pc:spChg>
          <pc:picChg chg="add del">
            <ac:chgData name="Ken Neal" userId="4b05b0f06d6a2b77" providerId="LiveId" clId="{44BF6B68-3B6E-43B5-8BBA-482279870CE0}" dt="2018-07-20T14:06:56.200" v="1535" actId="478"/>
            <ac:picMkLst>
              <pc:docMk/>
              <pc:sldMasterMk cId="2513531038" sldId="2147483741"/>
              <pc:sldLayoutMk cId="533797604" sldId="2147483745"/>
              <ac:picMk id="8" creationId="{85FCE0EB-0ED0-4C3E-9C41-B8D38E21A9D7}"/>
            </ac:picMkLst>
          </pc:picChg>
          <pc:picChg chg="add del">
            <ac:chgData name="Ken Neal" userId="4b05b0f06d6a2b77" providerId="LiveId" clId="{44BF6B68-3B6E-43B5-8BBA-482279870CE0}" dt="2018-07-20T14:15:19.241" v="1570" actId="478"/>
            <ac:picMkLst>
              <pc:docMk/>
              <pc:sldMasterMk cId="2513531038" sldId="2147483741"/>
              <pc:sldLayoutMk cId="533797604" sldId="2147483745"/>
              <ac:picMk id="9" creationId="{C5234633-99E0-41A4-A394-30A22D473E9E}"/>
            </ac:picMkLst>
          </pc:picChg>
        </pc:sldLayoutChg>
        <pc:sldLayoutChg chg="addSp delSp">
          <pc:chgData name="Ken Neal" userId="4b05b0f06d6a2b77" providerId="LiveId" clId="{44BF6B68-3B6E-43B5-8BBA-482279870CE0}" dt="2018-07-20T14:15:22.455" v="1571" actId="478"/>
          <pc:sldLayoutMkLst>
            <pc:docMk/>
            <pc:sldMasterMk cId="2513531038" sldId="2147483741"/>
            <pc:sldLayoutMk cId="3746157666" sldId="2147483746"/>
          </pc:sldLayoutMkLst>
          <pc:spChg chg="del">
            <ac:chgData name="Ken Neal" userId="4b05b0f06d6a2b77" providerId="LiveId" clId="{44BF6B68-3B6E-43B5-8BBA-482279870CE0}" dt="2018-07-20T14:15:22.455" v="1571" actId="478"/>
            <ac:spMkLst>
              <pc:docMk/>
              <pc:sldMasterMk cId="2513531038" sldId="2147483741"/>
              <pc:sldLayoutMk cId="3746157666" sldId="2147483746"/>
              <ac:spMk id="7" creationId="{212E4F76-A711-41FD-8538-594AFAA91BA1}"/>
            </ac:spMkLst>
          </pc:spChg>
          <pc:spChg chg="del">
            <ac:chgData name="Ken Neal" userId="4b05b0f06d6a2b77" providerId="LiveId" clId="{44BF6B68-3B6E-43B5-8BBA-482279870CE0}" dt="2018-07-20T14:15:22.455" v="1571" actId="478"/>
            <ac:spMkLst>
              <pc:docMk/>
              <pc:sldMasterMk cId="2513531038" sldId="2147483741"/>
              <pc:sldLayoutMk cId="3746157666" sldId="2147483746"/>
              <ac:spMk id="8" creationId="{443D3724-8611-4FE5-A30C-B9A5062C8967}"/>
            </ac:spMkLst>
          </pc:spChg>
          <pc:spChg chg="del">
            <ac:chgData name="Ken Neal" userId="4b05b0f06d6a2b77" providerId="LiveId" clId="{44BF6B68-3B6E-43B5-8BBA-482279870CE0}" dt="2018-07-20T14:15:22.455" v="1571" actId="478"/>
            <ac:spMkLst>
              <pc:docMk/>
              <pc:sldMasterMk cId="2513531038" sldId="2147483741"/>
              <pc:sldLayoutMk cId="3746157666" sldId="2147483746"/>
              <ac:spMk id="9" creationId="{ECD84358-A01C-4DA8-8B17-D22416E88FBE}"/>
            </ac:spMkLst>
          </pc:spChg>
          <pc:picChg chg="add del">
            <ac:chgData name="Ken Neal" userId="4b05b0f06d6a2b77" providerId="LiveId" clId="{44BF6B68-3B6E-43B5-8BBA-482279870CE0}" dt="2018-07-20T14:06:30.065" v="1533" actId="478"/>
            <ac:picMkLst>
              <pc:docMk/>
              <pc:sldMasterMk cId="2513531038" sldId="2147483741"/>
              <pc:sldLayoutMk cId="3746157666" sldId="2147483746"/>
              <ac:picMk id="10" creationId="{D714C16D-87DD-4223-BB29-5F3F76073C64}"/>
            </ac:picMkLst>
          </pc:picChg>
          <pc:picChg chg="add del">
            <ac:chgData name="Ken Neal" userId="4b05b0f06d6a2b77" providerId="LiveId" clId="{44BF6B68-3B6E-43B5-8BBA-482279870CE0}" dt="2018-07-20T14:15:22.455" v="1571" actId="478"/>
            <ac:picMkLst>
              <pc:docMk/>
              <pc:sldMasterMk cId="2513531038" sldId="2147483741"/>
              <pc:sldLayoutMk cId="3746157666" sldId="2147483746"/>
              <ac:picMk id="11" creationId="{E8AE6F2B-1331-429A-BBD7-7CC040DA5BB2}"/>
            </ac:picMkLst>
          </pc:picChg>
        </pc:sldLayoutChg>
        <pc:sldLayoutChg chg="addSp delSp">
          <pc:chgData name="Ken Neal" userId="4b05b0f06d6a2b77" providerId="LiveId" clId="{44BF6B68-3B6E-43B5-8BBA-482279870CE0}" dt="2018-07-20T14:15:25.459" v="1572" actId="478"/>
          <pc:sldLayoutMkLst>
            <pc:docMk/>
            <pc:sldMasterMk cId="2513531038" sldId="2147483741"/>
            <pc:sldLayoutMk cId="25070939" sldId="2147483747"/>
          </pc:sldLayoutMkLst>
          <pc:spChg chg="del">
            <ac:chgData name="Ken Neal" userId="4b05b0f06d6a2b77" providerId="LiveId" clId="{44BF6B68-3B6E-43B5-8BBA-482279870CE0}" dt="2018-07-20T14:15:25.459" v="1572" actId="478"/>
            <ac:spMkLst>
              <pc:docMk/>
              <pc:sldMasterMk cId="2513531038" sldId="2147483741"/>
              <pc:sldLayoutMk cId="25070939" sldId="2147483747"/>
              <ac:spMk id="3" creationId="{95119AF9-83AB-48D3-9324-8CD6A09C4AC3}"/>
            </ac:spMkLst>
          </pc:spChg>
          <pc:spChg chg="del">
            <ac:chgData name="Ken Neal" userId="4b05b0f06d6a2b77" providerId="LiveId" clId="{44BF6B68-3B6E-43B5-8BBA-482279870CE0}" dt="2018-07-20T14:15:25.459" v="1572" actId="478"/>
            <ac:spMkLst>
              <pc:docMk/>
              <pc:sldMasterMk cId="2513531038" sldId="2147483741"/>
              <pc:sldLayoutMk cId="25070939" sldId="2147483747"/>
              <ac:spMk id="4" creationId="{1A025BC9-CB4A-4F91-87EB-E85C46A7F309}"/>
            </ac:spMkLst>
          </pc:spChg>
          <pc:spChg chg="del">
            <ac:chgData name="Ken Neal" userId="4b05b0f06d6a2b77" providerId="LiveId" clId="{44BF6B68-3B6E-43B5-8BBA-482279870CE0}" dt="2018-07-20T14:15:25.459" v="1572" actId="478"/>
            <ac:spMkLst>
              <pc:docMk/>
              <pc:sldMasterMk cId="2513531038" sldId="2147483741"/>
              <pc:sldLayoutMk cId="25070939" sldId="2147483747"/>
              <ac:spMk id="5" creationId="{E8A908A5-EAA4-4BEF-8161-1DC4F7C5FDBB}"/>
            </ac:spMkLst>
          </pc:spChg>
          <pc:picChg chg="add del">
            <ac:chgData name="Ken Neal" userId="4b05b0f06d6a2b77" providerId="LiveId" clId="{44BF6B68-3B6E-43B5-8BBA-482279870CE0}" dt="2018-07-20T14:06:26.744" v="1532" actId="478"/>
            <ac:picMkLst>
              <pc:docMk/>
              <pc:sldMasterMk cId="2513531038" sldId="2147483741"/>
              <pc:sldLayoutMk cId="25070939" sldId="2147483747"/>
              <ac:picMk id="6" creationId="{880CBD0A-E7C5-437B-9241-1B848032AC0A}"/>
            </ac:picMkLst>
          </pc:picChg>
          <pc:picChg chg="add del">
            <ac:chgData name="Ken Neal" userId="4b05b0f06d6a2b77" providerId="LiveId" clId="{44BF6B68-3B6E-43B5-8BBA-482279870CE0}" dt="2018-07-20T14:15:25.459" v="1572" actId="478"/>
            <ac:picMkLst>
              <pc:docMk/>
              <pc:sldMasterMk cId="2513531038" sldId="2147483741"/>
              <pc:sldLayoutMk cId="25070939" sldId="2147483747"/>
              <ac:picMk id="7" creationId="{D7EE2CE4-D26F-4AA5-B14A-2479D06E6403}"/>
            </ac:picMkLst>
          </pc:picChg>
          <pc:picChg chg="add del">
            <ac:chgData name="Ken Neal" userId="4b05b0f06d6a2b77" providerId="LiveId" clId="{44BF6B68-3B6E-43B5-8BBA-482279870CE0}" dt="2018-07-15T19:46:38.158" v="848"/>
            <ac:picMkLst>
              <pc:docMk/>
              <pc:sldMasterMk cId="2513531038" sldId="2147483741"/>
              <pc:sldLayoutMk cId="25070939" sldId="2147483747"/>
              <ac:picMk id="7" creationId="{E32B2AB8-EAC8-47A0-9E80-2D92FD9C463A}"/>
            </ac:picMkLst>
          </pc:picChg>
        </pc:sldLayoutChg>
        <pc:sldLayoutChg chg="addSp delSp">
          <pc:chgData name="Ken Neal" userId="4b05b0f06d6a2b77" providerId="LiveId" clId="{44BF6B68-3B6E-43B5-8BBA-482279870CE0}" dt="2018-07-20T14:16:28.006" v="1584" actId="478"/>
          <pc:sldLayoutMkLst>
            <pc:docMk/>
            <pc:sldMasterMk cId="2513531038" sldId="2147483741"/>
            <pc:sldLayoutMk cId="3843122118" sldId="2147483748"/>
          </pc:sldLayoutMkLst>
          <pc:spChg chg="del">
            <ac:chgData name="Ken Neal" userId="4b05b0f06d6a2b77" providerId="LiveId" clId="{44BF6B68-3B6E-43B5-8BBA-482279870CE0}" dt="2018-07-20T14:15:29.709" v="1573" actId="478"/>
            <ac:spMkLst>
              <pc:docMk/>
              <pc:sldMasterMk cId="2513531038" sldId="2147483741"/>
              <pc:sldLayoutMk cId="3843122118" sldId="2147483748"/>
              <ac:spMk id="2" creationId="{266AE3EB-2297-4FB2-B17A-148A30050A3F}"/>
            </ac:spMkLst>
          </pc:spChg>
          <pc:spChg chg="del">
            <ac:chgData name="Ken Neal" userId="4b05b0f06d6a2b77" providerId="LiveId" clId="{44BF6B68-3B6E-43B5-8BBA-482279870CE0}" dt="2018-07-20T14:15:29.709" v="1573" actId="478"/>
            <ac:spMkLst>
              <pc:docMk/>
              <pc:sldMasterMk cId="2513531038" sldId="2147483741"/>
              <pc:sldLayoutMk cId="3843122118" sldId="2147483748"/>
              <ac:spMk id="3" creationId="{681A14BC-2874-4739-A3D3-EE6E0C75E80F}"/>
            </ac:spMkLst>
          </pc:spChg>
          <pc:spChg chg="del">
            <ac:chgData name="Ken Neal" userId="4b05b0f06d6a2b77" providerId="LiveId" clId="{44BF6B68-3B6E-43B5-8BBA-482279870CE0}" dt="2018-07-20T14:15:29.709" v="1573" actId="478"/>
            <ac:spMkLst>
              <pc:docMk/>
              <pc:sldMasterMk cId="2513531038" sldId="2147483741"/>
              <pc:sldLayoutMk cId="3843122118" sldId="2147483748"/>
              <ac:spMk id="4" creationId="{91CCB413-A39D-408C-ABDB-EFD02533D61A}"/>
            </ac:spMkLst>
          </pc:spChg>
          <pc:picChg chg="add del">
            <ac:chgData name="Ken Neal" userId="4b05b0f06d6a2b77" providerId="LiveId" clId="{44BF6B68-3B6E-43B5-8BBA-482279870CE0}" dt="2018-07-20T14:06:24.252" v="1531" actId="478"/>
            <ac:picMkLst>
              <pc:docMk/>
              <pc:sldMasterMk cId="2513531038" sldId="2147483741"/>
              <pc:sldLayoutMk cId="3843122118" sldId="2147483748"/>
              <ac:picMk id="5" creationId="{866A37B5-CDB6-4BC9-B1B6-EB66EE7DAEF0}"/>
            </ac:picMkLst>
          </pc:picChg>
          <pc:picChg chg="add del">
            <ac:chgData name="Ken Neal" userId="4b05b0f06d6a2b77" providerId="LiveId" clId="{44BF6B68-3B6E-43B5-8BBA-482279870CE0}" dt="2018-07-20T14:16:28.006" v="1584" actId="478"/>
            <ac:picMkLst>
              <pc:docMk/>
              <pc:sldMasterMk cId="2513531038" sldId="2147483741"/>
              <pc:sldLayoutMk cId="3843122118" sldId="2147483748"/>
              <ac:picMk id="6" creationId="{9C80BCC1-F323-498A-91A8-A4700D98266C}"/>
            </ac:picMkLst>
          </pc:picChg>
        </pc:sldLayoutChg>
        <pc:sldLayoutChg chg="addSp delSp">
          <pc:chgData name="Ken Neal" userId="4b05b0f06d6a2b77" providerId="LiveId" clId="{44BF6B68-3B6E-43B5-8BBA-482279870CE0}" dt="2018-07-20T14:15:33.008" v="1574" actId="478"/>
          <pc:sldLayoutMkLst>
            <pc:docMk/>
            <pc:sldMasterMk cId="2513531038" sldId="2147483741"/>
            <pc:sldLayoutMk cId="2803592313" sldId="2147483749"/>
          </pc:sldLayoutMkLst>
          <pc:spChg chg="del">
            <ac:chgData name="Ken Neal" userId="4b05b0f06d6a2b77" providerId="LiveId" clId="{44BF6B68-3B6E-43B5-8BBA-482279870CE0}" dt="2018-07-20T14:15:33.008" v="1574" actId="478"/>
            <ac:spMkLst>
              <pc:docMk/>
              <pc:sldMasterMk cId="2513531038" sldId="2147483741"/>
              <pc:sldLayoutMk cId="2803592313" sldId="2147483749"/>
              <ac:spMk id="5" creationId="{FAB83A28-FA85-4FDA-8628-6408B77C9E24}"/>
            </ac:spMkLst>
          </pc:spChg>
          <pc:spChg chg="del">
            <ac:chgData name="Ken Neal" userId="4b05b0f06d6a2b77" providerId="LiveId" clId="{44BF6B68-3B6E-43B5-8BBA-482279870CE0}" dt="2018-07-20T14:15:33.008" v="1574" actId="478"/>
            <ac:spMkLst>
              <pc:docMk/>
              <pc:sldMasterMk cId="2513531038" sldId="2147483741"/>
              <pc:sldLayoutMk cId="2803592313" sldId="2147483749"/>
              <ac:spMk id="6" creationId="{A180E200-16EC-4480-AEBD-FEA6486B8BC5}"/>
            </ac:spMkLst>
          </pc:spChg>
          <pc:spChg chg="del">
            <ac:chgData name="Ken Neal" userId="4b05b0f06d6a2b77" providerId="LiveId" clId="{44BF6B68-3B6E-43B5-8BBA-482279870CE0}" dt="2018-07-20T14:15:33.008" v="1574" actId="478"/>
            <ac:spMkLst>
              <pc:docMk/>
              <pc:sldMasterMk cId="2513531038" sldId="2147483741"/>
              <pc:sldLayoutMk cId="2803592313" sldId="2147483749"/>
              <ac:spMk id="7" creationId="{617E1BAF-C026-427C-B699-8B8164A5B9C2}"/>
            </ac:spMkLst>
          </pc:spChg>
          <pc:picChg chg="add del">
            <ac:chgData name="Ken Neal" userId="4b05b0f06d6a2b77" providerId="LiveId" clId="{44BF6B68-3B6E-43B5-8BBA-482279870CE0}" dt="2018-07-20T14:06:20.816" v="1530" actId="478"/>
            <ac:picMkLst>
              <pc:docMk/>
              <pc:sldMasterMk cId="2513531038" sldId="2147483741"/>
              <pc:sldLayoutMk cId="2803592313" sldId="2147483749"/>
              <ac:picMk id="8" creationId="{F9C4CC60-57F0-4E29-8A6B-7FEEB0638911}"/>
            </ac:picMkLst>
          </pc:picChg>
          <pc:picChg chg="add del">
            <ac:chgData name="Ken Neal" userId="4b05b0f06d6a2b77" providerId="LiveId" clId="{44BF6B68-3B6E-43B5-8BBA-482279870CE0}" dt="2018-07-20T14:15:33.008" v="1574" actId="478"/>
            <ac:picMkLst>
              <pc:docMk/>
              <pc:sldMasterMk cId="2513531038" sldId="2147483741"/>
              <pc:sldLayoutMk cId="2803592313" sldId="2147483749"/>
              <ac:picMk id="9" creationId="{EA62C004-D84F-43FD-A657-548C09855167}"/>
            </ac:picMkLst>
          </pc:picChg>
        </pc:sldLayoutChg>
        <pc:sldLayoutChg chg="addSp delSp">
          <pc:chgData name="Ken Neal" userId="4b05b0f06d6a2b77" providerId="LiveId" clId="{44BF6B68-3B6E-43B5-8BBA-482279870CE0}" dt="2018-07-20T14:16:17.023" v="1581" actId="478"/>
          <pc:sldLayoutMkLst>
            <pc:docMk/>
            <pc:sldMasterMk cId="2513531038" sldId="2147483741"/>
            <pc:sldLayoutMk cId="2796692743" sldId="2147483750"/>
          </pc:sldLayoutMkLst>
          <pc:spChg chg="del">
            <ac:chgData name="Ken Neal" userId="4b05b0f06d6a2b77" providerId="LiveId" clId="{44BF6B68-3B6E-43B5-8BBA-482279870CE0}" dt="2018-07-20T14:15:37.598" v="1575" actId="478"/>
            <ac:spMkLst>
              <pc:docMk/>
              <pc:sldMasterMk cId="2513531038" sldId="2147483741"/>
              <pc:sldLayoutMk cId="2796692743" sldId="2147483750"/>
              <ac:spMk id="5" creationId="{AAC9829E-D05F-431F-B3E3-5D9C135FCA93}"/>
            </ac:spMkLst>
          </pc:spChg>
          <pc:spChg chg="del">
            <ac:chgData name="Ken Neal" userId="4b05b0f06d6a2b77" providerId="LiveId" clId="{44BF6B68-3B6E-43B5-8BBA-482279870CE0}" dt="2018-07-20T14:15:37.598" v="1575" actId="478"/>
            <ac:spMkLst>
              <pc:docMk/>
              <pc:sldMasterMk cId="2513531038" sldId="2147483741"/>
              <pc:sldLayoutMk cId="2796692743" sldId="2147483750"/>
              <ac:spMk id="6" creationId="{485BE102-C934-40C5-A111-85A8CD75FFA2}"/>
            </ac:spMkLst>
          </pc:spChg>
          <pc:spChg chg="del">
            <ac:chgData name="Ken Neal" userId="4b05b0f06d6a2b77" providerId="LiveId" clId="{44BF6B68-3B6E-43B5-8BBA-482279870CE0}" dt="2018-07-20T14:15:37.598" v="1575" actId="478"/>
            <ac:spMkLst>
              <pc:docMk/>
              <pc:sldMasterMk cId="2513531038" sldId="2147483741"/>
              <pc:sldLayoutMk cId="2796692743" sldId="2147483750"/>
              <ac:spMk id="7" creationId="{5D8FDCD4-D106-44D2-8240-F15E2C37572B}"/>
            </ac:spMkLst>
          </pc:spChg>
          <pc:picChg chg="add del">
            <ac:chgData name="Ken Neal" userId="4b05b0f06d6a2b77" providerId="LiveId" clId="{44BF6B68-3B6E-43B5-8BBA-482279870CE0}" dt="2018-07-20T14:06:17.620" v="1529" actId="478"/>
            <ac:picMkLst>
              <pc:docMk/>
              <pc:sldMasterMk cId="2513531038" sldId="2147483741"/>
              <pc:sldLayoutMk cId="2796692743" sldId="2147483750"/>
              <ac:picMk id="8" creationId="{EFE8E8A1-5B34-4C58-9FD3-9EC82F212481}"/>
            </ac:picMkLst>
          </pc:picChg>
          <pc:picChg chg="add del">
            <ac:chgData name="Ken Neal" userId="4b05b0f06d6a2b77" providerId="LiveId" clId="{44BF6B68-3B6E-43B5-8BBA-482279870CE0}" dt="2018-07-20T14:16:17.023" v="1581" actId="478"/>
            <ac:picMkLst>
              <pc:docMk/>
              <pc:sldMasterMk cId="2513531038" sldId="2147483741"/>
              <pc:sldLayoutMk cId="2796692743" sldId="2147483750"/>
              <ac:picMk id="9" creationId="{A2157B7F-7D46-4D33-986A-76805C22FC79}"/>
            </ac:picMkLst>
          </pc:picChg>
        </pc:sldLayoutChg>
        <pc:sldLayoutChg chg="addSp delSp">
          <pc:chgData name="Ken Neal" userId="4b05b0f06d6a2b77" providerId="LiveId" clId="{44BF6B68-3B6E-43B5-8BBA-482279870CE0}" dt="2018-07-20T14:16:25.080" v="1583" actId="478"/>
          <pc:sldLayoutMkLst>
            <pc:docMk/>
            <pc:sldMasterMk cId="2513531038" sldId="2147483741"/>
            <pc:sldLayoutMk cId="1645357789" sldId="2147483751"/>
          </pc:sldLayoutMkLst>
          <pc:spChg chg="del">
            <ac:chgData name="Ken Neal" userId="4b05b0f06d6a2b77" providerId="LiveId" clId="{44BF6B68-3B6E-43B5-8BBA-482279870CE0}" dt="2018-07-20T14:15:40.624" v="1576" actId="478"/>
            <ac:spMkLst>
              <pc:docMk/>
              <pc:sldMasterMk cId="2513531038" sldId="2147483741"/>
              <pc:sldLayoutMk cId="1645357789" sldId="2147483751"/>
              <ac:spMk id="4" creationId="{16650E0D-8F5D-4E67-88DE-89BCF81462F2}"/>
            </ac:spMkLst>
          </pc:spChg>
          <pc:spChg chg="del">
            <ac:chgData name="Ken Neal" userId="4b05b0f06d6a2b77" providerId="LiveId" clId="{44BF6B68-3B6E-43B5-8BBA-482279870CE0}" dt="2018-07-20T14:15:40.624" v="1576" actId="478"/>
            <ac:spMkLst>
              <pc:docMk/>
              <pc:sldMasterMk cId="2513531038" sldId="2147483741"/>
              <pc:sldLayoutMk cId="1645357789" sldId="2147483751"/>
              <ac:spMk id="5" creationId="{AA2047DE-5546-43C8-B9C2-794C02E3CE35}"/>
            </ac:spMkLst>
          </pc:spChg>
          <pc:spChg chg="del">
            <ac:chgData name="Ken Neal" userId="4b05b0f06d6a2b77" providerId="LiveId" clId="{44BF6B68-3B6E-43B5-8BBA-482279870CE0}" dt="2018-07-20T14:15:40.624" v="1576" actId="478"/>
            <ac:spMkLst>
              <pc:docMk/>
              <pc:sldMasterMk cId="2513531038" sldId="2147483741"/>
              <pc:sldLayoutMk cId="1645357789" sldId="2147483751"/>
              <ac:spMk id="6" creationId="{A59ABAE0-D357-42BB-B249-CFD5A9E9FAA8}"/>
            </ac:spMkLst>
          </pc:spChg>
          <pc:picChg chg="add del">
            <ac:chgData name="Ken Neal" userId="4b05b0f06d6a2b77" providerId="LiveId" clId="{44BF6B68-3B6E-43B5-8BBA-482279870CE0}" dt="2018-07-20T14:06:14.286" v="1528" actId="478"/>
            <ac:picMkLst>
              <pc:docMk/>
              <pc:sldMasterMk cId="2513531038" sldId="2147483741"/>
              <pc:sldLayoutMk cId="1645357789" sldId="2147483751"/>
              <ac:picMk id="7" creationId="{36B80824-9A6E-4C18-B8ED-70524921DB9E}"/>
            </ac:picMkLst>
          </pc:picChg>
          <pc:picChg chg="add del">
            <ac:chgData name="Ken Neal" userId="4b05b0f06d6a2b77" providerId="LiveId" clId="{44BF6B68-3B6E-43B5-8BBA-482279870CE0}" dt="2018-07-20T14:16:25.080" v="1583" actId="478"/>
            <ac:picMkLst>
              <pc:docMk/>
              <pc:sldMasterMk cId="2513531038" sldId="2147483741"/>
              <pc:sldLayoutMk cId="1645357789" sldId="2147483751"/>
              <ac:picMk id="8" creationId="{C60E0893-759B-4E0B-A59F-EB463425994E}"/>
            </ac:picMkLst>
          </pc:picChg>
        </pc:sldLayoutChg>
        <pc:sldLayoutChg chg="delSp">
          <pc:chgData name="Ken Neal" userId="4b05b0f06d6a2b77" providerId="LiveId" clId="{44BF6B68-3B6E-43B5-8BBA-482279870CE0}" dt="2018-07-20T14:15:45.092" v="1577" actId="478"/>
          <pc:sldLayoutMkLst>
            <pc:docMk/>
            <pc:sldMasterMk cId="2513531038" sldId="2147483741"/>
            <pc:sldLayoutMk cId="2143948404" sldId="2147483752"/>
          </pc:sldLayoutMkLst>
          <pc:spChg chg="del">
            <ac:chgData name="Ken Neal" userId="4b05b0f06d6a2b77" providerId="LiveId" clId="{44BF6B68-3B6E-43B5-8BBA-482279870CE0}" dt="2018-07-20T14:15:45.092" v="1577" actId="478"/>
            <ac:spMkLst>
              <pc:docMk/>
              <pc:sldMasterMk cId="2513531038" sldId="2147483741"/>
              <pc:sldLayoutMk cId="2143948404" sldId="2147483752"/>
              <ac:spMk id="4" creationId="{D9EE1C0E-9D8C-4DBE-AEB0-6DA42BC286E9}"/>
            </ac:spMkLst>
          </pc:spChg>
          <pc:spChg chg="del">
            <ac:chgData name="Ken Neal" userId="4b05b0f06d6a2b77" providerId="LiveId" clId="{44BF6B68-3B6E-43B5-8BBA-482279870CE0}" dt="2018-07-20T14:15:45.092" v="1577" actId="478"/>
            <ac:spMkLst>
              <pc:docMk/>
              <pc:sldMasterMk cId="2513531038" sldId="2147483741"/>
              <pc:sldLayoutMk cId="2143948404" sldId="2147483752"/>
              <ac:spMk id="5" creationId="{A56828E9-3F8D-4E8C-BD5B-9D97E8098113}"/>
            </ac:spMkLst>
          </pc:spChg>
          <pc:spChg chg="del">
            <ac:chgData name="Ken Neal" userId="4b05b0f06d6a2b77" providerId="LiveId" clId="{44BF6B68-3B6E-43B5-8BBA-482279870CE0}" dt="2018-07-20T14:15:45.092" v="1577" actId="478"/>
            <ac:spMkLst>
              <pc:docMk/>
              <pc:sldMasterMk cId="2513531038" sldId="2147483741"/>
              <pc:sldLayoutMk cId="2143948404" sldId="2147483752"/>
              <ac:spMk id="6" creationId="{7BB764AB-89F7-45EA-8B53-FBDBEE2A1C3B}"/>
            </ac:spMkLst>
          </pc:spChg>
        </pc:sldLayoutChg>
        <pc:sldLayoutChg chg="addSp delSp">
          <pc:chgData name="Ken Neal" userId="4b05b0f06d6a2b77" providerId="LiveId" clId="{44BF6B68-3B6E-43B5-8BBA-482279870CE0}" dt="2018-07-20T14:16:19.689" v="1582" actId="478"/>
          <pc:sldLayoutMkLst>
            <pc:docMk/>
            <pc:sldMasterMk cId="2513531038" sldId="2147483741"/>
            <pc:sldLayoutMk cId="498770528" sldId="2147483753"/>
          </pc:sldLayoutMkLst>
          <pc:spChg chg="del">
            <ac:chgData name="Ken Neal" userId="4b05b0f06d6a2b77" providerId="LiveId" clId="{44BF6B68-3B6E-43B5-8BBA-482279870CE0}" dt="2018-07-20T14:14:18.349" v="1555" actId="478"/>
            <ac:spMkLst>
              <pc:docMk/>
              <pc:sldMasterMk cId="2513531038" sldId="2147483741"/>
              <pc:sldLayoutMk cId="498770528" sldId="2147483753"/>
              <ac:spMk id="4" creationId="{00000000-0000-0000-0000-000000000000}"/>
            </ac:spMkLst>
          </pc:spChg>
          <pc:spChg chg="del">
            <ac:chgData name="Ken Neal" userId="4b05b0f06d6a2b77" providerId="LiveId" clId="{44BF6B68-3B6E-43B5-8BBA-482279870CE0}" dt="2018-07-20T14:14:22.097" v="1556" actId="478"/>
            <ac:spMkLst>
              <pc:docMk/>
              <pc:sldMasterMk cId="2513531038" sldId="2147483741"/>
              <pc:sldLayoutMk cId="498770528" sldId="2147483753"/>
              <ac:spMk id="5" creationId="{00000000-0000-0000-0000-000000000000}"/>
            </ac:spMkLst>
          </pc:spChg>
          <pc:spChg chg="del">
            <ac:chgData name="Ken Neal" userId="4b05b0f06d6a2b77" providerId="LiveId" clId="{44BF6B68-3B6E-43B5-8BBA-482279870CE0}" dt="2018-07-20T14:14:15.079" v="1554" actId="478"/>
            <ac:spMkLst>
              <pc:docMk/>
              <pc:sldMasterMk cId="2513531038" sldId="2147483741"/>
              <pc:sldLayoutMk cId="498770528" sldId="2147483753"/>
              <ac:spMk id="6" creationId="{00000000-0000-0000-0000-000000000000}"/>
            </ac:spMkLst>
          </pc:spChg>
          <pc:picChg chg="del">
            <ac:chgData name="Ken Neal" userId="4b05b0f06d6a2b77" providerId="LiveId" clId="{44BF6B68-3B6E-43B5-8BBA-482279870CE0}" dt="2018-07-09T00:18:22.015" v="11"/>
            <ac:picMkLst>
              <pc:docMk/>
              <pc:sldMasterMk cId="2513531038" sldId="2147483741"/>
              <pc:sldLayoutMk cId="498770528" sldId="2147483753"/>
              <ac:picMk id="3" creationId="{00000000-0000-0000-0000-000000000000}"/>
            </ac:picMkLst>
          </pc:picChg>
          <pc:picChg chg="add del">
            <ac:chgData name="Ken Neal" userId="4b05b0f06d6a2b77" providerId="LiveId" clId="{44BF6B68-3B6E-43B5-8BBA-482279870CE0}" dt="2018-07-20T14:06:10.794" v="1527" actId="478"/>
            <ac:picMkLst>
              <pc:docMk/>
              <pc:sldMasterMk cId="2513531038" sldId="2147483741"/>
              <pc:sldLayoutMk cId="498770528" sldId="2147483753"/>
              <ac:picMk id="7" creationId="{56E545FA-3C6B-48A6-BDD0-CC76B466D19B}"/>
            </ac:picMkLst>
          </pc:picChg>
          <pc:picChg chg="add del">
            <ac:chgData name="Ken Neal" userId="4b05b0f06d6a2b77" providerId="LiveId" clId="{44BF6B68-3B6E-43B5-8BBA-482279870CE0}" dt="2018-07-20T14:16:19.689" v="1582" actId="478"/>
            <ac:picMkLst>
              <pc:docMk/>
              <pc:sldMasterMk cId="2513531038" sldId="2147483741"/>
              <pc:sldLayoutMk cId="498770528" sldId="2147483753"/>
              <ac:picMk id="8" creationId="{95B9DCF0-BBE8-4427-8C2A-780529C654EA}"/>
            </ac:picMkLst>
          </pc:picChg>
        </pc:sldLayoutChg>
        <pc:sldLayoutChg chg="addSp delSp">
          <pc:chgData name="Ken Neal" userId="4b05b0f06d6a2b77" providerId="LiveId" clId="{44BF6B68-3B6E-43B5-8BBA-482279870CE0}" dt="2018-07-20T14:15:48.374" v="1578" actId="478"/>
          <pc:sldLayoutMkLst>
            <pc:docMk/>
            <pc:sldMasterMk cId="2513531038" sldId="2147483741"/>
            <pc:sldLayoutMk cId="4025376377" sldId="2147483754"/>
          </pc:sldLayoutMkLst>
          <pc:spChg chg="del">
            <ac:chgData name="Ken Neal" userId="4b05b0f06d6a2b77" providerId="LiveId" clId="{44BF6B68-3B6E-43B5-8BBA-482279870CE0}" dt="2018-07-20T14:15:48.374" v="1578" actId="478"/>
            <ac:spMkLst>
              <pc:docMk/>
              <pc:sldMasterMk cId="2513531038" sldId="2147483741"/>
              <pc:sldLayoutMk cId="4025376377" sldId="2147483754"/>
              <ac:spMk id="5" creationId="{00000000-0000-0000-0000-000000000000}"/>
            </ac:spMkLst>
          </pc:spChg>
          <pc:spChg chg="del">
            <ac:chgData name="Ken Neal" userId="4b05b0f06d6a2b77" providerId="LiveId" clId="{44BF6B68-3B6E-43B5-8BBA-482279870CE0}" dt="2018-07-20T14:15:48.374" v="1578" actId="478"/>
            <ac:spMkLst>
              <pc:docMk/>
              <pc:sldMasterMk cId="2513531038" sldId="2147483741"/>
              <pc:sldLayoutMk cId="4025376377" sldId="2147483754"/>
              <ac:spMk id="6" creationId="{00000000-0000-0000-0000-000000000000}"/>
            </ac:spMkLst>
          </pc:spChg>
          <pc:spChg chg="del">
            <ac:chgData name="Ken Neal" userId="4b05b0f06d6a2b77" providerId="LiveId" clId="{44BF6B68-3B6E-43B5-8BBA-482279870CE0}" dt="2018-07-20T14:15:48.374" v="1578" actId="478"/>
            <ac:spMkLst>
              <pc:docMk/>
              <pc:sldMasterMk cId="2513531038" sldId="2147483741"/>
              <pc:sldLayoutMk cId="4025376377" sldId="2147483754"/>
              <ac:spMk id="7" creationId="{00000000-0000-0000-0000-000000000000}"/>
            </ac:spMkLst>
          </pc:spChg>
          <pc:picChg chg="add del">
            <ac:chgData name="Ken Neal" userId="4b05b0f06d6a2b77" providerId="LiveId" clId="{44BF6B68-3B6E-43B5-8BBA-482279870CE0}" dt="2018-07-20T14:06:08.574" v="1526" actId="478"/>
            <ac:picMkLst>
              <pc:docMk/>
              <pc:sldMasterMk cId="2513531038" sldId="2147483741"/>
              <pc:sldLayoutMk cId="4025376377" sldId="2147483754"/>
              <ac:picMk id="8" creationId="{F482FC76-6302-452D-9357-7E9918184F0C}"/>
            </ac:picMkLst>
          </pc:picChg>
          <pc:picChg chg="add del">
            <ac:chgData name="Ken Neal" userId="4b05b0f06d6a2b77" providerId="LiveId" clId="{44BF6B68-3B6E-43B5-8BBA-482279870CE0}" dt="2018-07-20T14:15:48.374" v="1578" actId="478"/>
            <ac:picMkLst>
              <pc:docMk/>
              <pc:sldMasterMk cId="2513531038" sldId="2147483741"/>
              <pc:sldLayoutMk cId="4025376377" sldId="2147483754"/>
              <ac:picMk id="9" creationId="{BC6A4805-3892-4737-82EA-48D08C187EC8}"/>
            </ac:picMkLst>
          </pc:picChg>
          <pc:picChg chg="del">
            <ac:chgData name="Ken Neal" userId="4b05b0f06d6a2b77" providerId="LiveId" clId="{44BF6B68-3B6E-43B5-8BBA-482279870CE0}" dt="2018-07-09T00:18:22.015" v="11"/>
            <ac:picMkLst>
              <pc:docMk/>
              <pc:sldMasterMk cId="2513531038" sldId="2147483741"/>
              <pc:sldLayoutMk cId="4025376377" sldId="2147483754"/>
              <ac:picMk id="10" creationId="{00000000-0000-0000-0000-000000000000}"/>
            </ac:picMkLst>
          </pc:picChg>
        </pc:sldLayoutChg>
        <pc:sldLayoutChg chg="del">
          <pc:chgData name="Ken Neal" userId="4b05b0f06d6a2b77" providerId="LiveId" clId="{44BF6B68-3B6E-43B5-8BBA-482279870CE0}" dt="2018-07-20T14:12:13.180" v="1539" actId="2696"/>
          <pc:sldLayoutMkLst>
            <pc:docMk/>
            <pc:sldMasterMk cId="2513531038" sldId="2147483741"/>
            <pc:sldLayoutMk cId="1992143768" sldId="21474837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B341-6411-4DFE-8D4D-D0B16F73CDCF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0CB40-FB26-4B06-8BBD-BFF7CAEF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091D-4788-4AA6-8258-6B4E86DD4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7199"/>
            <a:ext cx="9144000" cy="95884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F8B9C-CA60-46BA-9174-1A6BA5CD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8077"/>
            <a:ext cx="9144000" cy="8062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Image result for yahoo finance">
            <a:extLst>
              <a:ext uri="{FF2B5EF4-FFF2-40B4-BE49-F238E27FC236}">
                <a16:creationId xmlns:a16="http://schemas.microsoft.com/office/drawing/2014/main" id="{1F269135-E76A-42D5-8755-ADEBB3F24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278" b="20714"/>
          <a:stretch/>
        </p:blipFill>
        <p:spPr bwMode="auto">
          <a:xfrm>
            <a:off x="452284" y="3129336"/>
            <a:ext cx="4876800" cy="4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65A8-7F72-4CF4-A2AB-2806CCC1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2AB5E-1ED8-4CA4-8A90-DF8A3C32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35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60A52-FAFB-46A8-998B-15D8E1DD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EE4B5-FA2C-4089-9D8D-478BC996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394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393-F2CB-4184-A113-7228758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A355-9B9C-4BD9-AC52-ECD48871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1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257B-63A5-4281-8624-10CB1D0B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C02D4-BA82-43B8-A5F8-186BFCC8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4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AF62-E911-4F63-98A6-40EC37B8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8C10-D096-4475-AD2C-CDEB27A9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52B1-08F4-431A-B837-4498331E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7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5CCA-37BC-4B37-94EA-C8875697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0BF9-5EA3-4B37-9859-B90D56DE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389E-1CF7-4AA2-8E9B-FBDF8B46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84FB6-5AA2-4E48-BE7F-2D6C66792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0A694-5D2A-4B0A-8C11-3028625A8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1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59AF-7EFE-415C-830A-08D9236C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FD52-8753-4A1D-BCA6-935F3E47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798-3F36-45E4-AF6C-636EEBB6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CB67-055C-461B-8434-5DDDF736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59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1703-BC71-4486-B5FF-A64EFF6E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59CCE-9EEC-4C64-8465-D5D436626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FE35-585D-4FDB-AC0D-F3994C0B0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6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CB1A-6A86-45B3-9A0A-4067C23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6F12-14E1-47A5-97E9-F8DE953A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" descr="Image result for codecademy">
            <a:extLst>
              <a:ext uri="{FF2B5EF4-FFF2-40B4-BE49-F238E27FC236}">
                <a16:creationId xmlns:a16="http://schemas.microsoft.com/office/drawing/2014/main" id="{33809D53-CB32-41A0-9B38-9AB378C978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97" y="6176963"/>
            <a:ext cx="1974303" cy="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3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0009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66A-C26F-4867-8548-0EEA0A2EB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Netflix (NFLX) Stocks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DC49-0A34-41AB-BB3B-D8172A723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Ken Neal (@</a:t>
            </a:r>
            <a:r>
              <a:rPr lang="en-US" dirty="0" err="1"/>
              <a:t>scooterneal</a:t>
            </a:r>
            <a:r>
              <a:rPr lang="en-US" dirty="0"/>
              <a:t>)</a:t>
            </a:r>
          </a:p>
          <a:p>
            <a:r>
              <a:rPr lang="en-US" dirty="0"/>
              <a:t>July 20, 2018</a:t>
            </a:r>
          </a:p>
        </p:txBody>
      </p:sp>
    </p:spTree>
    <p:extLst>
      <p:ext uri="{BB962C8B-B14F-4D97-AF65-F5344CB8AC3E}">
        <p14:creationId xmlns:p14="http://schemas.microsoft.com/office/powerpoint/2010/main" val="80552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7AD1-7722-4723-AF9B-BE955A74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with Python</a:t>
            </a:r>
            <a:br>
              <a:rPr lang="en-US" dirty="0"/>
            </a:br>
            <a:r>
              <a:rPr lang="en-US" dirty="0"/>
              <a:t>Capstone Requirements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898E-37D9-40C3-8500-2887EC89E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You've been hired as a data visualization developer at Yahoo Finance! Your job is to help financial analysts by creating some of the visualizations for a stock profile of Netflix.</a:t>
            </a:r>
          </a:p>
          <a:p>
            <a:r>
              <a:rPr lang="en-US" dirty="0"/>
              <a:t>In finance, a stock profile is a series of studies, visualizations, and analyses that dive into different aspects a publicly traded company's data.</a:t>
            </a:r>
          </a:p>
          <a:p>
            <a:r>
              <a:rPr lang="en-US" dirty="0"/>
              <a:t>During this project, you will analyze, prepare, and plot data. Your visualizations will help the financial analysts asses the risk of the Netflix stock.</a:t>
            </a:r>
          </a:p>
          <a:p>
            <a:r>
              <a:rPr lang="en-US" dirty="0"/>
              <a:t>After you complete your visualizations, you'll be creating a presentation to share the images with the rest of the Netflix Stock Profile team.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99CCE-923E-4895-A4AD-80EAF9646F5C}"/>
              </a:ext>
            </a:extLst>
          </p:cNvPr>
          <p:cNvSpPr txBox="1"/>
          <p:nvPr/>
        </p:nvSpPr>
        <p:spPr>
          <a:xfrm>
            <a:off x="0" y="6581001"/>
            <a:ext cx="949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This is a hypothetical educational exercise to fulfill the requirements as set forth by </a:t>
            </a:r>
            <a:r>
              <a:rPr lang="en-US" sz="1200" dirty="0" err="1"/>
              <a:t>Codecademy</a:t>
            </a:r>
            <a:r>
              <a:rPr lang="en-US" sz="1200" dirty="0"/>
              <a:t>. No affiliation with Yahoo Finance is implied.</a:t>
            </a:r>
          </a:p>
        </p:txBody>
      </p:sp>
    </p:spTree>
    <p:extLst>
      <p:ext uri="{BB962C8B-B14F-4D97-AF65-F5344CB8AC3E}">
        <p14:creationId xmlns:p14="http://schemas.microsoft.com/office/powerpoint/2010/main" val="40651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6CC1-6992-4231-91BC-8E10108E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Stock Profile 2017 -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5BC8-0927-4690-AB33-7BF299E897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 have prepared the following visualizations to assist the financial analysts on the Stock Profile team with their NFLX risk evaluation: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Stock Price Distribution</a:t>
            </a:r>
          </a:p>
          <a:p>
            <a:r>
              <a:rPr lang="en-US" dirty="0"/>
              <a:t>Quarterly Revenue and Earnings</a:t>
            </a:r>
          </a:p>
          <a:p>
            <a:r>
              <a:rPr lang="en-US" dirty="0"/>
              <a:t>Estimated vs. Actual EPS</a:t>
            </a:r>
          </a:p>
          <a:p>
            <a:r>
              <a:rPr lang="en-US" dirty="0"/>
              <a:t>Netflix vs. Dow Jones Industrial Average</a:t>
            </a:r>
          </a:p>
        </p:txBody>
      </p:sp>
    </p:spTree>
    <p:extLst>
      <p:ext uri="{BB962C8B-B14F-4D97-AF65-F5344CB8AC3E}">
        <p14:creationId xmlns:p14="http://schemas.microsoft.com/office/powerpoint/2010/main" val="40438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6BA8C-4206-427B-BAAC-40EB8636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Stock Price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C3F860-225B-4089-A1E8-2DFC3600E7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728A3-FBA5-4AB8-B1EE-E2B99CEB3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NFLX rose from the beginning to the end of 2017 and was most volatile in Q3</a:t>
            </a:r>
          </a:p>
          <a:p>
            <a:r>
              <a:rPr lang="en-US" dirty="0"/>
              <a:t>NFLX closing price range for 2017 was $127.489998 to $202.679993</a:t>
            </a:r>
          </a:p>
        </p:txBody>
      </p:sp>
      <p:graphicFrame>
        <p:nvGraphicFramePr>
          <p:cNvPr id="7" name="Group 148">
            <a:extLst>
              <a:ext uri="{FF2B5EF4-FFF2-40B4-BE49-F238E27FC236}">
                <a16:creationId xmlns:a16="http://schemas.microsoft.com/office/drawing/2014/main" id="{4072406C-F0B8-4C97-81BA-83DA903B1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627248"/>
              </p:ext>
            </p:extLst>
          </p:nvPr>
        </p:nvGraphicFramePr>
        <p:xfrm>
          <a:off x="6388702" y="4348163"/>
          <a:ext cx="4965097" cy="2011680"/>
        </p:xfrm>
        <a:graphic>
          <a:graphicData uri="http://schemas.openxmlformats.org/drawingml/2006/table">
            <a:tbl>
              <a:tblPr firstRow="1" bandRow="1"/>
              <a:tblGrid>
                <a:gridCol w="167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42">
                  <a:extLst>
                    <a:ext uri="{9D8B030D-6E8A-4147-A177-3AD203B41FA5}">
                      <a16:colId xmlns:a16="http://schemas.microsoft.com/office/drawing/2014/main" val="564285425"/>
                    </a:ext>
                  </a:extLst>
                </a:gridCol>
              </a:tblGrid>
              <a:tr h="17878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NFLX Closing Price Interquartile Range in 2017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2394" marR="9239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 algn="l"/>
                      <a:r>
                        <a:rPr lang="en-US" sz="1600" b="1" dirty="0"/>
                        <a:t>Quarter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</a:t>
                      </a:r>
                      <a:r>
                        <a:rPr lang="en-US" sz="1600" b="1" baseline="30000" dirty="0"/>
                        <a:t>st</a:t>
                      </a:r>
                      <a:r>
                        <a:rPr lang="en-US" sz="1600" b="1" dirty="0"/>
                        <a:t> Quartile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3</a:t>
                      </a:r>
                      <a:r>
                        <a:rPr lang="en-US" sz="1600" b="1" baseline="30000" dirty="0"/>
                        <a:t>rd</a:t>
                      </a:r>
                      <a:r>
                        <a:rPr lang="en-US" sz="1600" b="1" dirty="0"/>
                        <a:t> Quartile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Q1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$135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$145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Q2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$145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$160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/>
                        <a:t>Q3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$165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$185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/>
                        <a:t>Q4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$190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$200</a:t>
                      </a:r>
                    </a:p>
                  </a:txBody>
                  <a:tcPr marL="92394" marR="9239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009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4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C79-331B-46C9-B0CA-4CE3738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Quarterly Revenue and Earnings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49AF10-ACC7-4279-B0FB-58D2D3A626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1964-D14C-4822-8F64-DB24AADBF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Both revenue and earnings increased steadily throughout the year</a:t>
            </a:r>
          </a:p>
          <a:p>
            <a:r>
              <a:rPr lang="en-US" dirty="0"/>
              <a:t>The percentage of revenue that constituted earnings rose from 2.4% in Q1 to 7.8% in Q4</a:t>
            </a:r>
          </a:p>
        </p:txBody>
      </p:sp>
    </p:spTree>
    <p:extLst>
      <p:ext uri="{BB962C8B-B14F-4D97-AF65-F5344CB8AC3E}">
        <p14:creationId xmlns:p14="http://schemas.microsoft.com/office/powerpoint/2010/main" val="80464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FF6A-F750-4DA8-B873-1D259C4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Estimated vs. Actual 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FBC9A-C70D-486E-98E9-F137968FD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9AFA-BB7D-4D5B-A13E-A017A1903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dipping sharply in Q2, EPS recovered by the end of Q4 to reach Q1 levels</a:t>
            </a:r>
          </a:p>
          <a:p>
            <a:r>
              <a:rPr lang="en-US" dirty="0"/>
              <a:t>EPS estimates for Q2 and Q4 matched actuals</a:t>
            </a:r>
          </a:p>
        </p:txBody>
      </p:sp>
    </p:spTree>
    <p:extLst>
      <p:ext uri="{BB962C8B-B14F-4D97-AF65-F5344CB8AC3E}">
        <p14:creationId xmlns:p14="http://schemas.microsoft.com/office/powerpoint/2010/main" val="14229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DA22-839A-4E9A-8A41-1E46DE38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vs. DJIA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8E55AB-FFF8-4CD1-92D0-2BF93BF997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C56A-C209-4E2B-A5B2-B542450D0C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NFLX increased by 36.4% over the course of the year and outperformed the DJIA's increase of 24.4%</a:t>
            </a:r>
          </a:p>
          <a:p>
            <a:r>
              <a:rPr lang="en-US" dirty="0"/>
              <a:t>However, NFLX was more volatile throughout the year than the DJIA benchmark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CF17F-5641-4EE5-8844-F854604B0FFF}"/>
              </a:ext>
            </a:extLst>
          </p:cNvPr>
          <p:cNvSpPr txBox="1"/>
          <p:nvPr/>
        </p:nvSpPr>
        <p:spPr>
          <a:xfrm>
            <a:off x="933305" y="6285441"/>
            <a:ext cx="803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Dow Jones </a:t>
            </a:r>
            <a:r>
              <a:rPr lang="en-US"/>
              <a:t>Industrial Average (DJIA) </a:t>
            </a:r>
            <a:r>
              <a:rPr lang="en-US" dirty="0"/>
              <a:t>is 2 orders of magnitude higher than NFLX</a:t>
            </a:r>
          </a:p>
        </p:txBody>
      </p:sp>
    </p:spTree>
    <p:extLst>
      <p:ext uri="{BB962C8B-B14F-4D97-AF65-F5344CB8AC3E}">
        <p14:creationId xmlns:p14="http://schemas.microsoft.com/office/powerpoint/2010/main" val="403617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385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Netflix (NFLX) Stocks Capstone</vt:lpstr>
      <vt:lpstr>Data Visualization with Python Capstone Requirements Summary</vt:lpstr>
      <vt:lpstr>NFLX Stock Profile 2017 - Visualizations</vt:lpstr>
      <vt:lpstr>NFLX Stock Price Distribution</vt:lpstr>
      <vt:lpstr>NFLX Quarterly Revenue and Earnings</vt:lpstr>
      <vt:lpstr>NFLX Estimated vs. Actual EPS</vt:lpstr>
      <vt:lpstr>NFLX vs. DJIA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Neal</dc:creator>
  <cp:lastModifiedBy>Ken Neal</cp:lastModifiedBy>
  <cp:revision>2</cp:revision>
  <dcterms:created xsi:type="dcterms:W3CDTF">2018-07-09T00:05:29Z</dcterms:created>
  <dcterms:modified xsi:type="dcterms:W3CDTF">2018-07-20T14:38:59Z</dcterms:modified>
</cp:coreProperties>
</file>