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6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490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50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57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970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463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453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5699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158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95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630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429992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608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cxnSp>
        <p:nvCxnSpPr>
          <p:cNvPr id="2" name="Connector 1"/>
          <p:cNvCxnSpPr/>
          <p:nvPr/>
        </p:nvCxnSpPr>
        <p:spPr>
          <a:xfrm flipV="1">
            <a:off x="0" y="-1945957"/>
            <a:ext cx="0" cy="28828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ctor 2"/>
          <p:cNvCxnSpPr/>
          <p:nvPr/>
        </p:nvCxnSpPr>
        <p:spPr>
          <a:xfrm flipV="1">
            <a:off x="24551" y="-1945957"/>
            <a:ext cx="0" cy="2882899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or 3"/>
          <p:cNvCxnSpPr/>
          <p:nvPr/>
        </p:nvCxnSpPr>
        <p:spPr>
          <a:xfrm flipV="1">
            <a:off x="1747665" y="-936942"/>
            <a:ext cx="0" cy="28828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or 4"/>
          <p:cNvCxnSpPr/>
          <p:nvPr/>
        </p:nvCxnSpPr>
        <p:spPr>
          <a:xfrm flipV="1">
            <a:off x="1772216" y="-936942"/>
            <a:ext cx="0" cy="28828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or 5"/>
          <p:cNvCxnSpPr/>
          <p:nvPr/>
        </p:nvCxnSpPr>
        <p:spPr>
          <a:xfrm>
            <a:off x="0" y="936942"/>
            <a:ext cx="1747665" cy="100901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or 6"/>
          <p:cNvCxnSpPr/>
          <p:nvPr/>
        </p:nvCxnSpPr>
        <p:spPr>
          <a:xfrm>
            <a:off x="0" y="-1945957"/>
            <a:ext cx="1747665" cy="100901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 7"/>
          <p:cNvCxnSpPr/>
          <p:nvPr/>
        </p:nvCxnSpPr>
        <p:spPr>
          <a:xfrm>
            <a:off x="24551" y="936942"/>
            <a:ext cx="1747665" cy="1009015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 8"/>
          <p:cNvCxnSpPr/>
          <p:nvPr/>
        </p:nvCxnSpPr>
        <p:spPr>
          <a:xfrm>
            <a:off x="24551" y="-1945957"/>
            <a:ext cx="1747665" cy="100901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 9"/>
          <p:cNvCxnSpPr/>
          <p:nvPr/>
        </p:nvCxnSpPr>
        <p:spPr>
          <a:xfrm>
            <a:off x="0" y="936942"/>
            <a:ext cx="24551" cy="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 10"/>
          <p:cNvCxnSpPr/>
          <p:nvPr/>
        </p:nvCxnSpPr>
        <p:spPr>
          <a:xfrm>
            <a:off x="1747665" y="1945957"/>
            <a:ext cx="24551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 11"/>
          <p:cNvCxnSpPr/>
          <p:nvPr/>
        </p:nvCxnSpPr>
        <p:spPr>
          <a:xfrm>
            <a:off x="0" y="-1945957"/>
            <a:ext cx="24551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 12"/>
          <p:cNvCxnSpPr/>
          <p:nvPr/>
        </p:nvCxnSpPr>
        <p:spPr>
          <a:xfrm>
            <a:off x="1747665" y="-936942"/>
            <a:ext cx="24551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86108" y="-2072957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227x227x3</a:t>
            </a:r>
          </a:p>
        </p:txBody>
      </p:sp>
      <p:cxnSp>
        <p:nvCxnSpPr>
          <p:cNvPr id="15" name="Connector 14"/>
          <p:cNvCxnSpPr/>
          <p:nvPr/>
        </p:nvCxnSpPr>
        <p:spPr>
          <a:xfrm flipV="1">
            <a:off x="2407216" y="-471487"/>
            <a:ext cx="0" cy="6984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 15"/>
          <p:cNvCxnSpPr/>
          <p:nvPr/>
        </p:nvCxnSpPr>
        <p:spPr>
          <a:xfrm flipV="1">
            <a:off x="2603627" y="-471487"/>
            <a:ext cx="0" cy="698499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 16"/>
          <p:cNvCxnSpPr/>
          <p:nvPr/>
        </p:nvCxnSpPr>
        <p:spPr>
          <a:xfrm flipV="1">
            <a:off x="2830659" y="-227012"/>
            <a:ext cx="0" cy="6984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 17"/>
          <p:cNvCxnSpPr/>
          <p:nvPr/>
        </p:nvCxnSpPr>
        <p:spPr>
          <a:xfrm flipV="1">
            <a:off x="3027071" y="-227012"/>
            <a:ext cx="0" cy="6984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 18"/>
          <p:cNvCxnSpPr/>
          <p:nvPr/>
        </p:nvCxnSpPr>
        <p:spPr>
          <a:xfrm>
            <a:off x="2407216" y="227012"/>
            <a:ext cx="423443" cy="24447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 19"/>
          <p:cNvCxnSpPr/>
          <p:nvPr/>
        </p:nvCxnSpPr>
        <p:spPr>
          <a:xfrm>
            <a:off x="2407216" y="-471487"/>
            <a:ext cx="423443" cy="24447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 20"/>
          <p:cNvCxnSpPr/>
          <p:nvPr/>
        </p:nvCxnSpPr>
        <p:spPr>
          <a:xfrm>
            <a:off x="2603627" y="227012"/>
            <a:ext cx="423444" cy="244475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 21"/>
          <p:cNvCxnSpPr/>
          <p:nvPr/>
        </p:nvCxnSpPr>
        <p:spPr>
          <a:xfrm>
            <a:off x="2603627" y="-471487"/>
            <a:ext cx="423444" cy="24447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 22"/>
          <p:cNvCxnSpPr/>
          <p:nvPr/>
        </p:nvCxnSpPr>
        <p:spPr>
          <a:xfrm>
            <a:off x="2407216" y="227012"/>
            <a:ext cx="196411" cy="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 23"/>
          <p:cNvCxnSpPr/>
          <p:nvPr/>
        </p:nvCxnSpPr>
        <p:spPr>
          <a:xfrm>
            <a:off x="2830659" y="471487"/>
            <a:ext cx="196412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or 24"/>
          <p:cNvCxnSpPr/>
          <p:nvPr/>
        </p:nvCxnSpPr>
        <p:spPr>
          <a:xfrm>
            <a:off x="2407216" y="-471487"/>
            <a:ext cx="196411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 25"/>
          <p:cNvCxnSpPr/>
          <p:nvPr/>
        </p:nvCxnSpPr>
        <p:spPr>
          <a:xfrm>
            <a:off x="2830659" y="-227012"/>
            <a:ext cx="196412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717143" y="-598487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55x55x96</a:t>
            </a:r>
          </a:p>
        </p:txBody>
      </p:sp>
      <p:cxnSp>
        <p:nvCxnSpPr>
          <p:cNvPr id="28" name="Connector 27"/>
          <p:cNvCxnSpPr/>
          <p:nvPr/>
        </p:nvCxnSpPr>
        <p:spPr>
          <a:xfrm flipV="1">
            <a:off x="3662071" y="-231457"/>
            <a:ext cx="0" cy="3428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 28"/>
          <p:cNvCxnSpPr/>
          <p:nvPr/>
        </p:nvCxnSpPr>
        <p:spPr>
          <a:xfrm flipV="1">
            <a:off x="3858482" y="-231457"/>
            <a:ext cx="0" cy="342899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 29"/>
          <p:cNvCxnSpPr/>
          <p:nvPr/>
        </p:nvCxnSpPr>
        <p:spPr>
          <a:xfrm flipV="1">
            <a:off x="3869943" y="-111442"/>
            <a:ext cx="0" cy="3428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 30"/>
          <p:cNvCxnSpPr/>
          <p:nvPr/>
        </p:nvCxnSpPr>
        <p:spPr>
          <a:xfrm flipV="1">
            <a:off x="4066354" y="-111442"/>
            <a:ext cx="0" cy="3428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 31"/>
          <p:cNvCxnSpPr/>
          <p:nvPr/>
        </p:nvCxnSpPr>
        <p:spPr>
          <a:xfrm>
            <a:off x="3662071" y="111442"/>
            <a:ext cx="207872" cy="12001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 32"/>
          <p:cNvCxnSpPr/>
          <p:nvPr/>
        </p:nvCxnSpPr>
        <p:spPr>
          <a:xfrm>
            <a:off x="3662071" y="-231457"/>
            <a:ext cx="207872" cy="12001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or 33"/>
          <p:cNvCxnSpPr/>
          <p:nvPr/>
        </p:nvCxnSpPr>
        <p:spPr>
          <a:xfrm>
            <a:off x="3858482" y="111442"/>
            <a:ext cx="207872" cy="120015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 34"/>
          <p:cNvCxnSpPr/>
          <p:nvPr/>
        </p:nvCxnSpPr>
        <p:spPr>
          <a:xfrm>
            <a:off x="3858482" y="-231457"/>
            <a:ext cx="207872" cy="12001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 35"/>
          <p:cNvCxnSpPr/>
          <p:nvPr/>
        </p:nvCxnSpPr>
        <p:spPr>
          <a:xfrm>
            <a:off x="3662071" y="111442"/>
            <a:ext cx="196411" cy="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 36"/>
          <p:cNvCxnSpPr/>
          <p:nvPr/>
        </p:nvCxnSpPr>
        <p:spPr>
          <a:xfrm>
            <a:off x="3869943" y="231457"/>
            <a:ext cx="196411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 37"/>
          <p:cNvCxnSpPr/>
          <p:nvPr/>
        </p:nvCxnSpPr>
        <p:spPr>
          <a:xfrm>
            <a:off x="3662071" y="-231457"/>
            <a:ext cx="196411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 38"/>
          <p:cNvCxnSpPr/>
          <p:nvPr/>
        </p:nvCxnSpPr>
        <p:spPr>
          <a:xfrm>
            <a:off x="3869943" y="-111442"/>
            <a:ext cx="196411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864212" y="-358457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27x27x96</a:t>
            </a:r>
          </a:p>
        </p:txBody>
      </p:sp>
      <p:cxnSp>
        <p:nvCxnSpPr>
          <p:cNvPr id="41" name="Connector 40"/>
          <p:cNvCxnSpPr/>
          <p:nvPr/>
        </p:nvCxnSpPr>
        <p:spPr>
          <a:xfrm flipV="1">
            <a:off x="4701354" y="-231457"/>
            <a:ext cx="0" cy="3428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 41"/>
          <p:cNvCxnSpPr/>
          <p:nvPr/>
        </p:nvCxnSpPr>
        <p:spPr>
          <a:xfrm flipV="1">
            <a:off x="5055146" y="-231457"/>
            <a:ext cx="0" cy="342899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 42"/>
          <p:cNvCxnSpPr/>
          <p:nvPr/>
        </p:nvCxnSpPr>
        <p:spPr>
          <a:xfrm flipV="1">
            <a:off x="4909226" y="-111442"/>
            <a:ext cx="0" cy="3428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 43"/>
          <p:cNvCxnSpPr/>
          <p:nvPr/>
        </p:nvCxnSpPr>
        <p:spPr>
          <a:xfrm flipV="1">
            <a:off x="5263018" y="-111442"/>
            <a:ext cx="0" cy="3428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or 44"/>
          <p:cNvCxnSpPr/>
          <p:nvPr/>
        </p:nvCxnSpPr>
        <p:spPr>
          <a:xfrm>
            <a:off x="4701354" y="111442"/>
            <a:ext cx="207872" cy="12001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or 45"/>
          <p:cNvCxnSpPr/>
          <p:nvPr/>
        </p:nvCxnSpPr>
        <p:spPr>
          <a:xfrm>
            <a:off x="4701354" y="-231457"/>
            <a:ext cx="207872" cy="12001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or 46"/>
          <p:cNvCxnSpPr/>
          <p:nvPr/>
        </p:nvCxnSpPr>
        <p:spPr>
          <a:xfrm>
            <a:off x="5055146" y="111442"/>
            <a:ext cx="207872" cy="120015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 47"/>
          <p:cNvCxnSpPr/>
          <p:nvPr/>
        </p:nvCxnSpPr>
        <p:spPr>
          <a:xfrm>
            <a:off x="5055146" y="-231457"/>
            <a:ext cx="207872" cy="12001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or 48"/>
          <p:cNvCxnSpPr/>
          <p:nvPr/>
        </p:nvCxnSpPr>
        <p:spPr>
          <a:xfrm>
            <a:off x="4701354" y="111442"/>
            <a:ext cx="353792" cy="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or 49"/>
          <p:cNvCxnSpPr/>
          <p:nvPr/>
        </p:nvCxnSpPr>
        <p:spPr>
          <a:xfrm>
            <a:off x="4909226" y="231457"/>
            <a:ext cx="353792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or 50"/>
          <p:cNvCxnSpPr/>
          <p:nvPr/>
        </p:nvCxnSpPr>
        <p:spPr>
          <a:xfrm>
            <a:off x="4701354" y="-231457"/>
            <a:ext cx="353792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or 51"/>
          <p:cNvCxnSpPr/>
          <p:nvPr/>
        </p:nvCxnSpPr>
        <p:spPr>
          <a:xfrm>
            <a:off x="4909226" y="-111442"/>
            <a:ext cx="353792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982186" y="-358457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27x27x256</a:t>
            </a:r>
          </a:p>
        </p:txBody>
      </p:sp>
      <p:cxnSp>
        <p:nvCxnSpPr>
          <p:cNvPr id="54" name="Connector 53"/>
          <p:cNvCxnSpPr/>
          <p:nvPr/>
        </p:nvCxnSpPr>
        <p:spPr>
          <a:xfrm flipV="1">
            <a:off x="5898018" y="-111442"/>
            <a:ext cx="0" cy="1650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 54"/>
          <p:cNvCxnSpPr/>
          <p:nvPr/>
        </p:nvCxnSpPr>
        <p:spPr>
          <a:xfrm flipV="1">
            <a:off x="6251810" y="-111442"/>
            <a:ext cx="0" cy="165099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or 55"/>
          <p:cNvCxnSpPr/>
          <p:nvPr/>
        </p:nvCxnSpPr>
        <p:spPr>
          <a:xfrm flipV="1">
            <a:off x="5998104" y="-53657"/>
            <a:ext cx="0" cy="1650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ctor 56"/>
          <p:cNvCxnSpPr/>
          <p:nvPr/>
        </p:nvCxnSpPr>
        <p:spPr>
          <a:xfrm flipV="1">
            <a:off x="6351896" y="-53657"/>
            <a:ext cx="0" cy="1650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 57"/>
          <p:cNvCxnSpPr/>
          <p:nvPr/>
        </p:nvCxnSpPr>
        <p:spPr>
          <a:xfrm>
            <a:off x="5898018" y="53657"/>
            <a:ext cx="100086" cy="5778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 58"/>
          <p:cNvCxnSpPr/>
          <p:nvPr/>
        </p:nvCxnSpPr>
        <p:spPr>
          <a:xfrm>
            <a:off x="5898018" y="-111442"/>
            <a:ext cx="100086" cy="5778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or 59"/>
          <p:cNvCxnSpPr/>
          <p:nvPr/>
        </p:nvCxnSpPr>
        <p:spPr>
          <a:xfrm>
            <a:off x="6251810" y="53657"/>
            <a:ext cx="100086" cy="57785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or 60"/>
          <p:cNvCxnSpPr/>
          <p:nvPr/>
        </p:nvCxnSpPr>
        <p:spPr>
          <a:xfrm>
            <a:off x="6251810" y="-111442"/>
            <a:ext cx="100086" cy="5778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or 61"/>
          <p:cNvCxnSpPr/>
          <p:nvPr/>
        </p:nvCxnSpPr>
        <p:spPr>
          <a:xfrm>
            <a:off x="5898018" y="53657"/>
            <a:ext cx="353792" cy="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 62"/>
          <p:cNvCxnSpPr/>
          <p:nvPr/>
        </p:nvCxnSpPr>
        <p:spPr>
          <a:xfrm>
            <a:off x="5998104" y="111442"/>
            <a:ext cx="353792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or 63"/>
          <p:cNvCxnSpPr/>
          <p:nvPr/>
        </p:nvCxnSpPr>
        <p:spPr>
          <a:xfrm>
            <a:off x="5898018" y="-111442"/>
            <a:ext cx="353792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or 64"/>
          <p:cNvCxnSpPr/>
          <p:nvPr/>
        </p:nvCxnSpPr>
        <p:spPr>
          <a:xfrm>
            <a:off x="5998104" y="-53657"/>
            <a:ext cx="353792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124957" y="-23844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13x13x256</a:t>
            </a:r>
          </a:p>
        </p:txBody>
      </p:sp>
      <p:cxnSp>
        <p:nvCxnSpPr>
          <p:cNvPr id="67" name="Connector 66"/>
          <p:cNvCxnSpPr/>
          <p:nvPr/>
        </p:nvCxnSpPr>
        <p:spPr>
          <a:xfrm flipV="1">
            <a:off x="6986896" y="-111442"/>
            <a:ext cx="0" cy="1650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or 67"/>
          <p:cNvCxnSpPr/>
          <p:nvPr/>
        </p:nvCxnSpPr>
        <p:spPr>
          <a:xfrm flipV="1">
            <a:off x="7438131" y="-111442"/>
            <a:ext cx="0" cy="165099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ctor 68"/>
          <p:cNvCxnSpPr/>
          <p:nvPr/>
        </p:nvCxnSpPr>
        <p:spPr>
          <a:xfrm flipV="1">
            <a:off x="7086983" y="-53657"/>
            <a:ext cx="0" cy="1650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or 69"/>
          <p:cNvCxnSpPr/>
          <p:nvPr/>
        </p:nvCxnSpPr>
        <p:spPr>
          <a:xfrm flipV="1">
            <a:off x="7538217" y="-53657"/>
            <a:ext cx="0" cy="1650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or 70"/>
          <p:cNvCxnSpPr/>
          <p:nvPr/>
        </p:nvCxnSpPr>
        <p:spPr>
          <a:xfrm>
            <a:off x="6986896" y="53657"/>
            <a:ext cx="100087" cy="5778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ctor 71"/>
          <p:cNvCxnSpPr/>
          <p:nvPr/>
        </p:nvCxnSpPr>
        <p:spPr>
          <a:xfrm>
            <a:off x="6986896" y="-111442"/>
            <a:ext cx="100087" cy="5778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 72"/>
          <p:cNvCxnSpPr/>
          <p:nvPr/>
        </p:nvCxnSpPr>
        <p:spPr>
          <a:xfrm>
            <a:off x="7438131" y="53657"/>
            <a:ext cx="100086" cy="57785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or 73"/>
          <p:cNvCxnSpPr/>
          <p:nvPr/>
        </p:nvCxnSpPr>
        <p:spPr>
          <a:xfrm>
            <a:off x="7438131" y="-111442"/>
            <a:ext cx="100086" cy="5778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or 74"/>
          <p:cNvCxnSpPr/>
          <p:nvPr/>
        </p:nvCxnSpPr>
        <p:spPr>
          <a:xfrm>
            <a:off x="6986896" y="53657"/>
            <a:ext cx="451235" cy="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or 75"/>
          <p:cNvCxnSpPr/>
          <p:nvPr/>
        </p:nvCxnSpPr>
        <p:spPr>
          <a:xfrm>
            <a:off x="7086983" y="111442"/>
            <a:ext cx="451234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or 76"/>
          <p:cNvCxnSpPr/>
          <p:nvPr/>
        </p:nvCxnSpPr>
        <p:spPr>
          <a:xfrm>
            <a:off x="6986896" y="-111442"/>
            <a:ext cx="451235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or 77"/>
          <p:cNvCxnSpPr/>
          <p:nvPr/>
        </p:nvCxnSpPr>
        <p:spPr>
          <a:xfrm>
            <a:off x="7086983" y="-53657"/>
            <a:ext cx="451234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262557" y="-23844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13x13x384</a:t>
            </a:r>
          </a:p>
        </p:txBody>
      </p:sp>
      <p:cxnSp>
        <p:nvCxnSpPr>
          <p:cNvPr id="80" name="Connector 79"/>
          <p:cNvCxnSpPr/>
          <p:nvPr/>
        </p:nvCxnSpPr>
        <p:spPr>
          <a:xfrm flipV="1">
            <a:off x="8173217" y="-111442"/>
            <a:ext cx="0" cy="1650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or 80"/>
          <p:cNvCxnSpPr/>
          <p:nvPr/>
        </p:nvCxnSpPr>
        <p:spPr>
          <a:xfrm flipV="1">
            <a:off x="8624452" y="-111442"/>
            <a:ext cx="0" cy="165099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nector 81"/>
          <p:cNvCxnSpPr/>
          <p:nvPr/>
        </p:nvCxnSpPr>
        <p:spPr>
          <a:xfrm flipV="1">
            <a:off x="8273304" y="-53657"/>
            <a:ext cx="0" cy="1650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or 82"/>
          <p:cNvCxnSpPr/>
          <p:nvPr/>
        </p:nvCxnSpPr>
        <p:spPr>
          <a:xfrm flipV="1">
            <a:off x="8724539" y="-53657"/>
            <a:ext cx="0" cy="1650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or 83"/>
          <p:cNvCxnSpPr/>
          <p:nvPr/>
        </p:nvCxnSpPr>
        <p:spPr>
          <a:xfrm>
            <a:off x="8173217" y="53657"/>
            <a:ext cx="100087" cy="5778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nector 84"/>
          <p:cNvCxnSpPr/>
          <p:nvPr/>
        </p:nvCxnSpPr>
        <p:spPr>
          <a:xfrm>
            <a:off x="8173217" y="-111442"/>
            <a:ext cx="100087" cy="5778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nector 85"/>
          <p:cNvCxnSpPr/>
          <p:nvPr/>
        </p:nvCxnSpPr>
        <p:spPr>
          <a:xfrm>
            <a:off x="8624452" y="53657"/>
            <a:ext cx="100087" cy="57785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nector 86"/>
          <p:cNvCxnSpPr/>
          <p:nvPr/>
        </p:nvCxnSpPr>
        <p:spPr>
          <a:xfrm>
            <a:off x="8624452" y="-111442"/>
            <a:ext cx="100087" cy="5778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or 87"/>
          <p:cNvCxnSpPr/>
          <p:nvPr/>
        </p:nvCxnSpPr>
        <p:spPr>
          <a:xfrm>
            <a:off x="8173217" y="53657"/>
            <a:ext cx="451235" cy="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nector 88"/>
          <p:cNvCxnSpPr/>
          <p:nvPr/>
        </p:nvCxnSpPr>
        <p:spPr>
          <a:xfrm>
            <a:off x="8273304" y="111442"/>
            <a:ext cx="451235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nector 89"/>
          <p:cNvCxnSpPr/>
          <p:nvPr/>
        </p:nvCxnSpPr>
        <p:spPr>
          <a:xfrm>
            <a:off x="8173217" y="-111442"/>
            <a:ext cx="451235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nector 90"/>
          <p:cNvCxnSpPr/>
          <p:nvPr/>
        </p:nvCxnSpPr>
        <p:spPr>
          <a:xfrm>
            <a:off x="8273304" y="-53657"/>
            <a:ext cx="451235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8448878" y="-23844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13x13x384</a:t>
            </a:r>
          </a:p>
        </p:txBody>
      </p:sp>
      <p:cxnSp>
        <p:nvCxnSpPr>
          <p:cNvPr id="93" name="Connector 92"/>
          <p:cNvCxnSpPr/>
          <p:nvPr/>
        </p:nvCxnSpPr>
        <p:spPr>
          <a:xfrm flipV="1">
            <a:off x="9359539" y="-111442"/>
            <a:ext cx="0" cy="1650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nector 93"/>
          <p:cNvCxnSpPr/>
          <p:nvPr/>
        </p:nvCxnSpPr>
        <p:spPr>
          <a:xfrm flipV="1">
            <a:off x="9713330" y="-111442"/>
            <a:ext cx="0" cy="165099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nector 94"/>
          <p:cNvCxnSpPr/>
          <p:nvPr/>
        </p:nvCxnSpPr>
        <p:spPr>
          <a:xfrm flipV="1">
            <a:off x="9459625" y="-53657"/>
            <a:ext cx="0" cy="1650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nector 95"/>
          <p:cNvCxnSpPr/>
          <p:nvPr/>
        </p:nvCxnSpPr>
        <p:spPr>
          <a:xfrm flipV="1">
            <a:off x="9813417" y="-53657"/>
            <a:ext cx="0" cy="1650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or 96"/>
          <p:cNvCxnSpPr/>
          <p:nvPr/>
        </p:nvCxnSpPr>
        <p:spPr>
          <a:xfrm>
            <a:off x="9359539" y="53657"/>
            <a:ext cx="100086" cy="5778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 97"/>
          <p:cNvCxnSpPr/>
          <p:nvPr/>
        </p:nvCxnSpPr>
        <p:spPr>
          <a:xfrm>
            <a:off x="9359539" y="-111442"/>
            <a:ext cx="100086" cy="5778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or 98"/>
          <p:cNvCxnSpPr/>
          <p:nvPr/>
        </p:nvCxnSpPr>
        <p:spPr>
          <a:xfrm>
            <a:off x="9713330" y="53657"/>
            <a:ext cx="100087" cy="57785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 99"/>
          <p:cNvCxnSpPr/>
          <p:nvPr/>
        </p:nvCxnSpPr>
        <p:spPr>
          <a:xfrm>
            <a:off x="9713330" y="-111442"/>
            <a:ext cx="100087" cy="5778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 100"/>
          <p:cNvCxnSpPr/>
          <p:nvPr/>
        </p:nvCxnSpPr>
        <p:spPr>
          <a:xfrm>
            <a:off x="9359539" y="53657"/>
            <a:ext cx="353791" cy="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 101"/>
          <p:cNvCxnSpPr/>
          <p:nvPr/>
        </p:nvCxnSpPr>
        <p:spPr>
          <a:xfrm>
            <a:off x="9459625" y="111442"/>
            <a:ext cx="353792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 102"/>
          <p:cNvCxnSpPr/>
          <p:nvPr/>
        </p:nvCxnSpPr>
        <p:spPr>
          <a:xfrm>
            <a:off x="9359539" y="-111442"/>
            <a:ext cx="353791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 103"/>
          <p:cNvCxnSpPr/>
          <p:nvPr/>
        </p:nvCxnSpPr>
        <p:spPr>
          <a:xfrm>
            <a:off x="9459625" y="-53657"/>
            <a:ext cx="353792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9586478" y="-23844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13x13x256</a:t>
            </a:r>
          </a:p>
        </p:txBody>
      </p:sp>
      <p:cxnSp>
        <p:nvCxnSpPr>
          <p:cNvPr id="106" name="Connector 105"/>
          <p:cNvCxnSpPr/>
          <p:nvPr/>
        </p:nvCxnSpPr>
        <p:spPr>
          <a:xfrm flipV="1">
            <a:off x="10448417" y="-51435"/>
            <a:ext cx="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 106"/>
          <p:cNvCxnSpPr/>
          <p:nvPr/>
        </p:nvCxnSpPr>
        <p:spPr>
          <a:xfrm flipV="1">
            <a:off x="10802209" y="-51435"/>
            <a:ext cx="0" cy="7620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 107"/>
          <p:cNvCxnSpPr/>
          <p:nvPr/>
        </p:nvCxnSpPr>
        <p:spPr>
          <a:xfrm flipV="1">
            <a:off x="10494611" y="-24765"/>
            <a:ext cx="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 108"/>
          <p:cNvCxnSpPr/>
          <p:nvPr/>
        </p:nvCxnSpPr>
        <p:spPr>
          <a:xfrm flipV="1">
            <a:off x="10848402" y="-24765"/>
            <a:ext cx="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 109"/>
          <p:cNvCxnSpPr/>
          <p:nvPr/>
        </p:nvCxnSpPr>
        <p:spPr>
          <a:xfrm>
            <a:off x="10448417" y="24765"/>
            <a:ext cx="46194" cy="2667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 110"/>
          <p:cNvCxnSpPr/>
          <p:nvPr/>
        </p:nvCxnSpPr>
        <p:spPr>
          <a:xfrm>
            <a:off x="10448417" y="-51435"/>
            <a:ext cx="46194" cy="2667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 111"/>
          <p:cNvCxnSpPr/>
          <p:nvPr/>
        </p:nvCxnSpPr>
        <p:spPr>
          <a:xfrm>
            <a:off x="10802209" y="24765"/>
            <a:ext cx="46193" cy="2667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 112"/>
          <p:cNvCxnSpPr/>
          <p:nvPr/>
        </p:nvCxnSpPr>
        <p:spPr>
          <a:xfrm>
            <a:off x="10802209" y="-51435"/>
            <a:ext cx="46193" cy="2667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 113"/>
          <p:cNvCxnSpPr/>
          <p:nvPr/>
        </p:nvCxnSpPr>
        <p:spPr>
          <a:xfrm>
            <a:off x="10448417" y="24765"/>
            <a:ext cx="353792" cy="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 114"/>
          <p:cNvCxnSpPr/>
          <p:nvPr/>
        </p:nvCxnSpPr>
        <p:spPr>
          <a:xfrm>
            <a:off x="10494611" y="51435"/>
            <a:ext cx="353791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 115"/>
          <p:cNvCxnSpPr/>
          <p:nvPr/>
        </p:nvCxnSpPr>
        <p:spPr>
          <a:xfrm>
            <a:off x="10448417" y="-51435"/>
            <a:ext cx="353792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 116"/>
          <p:cNvCxnSpPr/>
          <p:nvPr/>
        </p:nvCxnSpPr>
        <p:spPr>
          <a:xfrm>
            <a:off x="10494611" y="-24765"/>
            <a:ext cx="353791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10648410" y="-17843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6x6x256</a:t>
            </a:r>
          </a:p>
        </p:txBody>
      </p:sp>
      <p:cxnSp>
        <p:nvCxnSpPr>
          <p:cNvPr id="119" name="Connector 118"/>
          <p:cNvCxnSpPr/>
          <p:nvPr/>
        </p:nvCxnSpPr>
        <p:spPr>
          <a:xfrm>
            <a:off x="11483402" y="-1518795"/>
            <a:ext cx="0" cy="303759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 119"/>
          <p:cNvCxnSpPr/>
          <p:nvPr/>
        </p:nvCxnSpPr>
        <p:spPr>
          <a:xfrm>
            <a:off x="11483402" y="1518795"/>
            <a:ext cx="50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 120"/>
          <p:cNvCxnSpPr/>
          <p:nvPr/>
        </p:nvCxnSpPr>
        <p:spPr>
          <a:xfrm flipV="1">
            <a:off x="11534202" y="-1518795"/>
            <a:ext cx="0" cy="303759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 121"/>
          <p:cNvCxnSpPr/>
          <p:nvPr/>
        </p:nvCxnSpPr>
        <p:spPr>
          <a:xfrm flipH="1">
            <a:off x="11483402" y="-1518795"/>
            <a:ext cx="50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11508802" y="-164579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9216</a:t>
            </a:r>
          </a:p>
        </p:txBody>
      </p:sp>
      <p:cxnSp>
        <p:nvCxnSpPr>
          <p:cNvPr id="124" name="Connector 123"/>
          <p:cNvCxnSpPr/>
          <p:nvPr/>
        </p:nvCxnSpPr>
        <p:spPr>
          <a:xfrm>
            <a:off x="12169202" y="-933662"/>
            <a:ext cx="0" cy="1867324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 124"/>
          <p:cNvCxnSpPr/>
          <p:nvPr/>
        </p:nvCxnSpPr>
        <p:spPr>
          <a:xfrm>
            <a:off x="12169202" y="933662"/>
            <a:ext cx="50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 125"/>
          <p:cNvCxnSpPr/>
          <p:nvPr/>
        </p:nvCxnSpPr>
        <p:spPr>
          <a:xfrm flipV="1">
            <a:off x="12220002" y="-933662"/>
            <a:ext cx="0" cy="1867324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 126"/>
          <p:cNvCxnSpPr/>
          <p:nvPr/>
        </p:nvCxnSpPr>
        <p:spPr>
          <a:xfrm flipH="1">
            <a:off x="12169202" y="-933662"/>
            <a:ext cx="50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2194602" y="-106066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4096</a:t>
            </a:r>
          </a:p>
        </p:txBody>
      </p:sp>
      <p:cxnSp>
        <p:nvCxnSpPr>
          <p:cNvPr id="129" name="Connector 128"/>
          <p:cNvCxnSpPr/>
          <p:nvPr/>
        </p:nvCxnSpPr>
        <p:spPr>
          <a:xfrm>
            <a:off x="12855002" y="-933662"/>
            <a:ext cx="0" cy="1867324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 129"/>
          <p:cNvCxnSpPr/>
          <p:nvPr/>
        </p:nvCxnSpPr>
        <p:spPr>
          <a:xfrm>
            <a:off x="12855002" y="933662"/>
            <a:ext cx="50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 130"/>
          <p:cNvCxnSpPr/>
          <p:nvPr/>
        </p:nvCxnSpPr>
        <p:spPr>
          <a:xfrm flipV="1">
            <a:off x="12905802" y="-933662"/>
            <a:ext cx="0" cy="1867324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 131"/>
          <p:cNvCxnSpPr/>
          <p:nvPr/>
        </p:nvCxnSpPr>
        <p:spPr>
          <a:xfrm flipH="1">
            <a:off x="12855002" y="-933662"/>
            <a:ext cx="50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2880402" y="-106066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4096</a:t>
            </a:r>
          </a:p>
        </p:txBody>
      </p:sp>
      <p:cxnSp>
        <p:nvCxnSpPr>
          <p:cNvPr id="134" name="Connector 133"/>
          <p:cNvCxnSpPr/>
          <p:nvPr/>
        </p:nvCxnSpPr>
        <p:spPr>
          <a:xfrm>
            <a:off x="13540802" y="-400657"/>
            <a:ext cx="0" cy="801314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 134"/>
          <p:cNvCxnSpPr/>
          <p:nvPr/>
        </p:nvCxnSpPr>
        <p:spPr>
          <a:xfrm>
            <a:off x="13540802" y="400657"/>
            <a:ext cx="50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 135"/>
          <p:cNvCxnSpPr/>
          <p:nvPr/>
        </p:nvCxnSpPr>
        <p:spPr>
          <a:xfrm flipV="1">
            <a:off x="13591602" y="-400657"/>
            <a:ext cx="0" cy="801314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 136"/>
          <p:cNvCxnSpPr/>
          <p:nvPr/>
        </p:nvCxnSpPr>
        <p:spPr>
          <a:xfrm flipH="1">
            <a:off x="13540802" y="-400657"/>
            <a:ext cx="50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13566202" y="-527657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1000</a:t>
            </a:r>
          </a:p>
        </p:txBody>
      </p:sp>
      <p:cxnSp>
        <p:nvCxnSpPr>
          <p:cNvPr id="139" name="Connector 138"/>
          <p:cNvCxnSpPr/>
          <p:nvPr/>
        </p:nvCxnSpPr>
        <p:spPr>
          <a:xfrm flipV="1">
            <a:off x="873832" y="-94297"/>
            <a:ext cx="0" cy="1396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 139"/>
          <p:cNvCxnSpPr/>
          <p:nvPr/>
        </p:nvCxnSpPr>
        <p:spPr>
          <a:xfrm flipV="1">
            <a:off x="898384" y="-94297"/>
            <a:ext cx="0" cy="139699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 140"/>
          <p:cNvCxnSpPr/>
          <p:nvPr/>
        </p:nvCxnSpPr>
        <p:spPr>
          <a:xfrm flipV="1">
            <a:off x="958521" y="-45402"/>
            <a:ext cx="0" cy="1396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 141"/>
          <p:cNvCxnSpPr/>
          <p:nvPr/>
        </p:nvCxnSpPr>
        <p:spPr>
          <a:xfrm flipV="1">
            <a:off x="983072" y="-45402"/>
            <a:ext cx="0" cy="1396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 142"/>
          <p:cNvCxnSpPr/>
          <p:nvPr/>
        </p:nvCxnSpPr>
        <p:spPr>
          <a:xfrm>
            <a:off x="873832" y="45402"/>
            <a:ext cx="84689" cy="4889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 143"/>
          <p:cNvCxnSpPr/>
          <p:nvPr/>
        </p:nvCxnSpPr>
        <p:spPr>
          <a:xfrm>
            <a:off x="873832" y="-94297"/>
            <a:ext cx="84689" cy="4889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 144"/>
          <p:cNvCxnSpPr/>
          <p:nvPr/>
        </p:nvCxnSpPr>
        <p:spPr>
          <a:xfrm>
            <a:off x="898384" y="45402"/>
            <a:ext cx="84688" cy="48895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 145"/>
          <p:cNvCxnSpPr/>
          <p:nvPr/>
        </p:nvCxnSpPr>
        <p:spPr>
          <a:xfrm>
            <a:off x="898384" y="-94297"/>
            <a:ext cx="84688" cy="4889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 146"/>
          <p:cNvCxnSpPr/>
          <p:nvPr/>
        </p:nvCxnSpPr>
        <p:spPr>
          <a:xfrm>
            <a:off x="873832" y="45402"/>
            <a:ext cx="24552" cy="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 147"/>
          <p:cNvCxnSpPr/>
          <p:nvPr/>
        </p:nvCxnSpPr>
        <p:spPr>
          <a:xfrm>
            <a:off x="958521" y="94297"/>
            <a:ext cx="24551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 148"/>
          <p:cNvCxnSpPr/>
          <p:nvPr/>
        </p:nvCxnSpPr>
        <p:spPr>
          <a:xfrm>
            <a:off x="873832" y="-94297"/>
            <a:ext cx="24552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onnector 149"/>
          <p:cNvCxnSpPr/>
          <p:nvPr/>
        </p:nvCxnSpPr>
        <p:spPr>
          <a:xfrm>
            <a:off x="958521" y="-45402"/>
            <a:ext cx="24551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 150"/>
          <p:cNvCxnSpPr/>
          <p:nvPr/>
        </p:nvCxnSpPr>
        <p:spPr>
          <a:xfrm flipV="1">
            <a:off x="898384" y="-235743"/>
            <a:ext cx="1614693" cy="141446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 151"/>
          <p:cNvCxnSpPr/>
          <p:nvPr/>
        </p:nvCxnSpPr>
        <p:spPr>
          <a:xfrm flipV="1">
            <a:off x="983072" y="-235743"/>
            <a:ext cx="1530005" cy="33004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089716" y="2250757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conv11x11, 96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2089716" y="2428557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(4, 4)</a:t>
            </a:r>
          </a:p>
        </p:txBody>
      </p:sp>
      <p:cxnSp>
        <p:nvCxnSpPr>
          <p:cNvPr id="155" name="Connector 154"/>
          <p:cNvCxnSpPr/>
          <p:nvPr/>
        </p:nvCxnSpPr>
        <p:spPr>
          <a:xfrm flipV="1">
            <a:off x="2618938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 155"/>
          <p:cNvCxnSpPr/>
          <p:nvPr/>
        </p:nvCxnSpPr>
        <p:spPr>
          <a:xfrm flipV="1">
            <a:off x="2815349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Connector 156"/>
          <p:cNvCxnSpPr/>
          <p:nvPr/>
        </p:nvCxnSpPr>
        <p:spPr>
          <a:xfrm flipV="1">
            <a:off x="2642035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 157"/>
          <p:cNvCxnSpPr/>
          <p:nvPr/>
        </p:nvCxnSpPr>
        <p:spPr>
          <a:xfrm flipV="1">
            <a:off x="2838446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 158"/>
          <p:cNvCxnSpPr/>
          <p:nvPr/>
        </p:nvCxnSpPr>
        <p:spPr>
          <a:xfrm>
            <a:off x="2618938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 159"/>
          <p:cNvCxnSpPr/>
          <p:nvPr/>
        </p:nvCxnSpPr>
        <p:spPr>
          <a:xfrm>
            <a:off x="2618938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 160"/>
          <p:cNvCxnSpPr/>
          <p:nvPr/>
        </p:nvCxnSpPr>
        <p:spPr>
          <a:xfrm>
            <a:off x="2815349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 161"/>
          <p:cNvCxnSpPr/>
          <p:nvPr/>
        </p:nvCxnSpPr>
        <p:spPr>
          <a:xfrm>
            <a:off x="2815349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 162"/>
          <p:cNvCxnSpPr/>
          <p:nvPr/>
        </p:nvCxnSpPr>
        <p:spPr>
          <a:xfrm>
            <a:off x="2618938" y="12382"/>
            <a:ext cx="196411" cy="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 163"/>
          <p:cNvCxnSpPr/>
          <p:nvPr/>
        </p:nvCxnSpPr>
        <p:spPr>
          <a:xfrm>
            <a:off x="2642035" y="25717"/>
            <a:ext cx="196411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 164"/>
          <p:cNvCxnSpPr/>
          <p:nvPr/>
        </p:nvCxnSpPr>
        <p:spPr>
          <a:xfrm>
            <a:off x="2618938" y="-25717"/>
            <a:ext cx="196411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 165"/>
          <p:cNvCxnSpPr/>
          <p:nvPr/>
        </p:nvCxnSpPr>
        <p:spPr>
          <a:xfrm>
            <a:off x="2642035" y="-12382"/>
            <a:ext cx="196411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Connector 166"/>
          <p:cNvCxnSpPr/>
          <p:nvPr/>
        </p:nvCxnSpPr>
        <p:spPr>
          <a:xfrm flipV="1">
            <a:off x="2815349" y="-115728"/>
            <a:ext cx="898690" cy="90011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 167"/>
          <p:cNvCxnSpPr/>
          <p:nvPr/>
        </p:nvCxnSpPr>
        <p:spPr>
          <a:xfrm flipV="1">
            <a:off x="2838446" y="-115728"/>
            <a:ext cx="875593" cy="14144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3344571" y="776287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maxpool3x3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3344571" y="954087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(2, 2)</a:t>
            </a:r>
          </a:p>
        </p:txBody>
      </p:sp>
      <p:cxnSp>
        <p:nvCxnSpPr>
          <p:cNvPr id="171" name="Connector 170"/>
          <p:cNvCxnSpPr/>
          <p:nvPr/>
        </p:nvCxnSpPr>
        <p:spPr>
          <a:xfrm flipV="1">
            <a:off x="3766007" y="-42862"/>
            <a:ext cx="0" cy="634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 171"/>
          <p:cNvCxnSpPr/>
          <p:nvPr/>
        </p:nvCxnSpPr>
        <p:spPr>
          <a:xfrm flipV="1">
            <a:off x="3962418" y="-42862"/>
            <a:ext cx="0" cy="63499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 172"/>
          <p:cNvCxnSpPr/>
          <p:nvPr/>
        </p:nvCxnSpPr>
        <p:spPr>
          <a:xfrm flipV="1">
            <a:off x="3804501" y="-20637"/>
            <a:ext cx="0" cy="634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 173"/>
          <p:cNvCxnSpPr/>
          <p:nvPr/>
        </p:nvCxnSpPr>
        <p:spPr>
          <a:xfrm flipV="1">
            <a:off x="4000913" y="-20637"/>
            <a:ext cx="0" cy="634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Connector 174"/>
          <p:cNvCxnSpPr/>
          <p:nvPr/>
        </p:nvCxnSpPr>
        <p:spPr>
          <a:xfrm>
            <a:off x="3766007" y="20637"/>
            <a:ext cx="38494" cy="2222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Connector 175"/>
          <p:cNvCxnSpPr/>
          <p:nvPr/>
        </p:nvCxnSpPr>
        <p:spPr>
          <a:xfrm>
            <a:off x="3766007" y="-42862"/>
            <a:ext cx="38494" cy="2222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 176"/>
          <p:cNvCxnSpPr/>
          <p:nvPr/>
        </p:nvCxnSpPr>
        <p:spPr>
          <a:xfrm>
            <a:off x="3962418" y="20637"/>
            <a:ext cx="38495" cy="22225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 177"/>
          <p:cNvCxnSpPr/>
          <p:nvPr/>
        </p:nvCxnSpPr>
        <p:spPr>
          <a:xfrm>
            <a:off x="3962418" y="-42862"/>
            <a:ext cx="38495" cy="2222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Connector 178"/>
          <p:cNvCxnSpPr/>
          <p:nvPr/>
        </p:nvCxnSpPr>
        <p:spPr>
          <a:xfrm>
            <a:off x="3766007" y="20637"/>
            <a:ext cx="196411" cy="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 179"/>
          <p:cNvCxnSpPr/>
          <p:nvPr/>
        </p:nvCxnSpPr>
        <p:spPr>
          <a:xfrm>
            <a:off x="3804501" y="42862"/>
            <a:ext cx="196412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Connector 180"/>
          <p:cNvCxnSpPr/>
          <p:nvPr/>
        </p:nvCxnSpPr>
        <p:spPr>
          <a:xfrm>
            <a:off x="3766007" y="-42862"/>
            <a:ext cx="196411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Connector 181"/>
          <p:cNvCxnSpPr/>
          <p:nvPr/>
        </p:nvCxnSpPr>
        <p:spPr>
          <a:xfrm>
            <a:off x="3804501" y="-20637"/>
            <a:ext cx="196412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Connector 182"/>
          <p:cNvCxnSpPr/>
          <p:nvPr/>
        </p:nvCxnSpPr>
        <p:spPr>
          <a:xfrm flipV="1">
            <a:off x="3962418" y="-115728"/>
            <a:ext cx="790904" cy="72866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 183"/>
          <p:cNvCxnSpPr/>
          <p:nvPr/>
        </p:nvCxnSpPr>
        <p:spPr>
          <a:xfrm flipV="1">
            <a:off x="4000913" y="-115728"/>
            <a:ext cx="752409" cy="15859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4383854" y="536257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conv5x5, 256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4383854" y="714057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(1, 1)</a:t>
            </a:r>
          </a:p>
        </p:txBody>
      </p:sp>
      <p:cxnSp>
        <p:nvCxnSpPr>
          <p:cNvPr id="187" name="Connector 186"/>
          <p:cNvCxnSpPr/>
          <p:nvPr/>
        </p:nvCxnSpPr>
        <p:spPr>
          <a:xfrm flipV="1">
            <a:off x="4805290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Connector 187"/>
          <p:cNvCxnSpPr/>
          <p:nvPr/>
        </p:nvCxnSpPr>
        <p:spPr>
          <a:xfrm flipV="1">
            <a:off x="5159082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Connector 188"/>
          <p:cNvCxnSpPr/>
          <p:nvPr/>
        </p:nvCxnSpPr>
        <p:spPr>
          <a:xfrm flipV="1">
            <a:off x="4828387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Connector 189"/>
          <p:cNvCxnSpPr/>
          <p:nvPr/>
        </p:nvCxnSpPr>
        <p:spPr>
          <a:xfrm flipV="1">
            <a:off x="5182179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Connector 190"/>
          <p:cNvCxnSpPr/>
          <p:nvPr/>
        </p:nvCxnSpPr>
        <p:spPr>
          <a:xfrm>
            <a:off x="4805290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Connector 191"/>
          <p:cNvCxnSpPr/>
          <p:nvPr/>
        </p:nvCxnSpPr>
        <p:spPr>
          <a:xfrm>
            <a:off x="4805290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 192"/>
          <p:cNvCxnSpPr/>
          <p:nvPr/>
        </p:nvCxnSpPr>
        <p:spPr>
          <a:xfrm>
            <a:off x="5159082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Connector 193"/>
          <p:cNvCxnSpPr/>
          <p:nvPr/>
        </p:nvCxnSpPr>
        <p:spPr>
          <a:xfrm>
            <a:off x="5159082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Connector 194"/>
          <p:cNvCxnSpPr/>
          <p:nvPr/>
        </p:nvCxnSpPr>
        <p:spPr>
          <a:xfrm>
            <a:off x="4805290" y="12382"/>
            <a:ext cx="353792" cy="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Connector 195"/>
          <p:cNvCxnSpPr/>
          <p:nvPr/>
        </p:nvCxnSpPr>
        <p:spPr>
          <a:xfrm>
            <a:off x="4828387" y="25717"/>
            <a:ext cx="353792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Connector 196"/>
          <p:cNvCxnSpPr/>
          <p:nvPr/>
        </p:nvCxnSpPr>
        <p:spPr>
          <a:xfrm>
            <a:off x="4805290" y="-25717"/>
            <a:ext cx="353792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Connector 197"/>
          <p:cNvCxnSpPr/>
          <p:nvPr/>
        </p:nvCxnSpPr>
        <p:spPr>
          <a:xfrm>
            <a:off x="4828387" y="-12382"/>
            <a:ext cx="353792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 198"/>
          <p:cNvCxnSpPr/>
          <p:nvPr/>
        </p:nvCxnSpPr>
        <p:spPr>
          <a:xfrm flipV="1">
            <a:off x="5159082" y="-55721"/>
            <a:ext cx="763957" cy="30004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Connector 199"/>
          <p:cNvCxnSpPr/>
          <p:nvPr/>
        </p:nvCxnSpPr>
        <p:spPr>
          <a:xfrm flipV="1">
            <a:off x="5182179" y="-55721"/>
            <a:ext cx="740860" cy="81438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5580518" y="536257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maxpool3x3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5580518" y="714057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(2, 2)</a:t>
            </a:r>
          </a:p>
        </p:txBody>
      </p:sp>
      <p:cxnSp>
        <p:nvCxnSpPr>
          <p:cNvPr id="203" name="Connector 202"/>
          <p:cNvCxnSpPr/>
          <p:nvPr/>
        </p:nvCxnSpPr>
        <p:spPr>
          <a:xfrm flipV="1">
            <a:off x="5948061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Connector 203"/>
          <p:cNvCxnSpPr/>
          <p:nvPr/>
        </p:nvCxnSpPr>
        <p:spPr>
          <a:xfrm flipV="1">
            <a:off x="6301853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 204"/>
          <p:cNvCxnSpPr/>
          <p:nvPr/>
        </p:nvCxnSpPr>
        <p:spPr>
          <a:xfrm flipV="1">
            <a:off x="5971158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Connector 205"/>
          <p:cNvCxnSpPr/>
          <p:nvPr/>
        </p:nvCxnSpPr>
        <p:spPr>
          <a:xfrm flipV="1">
            <a:off x="6324950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 206"/>
          <p:cNvCxnSpPr/>
          <p:nvPr/>
        </p:nvCxnSpPr>
        <p:spPr>
          <a:xfrm>
            <a:off x="5948061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Connector 207"/>
          <p:cNvCxnSpPr/>
          <p:nvPr/>
        </p:nvCxnSpPr>
        <p:spPr>
          <a:xfrm>
            <a:off x="5948061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 208"/>
          <p:cNvCxnSpPr/>
          <p:nvPr/>
        </p:nvCxnSpPr>
        <p:spPr>
          <a:xfrm>
            <a:off x="6301853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Connector 209"/>
          <p:cNvCxnSpPr/>
          <p:nvPr/>
        </p:nvCxnSpPr>
        <p:spPr>
          <a:xfrm>
            <a:off x="6301853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Connector 210"/>
          <p:cNvCxnSpPr/>
          <p:nvPr/>
        </p:nvCxnSpPr>
        <p:spPr>
          <a:xfrm>
            <a:off x="5948061" y="12382"/>
            <a:ext cx="353792" cy="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Connector 211"/>
          <p:cNvCxnSpPr/>
          <p:nvPr/>
        </p:nvCxnSpPr>
        <p:spPr>
          <a:xfrm>
            <a:off x="5971158" y="25717"/>
            <a:ext cx="353792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 212"/>
          <p:cNvCxnSpPr/>
          <p:nvPr/>
        </p:nvCxnSpPr>
        <p:spPr>
          <a:xfrm>
            <a:off x="5948061" y="-25717"/>
            <a:ext cx="353792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Connector 213"/>
          <p:cNvCxnSpPr/>
          <p:nvPr/>
        </p:nvCxnSpPr>
        <p:spPr>
          <a:xfrm>
            <a:off x="5971158" y="-12382"/>
            <a:ext cx="353792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Connector 214"/>
          <p:cNvCxnSpPr/>
          <p:nvPr/>
        </p:nvCxnSpPr>
        <p:spPr>
          <a:xfrm flipV="1">
            <a:off x="6301853" y="-55721"/>
            <a:ext cx="710065" cy="30004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Connector 215"/>
          <p:cNvCxnSpPr/>
          <p:nvPr/>
        </p:nvCxnSpPr>
        <p:spPr>
          <a:xfrm flipV="1">
            <a:off x="6324950" y="-55721"/>
            <a:ext cx="686968" cy="81438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6669396" y="41624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conv3x3, 384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6669396" y="59404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(1, 1)</a:t>
            </a:r>
          </a:p>
        </p:txBody>
      </p:sp>
      <p:cxnSp>
        <p:nvCxnSpPr>
          <p:cNvPr id="219" name="Connector 218"/>
          <p:cNvCxnSpPr/>
          <p:nvPr/>
        </p:nvCxnSpPr>
        <p:spPr>
          <a:xfrm flipV="1">
            <a:off x="7036939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Connector 219"/>
          <p:cNvCxnSpPr/>
          <p:nvPr/>
        </p:nvCxnSpPr>
        <p:spPr>
          <a:xfrm flipV="1">
            <a:off x="7488174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Connector 220"/>
          <p:cNvCxnSpPr/>
          <p:nvPr/>
        </p:nvCxnSpPr>
        <p:spPr>
          <a:xfrm flipV="1">
            <a:off x="7060036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 221"/>
          <p:cNvCxnSpPr/>
          <p:nvPr/>
        </p:nvCxnSpPr>
        <p:spPr>
          <a:xfrm flipV="1">
            <a:off x="7511271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 222"/>
          <p:cNvCxnSpPr/>
          <p:nvPr/>
        </p:nvCxnSpPr>
        <p:spPr>
          <a:xfrm>
            <a:off x="7036939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Connector 223"/>
          <p:cNvCxnSpPr/>
          <p:nvPr/>
        </p:nvCxnSpPr>
        <p:spPr>
          <a:xfrm>
            <a:off x="7036939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Connector 224"/>
          <p:cNvCxnSpPr/>
          <p:nvPr/>
        </p:nvCxnSpPr>
        <p:spPr>
          <a:xfrm>
            <a:off x="7488174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 225"/>
          <p:cNvCxnSpPr/>
          <p:nvPr/>
        </p:nvCxnSpPr>
        <p:spPr>
          <a:xfrm>
            <a:off x="7488174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 226"/>
          <p:cNvCxnSpPr/>
          <p:nvPr/>
        </p:nvCxnSpPr>
        <p:spPr>
          <a:xfrm>
            <a:off x="7036939" y="12382"/>
            <a:ext cx="451235" cy="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Connector 227"/>
          <p:cNvCxnSpPr/>
          <p:nvPr/>
        </p:nvCxnSpPr>
        <p:spPr>
          <a:xfrm>
            <a:off x="7060036" y="25717"/>
            <a:ext cx="451235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Connector 228"/>
          <p:cNvCxnSpPr/>
          <p:nvPr/>
        </p:nvCxnSpPr>
        <p:spPr>
          <a:xfrm>
            <a:off x="7036939" y="-25717"/>
            <a:ext cx="451235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Connector 229"/>
          <p:cNvCxnSpPr/>
          <p:nvPr/>
        </p:nvCxnSpPr>
        <p:spPr>
          <a:xfrm>
            <a:off x="7060036" y="-12382"/>
            <a:ext cx="451235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Connector 230"/>
          <p:cNvCxnSpPr/>
          <p:nvPr/>
        </p:nvCxnSpPr>
        <p:spPr>
          <a:xfrm flipV="1">
            <a:off x="7488174" y="-55721"/>
            <a:ext cx="710065" cy="30004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Connector 231"/>
          <p:cNvCxnSpPr/>
          <p:nvPr/>
        </p:nvCxnSpPr>
        <p:spPr>
          <a:xfrm flipV="1">
            <a:off x="7511271" y="-55721"/>
            <a:ext cx="686968" cy="81438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7855717" y="41624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conv3x3, 384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7855717" y="59404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(1, 1)</a:t>
            </a:r>
          </a:p>
        </p:txBody>
      </p:sp>
      <p:cxnSp>
        <p:nvCxnSpPr>
          <p:cNvPr id="235" name="Connector 234"/>
          <p:cNvCxnSpPr/>
          <p:nvPr/>
        </p:nvCxnSpPr>
        <p:spPr>
          <a:xfrm flipV="1">
            <a:off x="8223261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Connector 235"/>
          <p:cNvCxnSpPr/>
          <p:nvPr/>
        </p:nvCxnSpPr>
        <p:spPr>
          <a:xfrm flipV="1">
            <a:off x="8674495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Connector 236"/>
          <p:cNvCxnSpPr/>
          <p:nvPr/>
        </p:nvCxnSpPr>
        <p:spPr>
          <a:xfrm flipV="1">
            <a:off x="8246357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 237"/>
          <p:cNvCxnSpPr/>
          <p:nvPr/>
        </p:nvCxnSpPr>
        <p:spPr>
          <a:xfrm flipV="1">
            <a:off x="8697592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Connector 238"/>
          <p:cNvCxnSpPr/>
          <p:nvPr/>
        </p:nvCxnSpPr>
        <p:spPr>
          <a:xfrm>
            <a:off x="8223261" y="12382"/>
            <a:ext cx="23096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ctor 239"/>
          <p:cNvCxnSpPr/>
          <p:nvPr/>
        </p:nvCxnSpPr>
        <p:spPr>
          <a:xfrm>
            <a:off x="8223261" y="-25717"/>
            <a:ext cx="23096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Connector 240"/>
          <p:cNvCxnSpPr/>
          <p:nvPr/>
        </p:nvCxnSpPr>
        <p:spPr>
          <a:xfrm>
            <a:off x="8674495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Connector 241"/>
          <p:cNvCxnSpPr/>
          <p:nvPr/>
        </p:nvCxnSpPr>
        <p:spPr>
          <a:xfrm>
            <a:off x="8674495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Connector 242"/>
          <p:cNvCxnSpPr/>
          <p:nvPr/>
        </p:nvCxnSpPr>
        <p:spPr>
          <a:xfrm>
            <a:off x="8223261" y="12382"/>
            <a:ext cx="451234" cy="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Connector 243"/>
          <p:cNvCxnSpPr/>
          <p:nvPr/>
        </p:nvCxnSpPr>
        <p:spPr>
          <a:xfrm>
            <a:off x="8246357" y="25717"/>
            <a:ext cx="451235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Connector 244"/>
          <p:cNvCxnSpPr/>
          <p:nvPr/>
        </p:nvCxnSpPr>
        <p:spPr>
          <a:xfrm>
            <a:off x="8223261" y="-25717"/>
            <a:ext cx="451234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Connector 245"/>
          <p:cNvCxnSpPr/>
          <p:nvPr/>
        </p:nvCxnSpPr>
        <p:spPr>
          <a:xfrm>
            <a:off x="8246357" y="-12382"/>
            <a:ext cx="451235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 246"/>
          <p:cNvCxnSpPr/>
          <p:nvPr/>
        </p:nvCxnSpPr>
        <p:spPr>
          <a:xfrm flipV="1">
            <a:off x="8674495" y="-55721"/>
            <a:ext cx="710065" cy="30004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Connector 247"/>
          <p:cNvCxnSpPr/>
          <p:nvPr/>
        </p:nvCxnSpPr>
        <p:spPr>
          <a:xfrm flipV="1">
            <a:off x="8697592" y="-55721"/>
            <a:ext cx="686968" cy="81438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9" name="TextBox 248"/>
          <p:cNvSpPr txBox="1"/>
          <p:nvPr/>
        </p:nvSpPr>
        <p:spPr>
          <a:xfrm>
            <a:off x="9042039" y="41624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conv3x3, 256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9042039" y="59404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(1, 1)</a:t>
            </a:r>
          </a:p>
        </p:txBody>
      </p:sp>
      <p:cxnSp>
        <p:nvCxnSpPr>
          <p:cNvPr id="251" name="Connector 250"/>
          <p:cNvCxnSpPr/>
          <p:nvPr/>
        </p:nvCxnSpPr>
        <p:spPr>
          <a:xfrm flipV="1">
            <a:off x="9409582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Connector 251"/>
          <p:cNvCxnSpPr/>
          <p:nvPr/>
        </p:nvCxnSpPr>
        <p:spPr>
          <a:xfrm flipV="1">
            <a:off x="9763374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Connector 252"/>
          <p:cNvCxnSpPr/>
          <p:nvPr/>
        </p:nvCxnSpPr>
        <p:spPr>
          <a:xfrm flipV="1">
            <a:off x="9432679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Connector 253"/>
          <p:cNvCxnSpPr/>
          <p:nvPr/>
        </p:nvCxnSpPr>
        <p:spPr>
          <a:xfrm flipV="1">
            <a:off x="9786470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ctor 254"/>
          <p:cNvCxnSpPr/>
          <p:nvPr/>
        </p:nvCxnSpPr>
        <p:spPr>
          <a:xfrm>
            <a:off x="9409582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Connector 255"/>
          <p:cNvCxnSpPr/>
          <p:nvPr/>
        </p:nvCxnSpPr>
        <p:spPr>
          <a:xfrm>
            <a:off x="9409582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Connector 256"/>
          <p:cNvCxnSpPr/>
          <p:nvPr/>
        </p:nvCxnSpPr>
        <p:spPr>
          <a:xfrm>
            <a:off x="9763374" y="12382"/>
            <a:ext cx="23096" cy="13335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ctor 257"/>
          <p:cNvCxnSpPr/>
          <p:nvPr/>
        </p:nvCxnSpPr>
        <p:spPr>
          <a:xfrm>
            <a:off x="9763374" y="-25717"/>
            <a:ext cx="23096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Connector 258"/>
          <p:cNvCxnSpPr/>
          <p:nvPr/>
        </p:nvCxnSpPr>
        <p:spPr>
          <a:xfrm>
            <a:off x="9409582" y="12382"/>
            <a:ext cx="353792" cy="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Connector 259"/>
          <p:cNvCxnSpPr/>
          <p:nvPr/>
        </p:nvCxnSpPr>
        <p:spPr>
          <a:xfrm>
            <a:off x="9432679" y="25717"/>
            <a:ext cx="353791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Connector 260"/>
          <p:cNvCxnSpPr/>
          <p:nvPr/>
        </p:nvCxnSpPr>
        <p:spPr>
          <a:xfrm>
            <a:off x="9409582" y="-25717"/>
            <a:ext cx="353792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Connector 261"/>
          <p:cNvCxnSpPr/>
          <p:nvPr/>
        </p:nvCxnSpPr>
        <p:spPr>
          <a:xfrm>
            <a:off x="9432679" y="-12382"/>
            <a:ext cx="353791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Connector 262"/>
          <p:cNvCxnSpPr/>
          <p:nvPr/>
        </p:nvCxnSpPr>
        <p:spPr>
          <a:xfrm>
            <a:off x="9763374" y="-25717"/>
            <a:ext cx="696591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Connector 263"/>
          <p:cNvCxnSpPr/>
          <p:nvPr/>
        </p:nvCxnSpPr>
        <p:spPr>
          <a:xfrm flipV="1">
            <a:off x="9786470" y="-25717"/>
            <a:ext cx="673495" cy="51434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5" name="TextBox 264"/>
          <p:cNvSpPr txBox="1"/>
          <p:nvPr/>
        </p:nvSpPr>
        <p:spPr>
          <a:xfrm>
            <a:off x="10130917" y="41624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maxpool3x3</a:t>
            </a:r>
          </a:p>
        </p:txBody>
      </p:sp>
      <p:sp>
        <p:nvSpPr>
          <p:cNvPr id="266" name="TextBox 265"/>
          <p:cNvSpPr txBox="1"/>
          <p:nvPr/>
        </p:nvSpPr>
        <p:spPr>
          <a:xfrm>
            <a:off x="10130917" y="59404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(2, 2)</a:t>
            </a:r>
          </a:p>
        </p:txBody>
      </p:sp>
      <p:sp>
        <p:nvSpPr>
          <p:cNvPr id="267" name="TextBox 266"/>
          <p:cNvSpPr txBox="1"/>
          <p:nvPr/>
        </p:nvSpPr>
        <p:spPr>
          <a:xfrm>
            <a:off x="11165902" y="182359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flatten</a:t>
            </a:r>
          </a:p>
        </p:txBody>
      </p:sp>
      <p:sp>
        <p:nvSpPr>
          <p:cNvPr id="268" name="TextBox 267"/>
          <p:cNvSpPr txBox="1"/>
          <p:nvPr/>
        </p:nvSpPr>
        <p:spPr>
          <a:xfrm>
            <a:off x="11165902" y="182359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flatten</a:t>
            </a:r>
          </a:p>
        </p:txBody>
      </p:sp>
      <p:cxnSp>
        <p:nvCxnSpPr>
          <p:cNvPr id="269" name="Connector 268"/>
          <p:cNvCxnSpPr/>
          <p:nvPr/>
        </p:nvCxnSpPr>
        <p:spPr>
          <a:xfrm>
            <a:off x="11534202" y="-1518795"/>
            <a:ext cx="635000" cy="1051964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Connector 269"/>
          <p:cNvCxnSpPr/>
          <p:nvPr/>
        </p:nvCxnSpPr>
        <p:spPr>
          <a:xfrm flipV="1">
            <a:off x="11534202" y="-466831"/>
            <a:ext cx="635000" cy="1985626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11851702" y="182359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dense</a:t>
            </a:r>
          </a:p>
        </p:txBody>
      </p:sp>
      <p:cxnSp>
        <p:nvCxnSpPr>
          <p:cNvPr id="272" name="Connector 271"/>
          <p:cNvCxnSpPr/>
          <p:nvPr/>
        </p:nvCxnSpPr>
        <p:spPr>
          <a:xfrm>
            <a:off x="11534202" y="-1518795"/>
            <a:ext cx="635000" cy="1051964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3" name="Connector 272"/>
          <p:cNvCxnSpPr/>
          <p:nvPr/>
        </p:nvCxnSpPr>
        <p:spPr>
          <a:xfrm flipV="1">
            <a:off x="11534202" y="-466831"/>
            <a:ext cx="635000" cy="1985626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4" name="TextBox 273"/>
          <p:cNvSpPr txBox="1"/>
          <p:nvPr/>
        </p:nvSpPr>
        <p:spPr>
          <a:xfrm>
            <a:off x="11851702" y="182359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dense</a:t>
            </a:r>
          </a:p>
        </p:txBody>
      </p:sp>
      <p:cxnSp>
        <p:nvCxnSpPr>
          <p:cNvPr id="275" name="Connector 274"/>
          <p:cNvCxnSpPr/>
          <p:nvPr/>
        </p:nvCxnSpPr>
        <p:spPr>
          <a:xfrm>
            <a:off x="12220002" y="-933662"/>
            <a:ext cx="635000" cy="466831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6" name="Connector 275"/>
          <p:cNvCxnSpPr/>
          <p:nvPr/>
        </p:nvCxnSpPr>
        <p:spPr>
          <a:xfrm flipV="1">
            <a:off x="12220002" y="-466831"/>
            <a:ext cx="635000" cy="1400493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TextBox 276"/>
          <p:cNvSpPr txBox="1"/>
          <p:nvPr/>
        </p:nvSpPr>
        <p:spPr>
          <a:xfrm>
            <a:off x="12537502" y="123846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dense</a:t>
            </a:r>
          </a:p>
        </p:txBody>
      </p:sp>
      <p:cxnSp>
        <p:nvCxnSpPr>
          <p:cNvPr id="278" name="Connector 277"/>
          <p:cNvCxnSpPr/>
          <p:nvPr/>
        </p:nvCxnSpPr>
        <p:spPr>
          <a:xfrm>
            <a:off x="12220002" y="-933662"/>
            <a:ext cx="635000" cy="466831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Connector 278"/>
          <p:cNvCxnSpPr/>
          <p:nvPr/>
        </p:nvCxnSpPr>
        <p:spPr>
          <a:xfrm flipV="1">
            <a:off x="12220002" y="-466831"/>
            <a:ext cx="635000" cy="1400493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12537502" y="123846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dense</a:t>
            </a:r>
          </a:p>
        </p:txBody>
      </p:sp>
      <p:cxnSp>
        <p:nvCxnSpPr>
          <p:cNvPr id="281" name="Connector 280"/>
          <p:cNvCxnSpPr/>
          <p:nvPr/>
        </p:nvCxnSpPr>
        <p:spPr>
          <a:xfrm>
            <a:off x="12905802" y="-933662"/>
            <a:ext cx="635000" cy="733334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Connector 281"/>
          <p:cNvCxnSpPr/>
          <p:nvPr/>
        </p:nvCxnSpPr>
        <p:spPr>
          <a:xfrm flipV="1">
            <a:off x="12905802" y="-200328"/>
            <a:ext cx="635000" cy="1133990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3" name="TextBox 282"/>
          <p:cNvSpPr txBox="1"/>
          <p:nvPr/>
        </p:nvSpPr>
        <p:spPr>
          <a:xfrm>
            <a:off x="13223302" y="123846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dense</a:t>
            </a:r>
          </a:p>
        </p:txBody>
      </p:sp>
      <p:cxnSp>
        <p:nvCxnSpPr>
          <p:cNvPr id="284" name="Connector 283"/>
          <p:cNvCxnSpPr/>
          <p:nvPr/>
        </p:nvCxnSpPr>
        <p:spPr>
          <a:xfrm>
            <a:off x="12905802" y="-933662"/>
            <a:ext cx="635000" cy="733334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Connector 284"/>
          <p:cNvCxnSpPr/>
          <p:nvPr/>
        </p:nvCxnSpPr>
        <p:spPr>
          <a:xfrm flipV="1">
            <a:off x="12905802" y="-200328"/>
            <a:ext cx="635000" cy="1133990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6" name="TextBox 285"/>
          <p:cNvSpPr txBox="1"/>
          <p:nvPr/>
        </p:nvSpPr>
        <p:spPr>
          <a:xfrm>
            <a:off x="13223302" y="123846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dense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ワイド画面</PresentationFormat>
  <Paragraphs>0</Paragraphs>
  <Slides>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0</vt:i4>
      </vt:variant>
    </vt:vector>
  </HeadingPairs>
  <TitlesOfParts>
    <vt:vector size="4" baseType="lpstr">
      <vt:lpstr>Arial</vt:lpstr>
      <vt:lpstr>Yu Gothic</vt:lpstr>
      <vt:lpstr>Yu Gothic Light</vt:lpstr>
      <vt:lpstr>ホワイト</vt:lpstr>
    </vt:vector>
  </TitlesOfParts>
  <Manager/>
  <Company/>
  <LinksUpToDate>false</LinksUpToDate>
  <SharedDoc>false</SharedDoc>
  <HyperlinkBase/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Microsoft Office ユーザー</cp:lastModifiedBy>
  <cp:revision>3</cp:revision>
  <dcterms:created xsi:type="dcterms:W3CDTF">2018-01-04T04:05:58Z</dcterms:created>
  <dcterms:modified xsi:type="dcterms:W3CDTF">2018-01-04T16:06:56Z</dcterms:modified>
  <cp:category/>
</cp:coreProperties>
</file>