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9511" y="225078"/>
            <a:ext cx="12951563" cy="9648204"/>
            <a:chOff x="1149511" y="225078"/>
            <a:chExt cx="12951563" cy="96482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511" y="225078"/>
              <a:ext cx="12951563" cy="9648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2023-03-22T15:24:16Z</dcterms:created>
  <dcterms:modified xsi:type="dcterms:W3CDTF">2023-03-22T15:24:16Z</dcterms:modified>
</cp:coreProperties>
</file>