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9763" y="0"/>
            <a:ext cx="6693999" cy="9816901"/>
            <a:chOff x="1819763" y="0"/>
            <a:chExt cx="6693999" cy="9816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763" y="0"/>
              <a:ext cx="6693999" cy="9816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2023-03-22T15:25:16Z</dcterms:created>
  <dcterms:modified xsi:type="dcterms:W3CDTF">2023-03-22T15:25:16Z</dcterms:modified>
</cp:coreProperties>
</file>