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9" r:id="rId2"/>
    <p:sldId id="260" r:id="rId3"/>
    <p:sldId id="258" r:id="rId4"/>
    <p:sldId id="263" r:id="rId5"/>
    <p:sldId id="264" r:id="rId6"/>
    <p:sldId id="265" r:id="rId7"/>
    <p:sldId id="269" r:id="rId8"/>
    <p:sldId id="266" r:id="rId9"/>
    <p:sldId id="267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DBA4BB-06A9-453D-892D-1165875BA79F}" v="6" dt="2020-09-02T22:58:54.156"/>
    <p1510:client id="{B5DEC6B4-886F-4DDD-87B0-20A3889EC885}" v="1" dt="2020-09-03T11:06:18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0" d="100"/>
          <a:sy n="70" d="100"/>
        </p:scale>
        <p:origin x="412" y="-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Goldman" userId="8bc33dc9424dd180" providerId="LiveId" clId="{B5DEC6B4-886F-4DDD-87B0-20A3889EC885}"/>
    <pc:docChg chg="modSld sldOrd">
      <pc:chgData name="Paul Goldman" userId="8bc33dc9424dd180" providerId="LiveId" clId="{B5DEC6B4-886F-4DDD-87B0-20A3889EC885}" dt="2020-09-03T11:24:23.983" v="37"/>
      <pc:docMkLst>
        <pc:docMk/>
      </pc:docMkLst>
      <pc:sldChg chg="modSp mod ord">
        <pc:chgData name="Paul Goldman" userId="8bc33dc9424dd180" providerId="LiveId" clId="{B5DEC6B4-886F-4DDD-87B0-20A3889EC885}" dt="2020-09-03T11:24:23.983" v="37"/>
        <pc:sldMkLst>
          <pc:docMk/>
          <pc:sldMk cId="2574542074" sldId="261"/>
        </pc:sldMkLst>
        <pc:spChg chg="mod">
          <ac:chgData name="Paul Goldman" userId="8bc33dc9424dd180" providerId="LiveId" clId="{B5DEC6B4-886F-4DDD-87B0-20A3889EC885}" dt="2020-09-03T11:22:55.128" v="30" actId="20577"/>
          <ac:spMkLst>
            <pc:docMk/>
            <pc:sldMk cId="2574542074" sldId="261"/>
            <ac:spMk id="3" creationId="{248FABEC-41D6-42C1-A894-16943A1BD949}"/>
          </ac:spMkLst>
        </pc:spChg>
      </pc:sldChg>
      <pc:sldChg chg="modSp mod">
        <pc:chgData name="Paul Goldman" userId="8bc33dc9424dd180" providerId="LiveId" clId="{B5DEC6B4-886F-4DDD-87B0-20A3889EC885}" dt="2020-09-03T11:23:04.144" v="31" actId="12"/>
        <pc:sldMkLst>
          <pc:docMk/>
          <pc:sldMk cId="1719171691" sldId="264"/>
        </pc:sldMkLst>
        <pc:spChg chg="mod">
          <ac:chgData name="Paul Goldman" userId="8bc33dc9424dd180" providerId="LiveId" clId="{B5DEC6B4-886F-4DDD-87B0-20A3889EC885}" dt="2020-09-03T11:08:20.164" v="27" actId="20577"/>
          <ac:spMkLst>
            <pc:docMk/>
            <pc:sldMk cId="1719171691" sldId="264"/>
            <ac:spMk id="7" creationId="{C675EA05-52E7-454C-9891-56C2A976FF50}"/>
          </ac:spMkLst>
        </pc:spChg>
        <pc:spChg chg="mod">
          <ac:chgData name="Paul Goldman" userId="8bc33dc9424dd180" providerId="LiveId" clId="{B5DEC6B4-886F-4DDD-87B0-20A3889EC885}" dt="2020-09-03T11:08:11.628" v="24" actId="20577"/>
          <ac:spMkLst>
            <pc:docMk/>
            <pc:sldMk cId="1719171691" sldId="264"/>
            <ac:spMk id="8" creationId="{BDE1564E-6D58-44FC-8822-C8A0D014014C}"/>
          </ac:spMkLst>
        </pc:spChg>
        <pc:spChg chg="mod">
          <ac:chgData name="Paul Goldman" userId="8bc33dc9424dd180" providerId="LiveId" clId="{B5DEC6B4-886F-4DDD-87B0-20A3889EC885}" dt="2020-09-03T11:23:04.144" v="31" actId="12"/>
          <ac:spMkLst>
            <pc:docMk/>
            <pc:sldMk cId="1719171691" sldId="264"/>
            <ac:spMk id="9" creationId="{D5B9520A-36DF-4C18-AB86-6809416B2CEB}"/>
          </ac:spMkLst>
        </pc:spChg>
      </pc:sldChg>
      <pc:sldChg chg="modSp mod">
        <pc:chgData name="Paul Goldman" userId="8bc33dc9424dd180" providerId="LiveId" clId="{B5DEC6B4-886F-4DDD-87B0-20A3889EC885}" dt="2020-09-03T11:23:16.357" v="33" actId="12"/>
        <pc:sldMkLst>
          <pc:docMk/>
          <pc:sldMk cId="4210219342" sldId="265"/>
        </pc:sldMkLst>
        <pc:spChg chg="mod">
          <ac:chgData name="Paul Goldman" userId="8bc33dc9424dd180" providerId="LiveId" clId="{B5DEC6B4-886F-4DDD-87B0-20A3889EC885}" dt="2020-09-03T11:07:54.754" v="18" actId="20577"/>
          <ac:spMkLst>
            <pc:docMk/>
            <pc:sldMk cId="4210219342" sldId="265"/>
            <ac:spMk id="7" creationId="{C675EA05-52E7-454C-9891-56C2A976FF50}"/>
          </ac:spMkLst>
        </pc:spChg>
        <pc:spChg chg="mod">
          <ac:chgData name="Paul Goldman" userId="8bc33dc9424dd180" providerId="LiveId" clId="{B5DEC6B4-886F-4DDD-87B0-20A3889EC885}" dt="2020-09-03T11:08:03.536" v="22" actId="20577"/>
          <ac:spMkLst>
            <pc:docMk/>
            <pc:sldMk cId="4210219342" sldId="265"/>
            <ac:spMk id="8" creationId="{BDE1564E-6D58-44FC-8822-C8A0D014014C}"/>
          </ac:spMkLst>
        </pc:spChg>
        <pc:spChg chg="mod">
          <ac:chgData name="Paul Goldman" userId="8bc33dc9424dd180" providerId="LiveId" clId="{B5DEC6B4-886F-4DDD-87B0-20A3889EC885}" dt="2020-09-03T11:23:16.357" v="33" actId="12"/>
          <ac:spMkLst>
            <pc:docMk/>
            <pc:sldMk cId="4210219342" sldId="265"/>
            <ac:spMk id="9" creationId="{D5B9520A-36DF-4C18-AB86-6809416B2CEB}"/>
          </ac:spMkLst>
        </pc:spChg>
      </pc:sldChg>
      <pc:sldChg chg="modSp mod">
        <pc:chgData name="Paul Goldman" userId="8bc33dc9424dd180" providerId="LiveId" clId="{B5DEC6B4-886F-4DDD-87B0-20A3889EC885}" dt="2020-09-03T11:23:41.377" v="35" actId="12"/>
        <pc:sldMkLst>
          <pc:docMk/>
          <pc:sldMk cId="542294027" sldId="266"/>
        </pc:sldMkLst>
        <pc:spChg chg="mod">
          <ac:chgData name="Paul Goldman" userId="8bc33dc9424dd180" providerId="LiveId" clId="{B5DEC6B4-886F-4DDD-87B0-20A3889EC885}" dt="2020-09-03T11:07:19.268" v="10" actId="20577"/>
          <ac:spMkLst>
            <pc:docMk/>
            <pc:sldMk cId="542294027" sldId="266"/>
            <ac:spMk id="7" creationId="{C675EA05-52E7-454C-9891-56C2A976FF50}"/>
          </ac:spMkLst>
        </pc:spChg>
        <pc:spChg chg="mod">
          <ac:chgData name="Paul Goldman" userId="8bc33dc9424dd180" providerId="LiveId" clId="{B5DEC6B4-886F-4DDD-87B0-20A3889EC885}" dt="2020-09-03T11:07:10.889" v="7" actId="20577"/>
          <ac:spMkLst>
            <pc:docMk/>
            <pc:sldMk cId="542294027" sldId="266"/>
            <ac:spMk id="8" creationId="{BDE1564E-6D58-44FC-8822-C8A0D014014C}"/>
          </ac:spMkLst>
        </pc:spChg>
        <pc:spChg chg="mod">
          <ac:chgData name="Paul Goldman" userId="8bc33dc9424dd180" providerId="LiveId" clId="{B5DEC6B4-886F-4DDD-87B0-20A3889EC885}" dt="2020-09-03T11:23:41.377" v="35" actId="12"/>
          <ac:spMkLst>
            <pc:docMk/>
            <pc:sldMk cId="542294027" sldId="266"/>
            <ac:spMk id="9" creationId="{D5B9520A-36DF-4C18-AB86-6809416B2CEB}"/>
          </ac:spMkLst>
        </pc:spChg>
      </pc:sldChg>
      <pc:sldChg chg="modSp mod">
        <pc:chgData name="Paul Goldman" userId="8bc33dc9424dd180" providerId="LiveId" clId="{B5DEC6B4-886F-4DDD-87B0-20A3889EC885}" dt="2020-09-03T11:07:03.517" v="5" actId="20577"/>
        <pc:sldMkLst>
          <pc:docMk/>
          <pc:sldMk cId="3169264153" sldId="267"/>
        </pc:sldMkLst>
        <pc:spChg chg="mod">
          <ac:chgData name="Paul Goldman" userId="8bc33dc9424dd180" providerId="LiveId" clId="{B5DEC6B4-886F-4DDD-87B0-20A3889EC885}" dt="2020-09-03T11:06:53.829" v="3" actId="20577"/>
          <ac:spMkLst>
            <pc:docMk/>
            <pc:sldMk cId="3169264153" sldId="267"/>
            <ac:spMk id="7" creationId="{C675EA05-52E7-454C-9891-56C2A976FF50}"/>
          </ac:spMkLst>
        </pc:spChg>
        <pc:spChg chg="mod">
          <ac:chgData name="Paul Goldman" userId="8bc33dc9424dd180" providerId="LiveId" clId="{B5DEC6B4-886F-4DDD-87B0-20A3889EC885}" dt="2020-09-03T11:07:03.517" v="5" actId="20577"/>
          <ac:spMkLst>
            <pc:docMk/>
            <pc:sldMk cId="3169264153" sldId="267"/>
            <ac:spMk id="8" creationId="{BDE1564E-6D58-44FC-8822-C8A0D014014C}"/>
          </ac:spMkLst>
        </pc:spChg>
      </pc:sldChg>
      <pc:sldChg chg="modSp mod">
        <pc:chgData name="Paul Goldman" userId="8bc33dc9424dd180" providerId="LiveId" clId="{B5DEC6B4-886F-4DDD-87B0-20A3889EC885}" dt="2020-09-03T11:23:28.605" v="34" actId="12"/>
        <pc:sldMkLst>
          <pc:docMk/>
          <pc:sldMk cId="1755721174" sldId="269"/>
        </pc:sldMkLst>
        <pc:spChg chg="mod">
          <ac:chgData name="Paul Goldman" userId="8bc33dc9424dd180" providerId="LiveId" clId="{B5DEC6B4-886F-4DDD-87B0-20A3889EC885}" dt="2020-09-03T11:07:26.280" v="13" actId="20577"/>
          <ac:spMkLst>
            <pc:docMk/>
            <pc:sldMk cId="1755721174" sldId="269"/>
            <ac:spMk id="7" creationId="{C675EA05-52E7-454C-9891-56C2A976FF50}"/>
          </ac:spMkLst>
        </pc:spChg>
        <pc:spChg chg="mod">
          <ac:chgData name="Paul Goldman" userId="8bc33dc9424dd180" providerId="LiveId" clId="{B5DEC6B4-886F-4DDD-87B0-20A3889EC885}" dt="2020-09-03T11:07:34.666" v="15" actId="20577"/>
          <ac:spMkLst>
            <pc:docMk/>
            <pc:sldMk cId="1755721174" sldId="269"/>
            <ac:spMk id="8" creationId="{BDE1564E-6D58-44FC-8822-C8A0D014014C}"/>
          </ac:spMkLst>
        </pc:spChg>
        <pc:spChg chg="mod">
          <ac:chgData name="Paul Goldman" userId="8bc33dc9424dd180" providerId="LiveId" clId="{B5DEC6B4-886F-4DDD-87B0-20A3889EC885}" dt="2020-09-03T11:23:28.605" v="34" actId="12"/>
          <ac:spMkLst>
            <pc:docMk/>
            <pc:sldMk cId="1755721174" sldId="269"/>
            <ac:spMk id="9" creationId="{D5B9520A-36DF-4C18-AB86-6809416B2CEB}"/>
          </ac:spMkLst>
        </pc:spChg>
      </pc:sldChg>
    </pc:docChg>
  </pc:docChgLst>
  <pc:docChgLst>
    <pc:chgData name="Paul Goldman" userId="8bc33dc9424dd180" providerId="LiveId" clId="{56DBA4BB-06A9-453D-892D-1165875BA79F}"/>
    <pc:docChg chg="undo redo custSel addSld delSld modSld sldOrd">
      <pc:chgData name="Paul Goldman" userId="8bc33dc9424dd180" providerId="LiveId" clId="{56DBA4BB-06A9-453D-892D-1165875BA79F}" dt="2020-09-02T23:02:54.595" v="218" actId="2696"/>
      <pc:docMkLst>
        <pc:docMk/>
      </pc:docMkLst>
      <pc:sldChg chg="modSp mod">
        <pc:chgData name="Paul Goldman" userId="8bc33dc9424dd180" providerId="LiveId" clId="{56DBA4BB-06A9-453D-892D-1165875BA79F}" dt="2020-09-02T23:00:25.529" v="198" actId="20577"/>
        <pc:sldMkLst>
          <pc:docMk/>
          <pc:sldMk cId="517429547" sldId="258"/>
        </pc:sldMkLst>
        <pc:spChg chg="mod">
          <ac:chgData name="Paul Goldman" userId="8bc33dc9424dd180" providerId="LiveId" clId="{56DBA4BB-06A9-453D-892D-1165875BA79F}" dt="2020-09-02T23:00:12.557" v="193" actId="6549"/>
          <ac:spMkLst>
            <pc:docMk/>
            <pc:sldMk cId="517429547" sldId="258"/>
            <ac:spMk id="3" creationId="{248FABEC-41D6-42C1-A894-16943A1BD949}"/>
          </ac:spMkLst>
        </pc:spChg>
        <pc:spChg chg="mod">
          <ac:chgData name="Paul Goldman" userId="8bc33dc9424dd180" providerId="LiveId" clId="{56DBA4BB-06A9-453D-892D-1165875BA79F}" dt="2020-09-02T23:00:20.235" v="196" actId="20577"/>
          <ac:spMkLst>
            <pc:docMk/>
            <pc:sldMk cId="517429547" sldId="258"/>
            <ac:spMk id="7" creationId="{C675EA05-52E7-454C-9891-56C2A976FF50}"/>
          </ac:spMkLst>
        </pc:spChg>
        <pc:spChg chg="mod">
          <ac:chgData name="Paul Goldman" userId="8bc33dc9424dd180" providerId="LiveId" clId="{56DBA4BB-06A9-453D-892D-1165875BA79F}" dt="2020-09-02T23:00:25.529" v="198" actId="20577"/>
          <ac:spMkLst>
            <pc:docMk/>
            <pc:sldMk cId="517429547" sldId="258"/>
            <ac:spMk id="8" creationId="{BDE1564E-6D58-44FC-8822-C8A0D014014C}"/>
          </ac:spMkLst>
        </pc:spChg>
      </pc:sldChg>
      <pc:sldChg chg="modSp mod">
        <pc:chgData name="Paul Goldman" userId="8bc33dc9424dd180" providerId="LiveId" clId="{56DBA4BB-06A9-453D-892D-1165875BA79F}" dt="2020-09-02T22:59:52.321" v="187" actId="20577"/>
        <pc:sldMkLst>
          <pc:docMk/>
          <pc:sldMk cId="90915814" sldId="259"/>
        </pc:sldMkLst>
        <pc:spChg chg="mod">
          <ac:chgData name="Paul Goldman" userId="8bc33dc9424dd180" providerId="LiveId" clId="{56DBA4BB-06A9-453D-892D-1165875BA79F}" dt="2020-09-02T22:59:43.819" v="184" actId="6549"/>
          <ac:spMkLst>
            <pc:docMk/>
            <pc:sldMk cId="90915814" sldId="259"/>
            <ac:spMk id="3" creationId="{248FABEC-41D6-42C1-A894-16943A1BD949}"/>
          </ac:spMkLst>
        </pc:spChg>
        <pc:spChg chg="mod">
          <ac:chgData name="Paul Goldman" userId="8bc33dc9424dd180" providerId="LiveId" clId="{56DBA4BB-06A9-453D-892D-1165875BA79F}" dt="2020-09-02T22:59:52.321" v="187" actId="20577"/>
          <ac:spMkLst>
            <pc:docMk/>
            <pc:sldMk cId="90915814" sldId="259"/>
            <ac:spMk id="7" creationId="{C675EA05-52E7-454C-9891-56C2A976FF50}"/>
          </ac:spMkLst>
        </pc:spChg>
      </pc:sldChg>
      <pc:sldChg chg="delSp modSp mod">
        <pc:chgData name="Paul Goldman" userId="8bc33dc9424dd180" providerId="LiveId" clId="{56DBA4BB-06A9-453D-892D-1165875BA79F}" dt="2020-09-02T23:00:04.065" v="190" actId="20577"/>
        <pc:sldMkLst>
          <pc:docMk/>
          <pc:sldMk cId="2833847727" sldId="260"/>
        </pc:sldMkLst>
        <pc:spChg chg="mod">
          <ac:chgData name="Paul Goldman" userId="8bc33dc9424dd180" providerId="LiveId" clId="{56DBA4BB-06A9-453D-892D-1165875BA79F}" dt="2020-09-02T18:40:18.857" v="181" actId="6549"/>
          <ac:spMkLst>
            <pc:docMk/>
            <pc:sldMk cId="2833847727" sldId="260"/>
            <ac:spMk id="3" creationId="{248FABEC-41D6-42C1-A894-16943A1BD949}"/>
          </ac:spMkLst>
        </pc:spChg>
        <pc:spChg chg="mod">
          <ac:chgData name="Paul Goldman" userId="8bc33dc9424dd180" providerId="LiveId" clId="{56DBA4BB-06A9-453D-892D-1165875BA79F}" dt="2020-09-02T23:00:04.065" v="190" actId="20577"/>
          <ac:spMkLst>
            <pc:docMk/>
            <pc:sldMk cId="2833847727" sldId="260"/>
            <ac:spMk id="7" creationId="{C675EA05-52E7-454C-9891-56C2A976FF50}"/>
          </ac:spMkLst>
        </pc:spChg>
        <pc:graphicFrameChg chg="del">
          <ac:chgData name="Paul Goldman" userId="8bc33dc9424dd180" providerId="LiveId" clId="{56DBA4BB-06A9-453D-892D-1165875BA79F}" dt="2020-09-02T22:57:50.773" v="182"/>
          <ac:graphicFrameMkLst>
            <pc:docMk/>
            <pc:sldMk cId="2833847727" sldId="260"/>
            <ac:graphicFrameMk id="6" creationId="{425BC4B0-D59E-48A3-92D1-1055B117645D}"/>
          </ac:graphicFrameMkLst>
        </pc:graphicFrameChg>
      </pc:sldChg>
      <pc:sldChg chg="modSp add del mod">
        <pc:chgData name="Paul Goldman" userId="8bc33dc9424dd180" providerId="LiveId" clId="{56DBA4BB-06A9-453D-892D-1165875BA79F}" dt="2020-09-02T17:47:57.239" v="97" actId="2696"/>
        <pc:sldMkLst>
          <pc:docMk/>
          <pc:sldMk cId="1359210936" sldId="261"/>
        </pc:sldMkLst>
        <pc:spChg chg="mod">
          <ac:chgData name="Paul Goldman" userId="8bc33dc9424dd180" providerId="LiveId" clId="{56DBA4BB-06A9-453D-892D-1165875BA79F}" dt="2020-09-02T17:46:21.731" v="3" actId="20577"/>
          <ac:spMkLst>
            <pc:docMk/>
            <pc:sldMk cId="1359210936" sldId="261"/>
            <ac:spMk id="3" creationId="{248FABEC-41D6-42C1-A894-16943A1BD949}"/>
          </ac:spMkLst>
        </pc:spChg>
      </pc:sldChg>
      <pc:sldChg chg="modSp mod">
        <pc:chgData name="Paul Goldman" userId="8bc33dc9424dd180" providerId="LiveId" clId="{56DBA4BB-06A9-453D-892D-1165875BA79F}" dt="2020-09-02T23:00:38.684" v="203" actId="20577"/>
        <pc:sldMkLst>
          <pc:docMk/>
          <pc:sldMk cId="2574542074" sldId="261"/>
        </pc:sldMkLst>
        <pc:spChg chg="mod">
          <ac:chgData name="Paul Goldman" userId="8bc33dc9424dd180" providerId="LiveId" clId="{56DBA4BB-06A9-453D-892D-1165875BA79F}" dt="2020-09-02T23:00:32.148" v="201" actId="20577"/>
          <ac:spMkLst>
            <pc:docMk/>
            <pc:sldMk cId="2574542074" sldId="261"/>
            <ac:spMk id="7" creationId="{C675EA05-52E7-454C-9891-56C2A976FF50}"/>
          </ac:spMkLst>
        </pc:spChg>
        <pc:spChg chg="mod">
          <ac:chgData name="Paul Goldman" userId="8bc33dc9424dd180" providerId="LiveId" clId="{56DBA4BB-06A9-453D-892D-1165875BA79F}" dt="2020-09-02T23:00:38.684" v="203" actId="20577"/>
          <ac:spMkLst>
            <pc:docMk/>
            <pc:sldMk cId="2574542074" sldId="261"/>
            <ac:spMk id="8" creationId="{BDE1564E-6D58-44FC-8822-C8A0D014014C}"/>
          </ac:spMkLst>
        </pc:spChg>
      </pc:sldChg>
      <pc:sldChg chg="modSp del mod">
        <pc:chgData name="Paul Goldman" userId="8bc33dc9424dd180" providerId="LiveId" clId="{56DBA4BB-06A9-453D-892D-1165875BA79F}" dt="2020-09-02T23:02:54.595" v="218" actId="2696"/>
        <pc:sldMkLst>
          <pc:docMk/>
          <pc:sldMk cId="3173231335" sldId="262"/>
        </pc:sldMkLst>
        <pc:spChg chg="mod">
          <ac:chgData name="Paul Goldman" userId="8bc33dc9424dd180" providerId="LiveId" clId="{56DBA4BB-06A9-453D-892D-1165875BA79F}" dt="2020-09-02T23:00:52.876" v="206" actId="20577"/>
          <ac:spMkLst>
            <pc:docMk/>
            <pc:sldMk cId="3173231335" sldId="262"/>
            <ac:spMk id="7" creationId="{C675EA05-52E7-454C-9891-56C2A976FF50}"/>
          </ac:spMkLst>
        </pc:spChg>
        <pc:spChg chg="mod">
          <ac:chgData name="Paul Goldman" userId="8bc33dc9424dd180" providerId="LiveId" clId="{56DBA4BB-06A9-453D-892D-1165875BA79F}" dt="2020-09-02T23:01:00.593" v="210" actId="20577"/>
          <ac:spMkLst>
            <pc:docMk/>
            <pc:sldMk cId="3173231335" sldId="262"/>
            <ac:spMk id="8" creationId="{BDE1564E-6D58-44FC-8822-C8A0D014014C}"/>
          </ac:spMkLst>
        </pc:spChg>
      </pc:sldChg>
      <pc:sldChg chg="modSp mod ord">
        <pc:chgData name="Paul Goldman" userId="8bc33dc9424dd180" providerId="LiveId" clId="{56DBA4BB-06A9-453D-892D-1165875BA79F}" dt="2020-09-02T23:02:05.593" v="217"/>
        <pc:sldMkLst>
          <pc:docMk/>
          <pc:sldMk cId="4212997724" sldId="263"/>
        </pc:sldMkLst>
        <pc:spChg chg="mod">
          <ac:chgData name="Paul Goldman" userId="8bc33dc9424dd180" providerId="LiveId" clId="{56DBA4BB-06A9-453D-892D-1165875BA79F}" dt="2020-09-02T23:01:13.694" v="213" actId="20577"/>
          <ac:spMkLst>
            <pc:docMk/>
            <pc:sldMk cId="4212997724" sldId="263"/>
            <ac:spMk id="7" creationId="{C675EA05-52E7-454C-9891-56C2A976FF50}"/>
          </ac:spMkLst>
        </pc:spChg>
        <pc:spChg chg="mod">
          <ac:chgData name="Paul Goldman" userId="8bc33dc9424dd180" providerId="LiveId" clId="{56DBA4BB-06A9-453D-892D-1165875BA79F}" dt="2020-09-02T23:01:18.923" v="215" actId="20577"/>
          <ac:spMkLst>
            <pc:docMk/>
            <pc:sldMk cId="4212997724" sldId="263"/>
            <ac:spMk id="8" creationId="{BDE1564E-6D58-44FC-8822-C8A0D014014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01013-5A05-4AB1-89D9-ED390A2BA976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C7B06-6003-4906-94B4-F6FA19E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72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0681-13DA-4965-A125-8F985CC1B24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DA98-5FD8-4892-BE1F-BA382C38E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7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C00681-13DA-4965-A125-8F985CC1B24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56DA98-5FD8-4892-BE1F-BA382C38E16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97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8A30F2-9E5C-481E-A2EC-463C81E96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412" y="6482960"/>
            <a:ext cx="2543175" cy="2496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75EA05-52E7-454C-9891-56C2A976FF50}"/>
              </a:ext>
            </a:extLst>
          </p:cNvPr>
          <p:cNvSpPr txBox="1"/>
          <p:nvPr/>
        </p:nvSpPr>
        <p:spPr>
          <a:xfrm>
            <a:off x="-269708" y="6469273"/>
            <a:ext cx="352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 Programming ISTE.340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1564E-6D58-44FC-8822-C8A0D014014C}"/>
              </a:ext>
            </a:extLst>
          </p:cNvPr>
          <p:cNvSpPr txBox="1"/>
          <p:nvPr/>
        </p:nvSpPr>
        <p:spPr>
          <a:xfrm>
            <a:off x="10844463" y="6473578"/>
            <a:ext cx="134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Lecture 5 - PLG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CD830-D5D4-41A0-8146-E7E72D26ABF2}"/>
              </a:ext>
            </a:extLst>
          </p:cNvPr>
          <p:cNvSpPr txBox="1"/>
          <p:nvPr/>
        </p:nvSpPr>
        <p:spPr>
          <a:xfrm>
            <a:off x="697830" y="125413"/>
            <a:ext cx="10796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 Is JSON? - Preface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E48312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82FC354-C550-4E71-A126-844C04857E80}"/>
              </a:ext>
            </a:extLst>
          </p:cNvPr>
          <p:cNvCxnSpPr>
            <a:cxnSpLocks/>
          </p:cNvCxnSpPr>
          <p:nvPr/>
        </p:nvCxnSpPr>
        <p:spPr>
          <a:xfrm flipH="1">
            <a:off x="1287379" y="918917"/>
            <a:ext cx="9617242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48FABEC-41D6-42C1-A894-16943A1BD949}"/>
              </a:ext>
            </a:extLst>
          </p:cNvPr>
          <p:cNvSpPr txBox="1"/>
          <p:nvPr/>
        </p:nvSpPr>
        <p:spPr>
          <a:xfrm>
            <a:off x="721894" y="894854"/>
            <a:ext cx="107963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Objects and arrays are stored in the computer’s memory as sequences of bits holding the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addresses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their contents.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Calibri" panose="020F0502020204030204"/>
              </a:rPr>
              <a:t>When two Objects are compared, unlike JavaScript primitives which are compared by their value, they are compared by their reference, i.e. do they point to the same location in memory?</a:t>
            </a:r>
            <a:br>
              <a:rPr lang="en-US" sz="2000" dirty="0">
                <a:solidFill>
                  <a:srgbClr val="000000"/>
                </a:solidFill>
                <a:latin typeface="Calibri" panose="020F0502020204030204"/>
              </a:rPr>
            </a:br>
            <a:endParaRPr lang="en-US" sz="2000" dirty="0">
              <a:solidFill>
                <a:srgbClr val="000000"/>
              </a:solidFill>
              <a:latin typeface="Calibri" panose="020F0502020204030204"/>
            </a:endParaRPr>
          </a:p>
          <a:p>
            <a:pPr marL="742950" lvl="1" indent="-285750">
              <a:buClr>
                <a:srgbClr val="E48312"/>
              </a:buClr>
              <a:buFont typeface="Wingdings" panose="05000000000000000000" pitchFamily="2" charset="2"/>
              <a:buChar char="§"/>
              <a:defRPr/>
            </a:pPr>
            <a:r>
              <a:rPr lang="en-US" i="1" dirty="0">
                <a:solidFill>
                  <a:srgbClr val="000000"/>
                </a:solidFill>
                <a:latin typeface="Calibri" panose="020F0502020204030204"/>
              </a:rPr>
              <a:t>Even if two Objects are identical: they both have the same set of “key / value” pairs, if they don’t reference the same memory location, they do not represent the same instance.</a:t>
            </a:r>
            <a:br>
              <a:rPr lang="en-US" i="1" dirty="0">
                <a:solidFill>
                  <a:srgbClr val="000000"/>
                </a:solidFill>
                <a:latin typeface="Calibri" panose="020F0502020204030204"/>
              </a:rPr>
            </a:br>
            <a:endParaRPr lang="en-US" i="1" dirty="0">
              <a:solidFill>
                <a:srgbClr val="000000"/>
              </a:solidFill>
              <a:latin typeface="Calibri" panose="020F0502020204030204"/>
            </a:endParaRPr>
          </a:p>
          <a:p>
            <a:pPr marL="285750" indent="-285750"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Calibri" panose="020F0502020204030204"/>
              </a:rPr>
              <a:t>So, given that Objects reference a collection of addresses in memory how do we save an Object in a file or send it to another computer over a network?</a:t>
            </a:r>
            <a:br>
              <a:rPr lang="en-US" sz="2000" dirty="0">
                <a:solidFill>
                  <a:srgbClr val="000000"/>
                </a:solidFill>
                <a:latin typeface="Calibri" panose="020F0502020204030204"/>
              </a:rPr>
            </a:br>
            <a:endParaRPr lang="en-US" sz="2000" dirty="0">
              <a:solidFill>
                <a:srgbClr val="000000"/>
              </a:solidFill>
              <a:latin typeface="Calibri" panose="020F0502020204030204"/>
            </a:endParaRPr>
          </a:p>
          <a:p>
            <a:pPr marL="742950" lvl="1" indent="-285750">
              <a:buClr>
                <a:srgbClr val="E48312"/>
              </a:buClr>
              <a:buFont typeface="Wingdings" panose="05000000000000000000" pitchFamily="2" charset="2"/>
              <a:buChar char="§"/>
              <a:defRPr/>
            </a:pPr>
            <a:r>
              <a:rPr lang="en-US" i="1" dirty="0">
                <a:solidFill>
                  <a:srgbClr val="000000"/>
                </a:solidFill>
                <a:latin typeface="Calibri" panose="020F0502020204030204"/>
              </a:rPr>
              <a:t>One suggestion is that we could send over the entire computer memory along with the address of the value you’re interested in.</a:t>
            </a:r>
            <a:r>
              <a:rPr lang="en-US" i="1" baseline="30000" dirty="0">
                <a:solidFill>
                  <a:srgbClr val="000000"/>
                </a:solidFill>
                <a:latin typeface="Calibri" panose="020F0502020204030204"/>
              </a:rPr>
              <a:t>1</a:t>
            </a:r>
            <a:br>
              <a:rPr lang="en-US" i="1" baseline="30000" dirty="0">
                <a:solidFill>
                  <a:srgbClr val="000000"/>
                </a:solidFill>
                <a:latin typeface="Calibri" panose="020F0502020204030204"/>
              </a:rPr>
            </a:br>
            <a:endParaRPr lang="en-US" i="1" baseline="30000" dirty="0">
              <a:solidFill>
                <a:srgbClr val="000000"/>
              </a:solidFill>
              <a:latin typeface="Calibri" panose="020F0502020204030204"/>
            </a:endParaRPr>
          </a:p>
          <a:p>
            <a:pPr marL="742950" lvl="1" indent="-285750">
              <a:buClr>
                <a:srgbClr val="E48312"/>
              </a:buClr>
              <a:buFont typeface="Wingdings" panose="05000000000000000000" pitchFamily="2" charset="2"/>
              <a:buChar char="§"/>
              <a:defRPr/>
            </a:pPr>
            <a:r>
              <a:rPr lang="en-US" i="1" dirty="0">
                <a:solidFill>
                  <a:srgbClr val="000000"/>
                </a:solidFill>
                <a:latin typeface="Calibri" panose="020F0502020204030204"/>
              </a:rPr>
              <a:t>A more practical approach would be to </a:t>
            </a:r>
            <a:r>
              <a:rPr lang="en-US" i="1" u="sng" dirty="0">
                <a:solidFill>
                  <a:srgbClr val="000000"/>
                </a:solidFill>
                <a:latin typeface="Calibri" panose="020F0502020204030204"/>
              </a:rPr>
              <a:t>serialize </a:t>
            </a:r>
            <a:r>
              <a:rPr lang="en-US" i="1" dirty="0">
                <a:solidFill>
                  <a:srgbClr val="000000"/>
                </a:solidFill>
                <a:latin typeface="Calibri" panose="020F0502020204030204"/>
              </a:rPr>
              <a:t>the data: convert it to a “flat” description, a string.</a:t>
            </a:r>
            <a:br>
              <a:rPr lang="en-US" i="1" dirty="0">
                <a:solidFill>
                  <a:srgbClr val="000000"/>
                </a:solidFill>
                <a:latin typeface="Calibri" panose="020F0502020204030204"/>
              </a:rPr>
            </a:br>
            <a:endParaRPr lang="en-US" i="1" dirty="0">
              <a:solidFill>
                <a:srgbClr val="000000"/>
              </a:solidFill>
              <a:latin typeface="Calibri" panose="020F0502020204030204"/>
            </a:endParaRPr>
          </a:p>
          <a:p>
            <a:pPr marL="742950" lvl="1" indent="-285750">
              <a:buClr>
                <a:srgbClr val="E48312"/>
              </a:buClr>
              <a:buFont typeface="Wingdings" panose="05000000000000000000" pitchFamily="2" charset="2"/>
              <a:buChar char="§"/>
              <a:defRPr/>
            </a:pPr>
            <a:r>
              <a:rPr lang="en-US" i="1" dirty="0">
                <a:solidFill>
                  <a:srgbClr val="000000"/>
                </a:solidFill>
                <a:latin typeface="Calibri" panose="020F0502020204030204"/>
              </a:rPr>
              <a:t>JSON, JavaScript Object Notation is the serialization format that we use for this task.</a:t>
            </a:r>
            <a:endParaRPr lang="en-US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4E5DE-2B34-4105-8124-0976843B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87029" y="6057169"/>
            <a:ext cx="4822804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 "Eloquent JavaScript, 3rd Edition, copyright 2019 Marijn </a:t>
            </a:r>
            <a:r>
              <a:rPr lang="en-US" dirty="0" err="1">
                <a:solidFill>
                  <a:schemeClr val="tx1"/>
                </a:solidFill>
              </a:rPr>
              <a:t>Haverbeke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15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8A30F2-9E5C-481E-A2EC-463C81E96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412" y="6482960"/>
            <a:ext cx="2543175" cy="2496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75EA05-52E7-454C-9891-56C2A976FF50}"/>
              </a:ext>
            </a:extLst>
          </p:cNvPr>
          <p:cNvSpPr txBox="1"/>
          <p:nvPr/>
        </p:nvSpPr>
        <p:spPr>
          <a:xfrm>
            <a:off x="-269708" y="6469273"/>
            <a:ext cx="352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 Programming ISTE.340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1564E-6D58-44FC-8822-C8A0D014014C}"/>
              </a:ext>
            </a:extLst>
          </p:cNvPr>
          <p:cNvSpPr txBox="1"/>
          <p:nvPr/>
        </p:nvSpPr>
        <p:spPr>
          <a:xfrm>
            <a:off x="10844463" y="6473578"/>
            <a:ext cx="134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Lecture 5 - PLG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CD830-D5D4-41A0-8146-E7E72D26ABF2}"/>
              </a:ext>
            </a:extLst>
          </p:cNvPr>
          <p:cNvSpPr txBox="1"/>
          <p:nvPr/>
        </p:nvSpPr>
        <p:spPr>
          <a:xfrm>
            <a:off x="697830" y="125413"/>
            <a:ext cx="10796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Timers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E48312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82FC354-C550-4E71-A126-844C04857E80}"/>
              </a:ext>
            </a:extLst>
          </p:cNvPr>
          <p:cNvCxnSpPr>
            <a:cxnSpLocks/>
          </p:cNvCxnSpPr>
          <p:nvPr/>
        </p:nvCxnSpPr>
        <p:spPr>
          <a:xfrm flipH="1">
            <a:off x="1287379" y="918917"/>
            <a:ext cx="9617242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48FABEC-41D6-42C1-A894-16943A1BD949}"/>
              </a:ext>
            </a:extLst>
          </p:cNvPr>
          <p:cNvSpPr txBox="1"/>
          <p:nvPr/>
        </p:nvSpPr>
        <p:spPr>
          <a:xfrm>
            <a:off x="697829" y="1091737"/>
            <a:ext cx="1079633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browser provides two methods for creating timers: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setTimeout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setInterval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also provides two methods to clear them: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clearTimeout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clearInterval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They are methods on the “window object”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They are not part of the JavaScript language specification but rather provided y the host environment, e.g. the browser on the client.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browser won’t queue up more than one instance of a specific interval handler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54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8A30F2-9E5C-481E-A2EC-463C81E96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412" y="6482960"/>
            <a:ext cx="2543175" cy="2496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75EA05-52E7-454C-9891-56C2A976FF50}"/>
              </a:ext>
            </a:extLst>
          </p:cNvPr>
          <p:cNvSpPr txBox="1"/>
          <p:nvPr/>
        </p:nvSpPr>
        <p:spPr>
          <a:xfrm>
            <a:off x="-269708" y="6469273"/>
            <a:ext cx="352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 Programming ISTE.340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1564E-6D58-44FC-8822-C8A0D014014C}"/>
              </a:ext>
            </a:extLst>
          </p:cNvPr>
          <p:cNvSpPr txBox="1"/>
          <p:nvPr/>
        </p:nvSpPr>
        <p:spPr>
          <a:xfrm>
            <a:off x="10844463" y="6473578"/>
            <a:ext cx="134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Lecture 5 - PLG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CD830-D5D4-41A0-8146-E7E72D26ABF2}"/>
              </a:ext>
            </a:extLst>
          </p:cNvPr>
          <p:cNvSpPr txBox="1"/>
          <p:nvPr/>
        </p:nvSpPr>
        <p:spPr>
          <a:xfrm>
            <a:off x="697830" y="125413"/>
            <a:ext cx="10796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 Is JSON?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E48312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82FC354-C550-4E71-A126-844C04857E80}"/>
              </a:ext>
            </a:extLst>
          </p:cNvPr>
          <p:cNvCxnSpPr>
            <a:cxnSpLocks/>
          </p:cNvCxnSpPr>
          <p:nvPr/>
        </p:nvCxnSpPr>
        <p:spPr>
          <a:xfrm flipH="1">
            <a:off x="1287379" y="918917"/>
            <a:ext cx="9617242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48FABEC-41D6-42C1-A894-16943A1BD949}"/>
              </a:ext>
            </a:extLst>
          </p:cNvPr>
          <p:cNvSpPr txBox="1"/>
          <p:nvPr/>
        </p:nvSpPr>
        <p:spPr>
          <a:xfrm>
            <a:off x="697829" y="1091737"/>
            <a:ext cx="1079633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JSON, or JavaScript Object Notation, is a minimal, readable format for structuring data. It is used primarily to transmit data between a server and web application, as an alternative to XML.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JSON Objects are composed of “Key / Value” pairs. The two primary parts that make up JSON are keys and values. Together they make a key/value pair.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Key: A key is always a string enclosed in quotation marks –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a requirement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JavaScript if the key is a valid binding type.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Value: A value can be a string, number, Boolean expression, array, or object – 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unlike a JavaScript object it cannot be a function</a:t>
            </a:r>
            <a:r>
              <a:rPr kumimoji="0" lang="en-US" sz="1800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i.e. a method on the object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Key/Value Pair: A key value pair follows a specific syntax, with the key followed by a colon followed by the value.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Key/value pairs are comma separated.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A JSON file uses the “.json” suffix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Its origin is based on how a JavaScript object looks and works so it is similar but not the same as a JavaScript object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847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8A30F2-9E5C-481E-A2EC-463C81E96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412" y="6482960"/>
            <a:ext cx="2543175" cy="2496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75EA05-52E7-454C-9891-56C2A976FF50}"/>
              </a:ext>
            </a:extLst>
          </p:cNvPr>
          <p:cNvSpPr txBox="1"/>
          <p:nvPr/>
        </p:nvSpPr>
        <p:spPr>
          <a:xfrm>
            <a:off x="-269708" y="6469273"/>
            <a:ext cx="352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 Programming ISTE.340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1564E-6D58-44FC-8822-C8A0D014014C}"/>
              </a:ext>
            </a:extLst>
          </p:cNvPr>
          <p:cNvSpPr txBox="1"/>
          <p:nvPr/>
        </p:nvSpPr>
        <p:spPr>
          <a:xfrm>
            <a:off x="10844463" y="6473578"/>
            <a:ext cx="134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Lecture 5 - PLG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CD830-D5D4-41A0-8146-E7E72D26ABF2}"/>
              </a:ext>
            </a:extLst>
          </p:cNvPr>
          <p:cNvSpPr txBox="1"/>
          <p:nvPr/>
        </p:nvSpPr>
        <p:spPr>
          <a:xfrm>
            <a:off x="697830" y="125413"/>
            <a:ext cx="10796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Some Project 1 Things To Do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E48312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82FC354-C550-4E71-A126-844C04857E80}"/>
              </a:ext>
            </a:extLst>
          </p:cNvPr>
          <p:cNvCxnSpPr>
            <a:cxnSpLocks/>
          </p:cNvCxnSpPr>
          <p:nvPr/>
        </p:nvCxnSpPr>
        <p:spPr>
          <a:xfrm flipH="1">
            <a:off x="1287379" y="918917"/>
            <a:ext cx="9617242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48FABEC-41D6-42C1-A894-16943A1BD949}"/>
              </a:ext>
            </a:extLst>
          </p:cNvPr>
          <p:cNvSpPr txBox="1"/>
          <p:nvPr/>
        </p:nvSpPr>
        <p:spPr>
          <a:xfrm>
            <a:off x="697829" y="1091737"/>
            <a:ext cx="1079633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Animations mean “extra points!”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Learning about the “timer” and using it for animations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setTimeout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setInterval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marR="0" lvl="3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 methods are not part of the JavaScript language specification but rather are provided by the browser API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will need to add the following functionality on your own: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function to remove elements from a select list if the user goes back to a select list above the current one to start over.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“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removeChild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,” it’s the opposite of “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appendChild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 – we’ll look at all the following:</a:t>
            </a:r>
          </a:p>
          <a:p>
            <a:pPr marL="1714500" marR="0" lvl="3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appendChild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marR="0" lvl="3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removeChild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marR="0" lvl="3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replaceChild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marR="0" lvl="3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insertBefore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marR="0" lvl="3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hasChildNodes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1714500" marR="0" lvl="3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nodes.childNodes.length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marR="0" lvl="3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nodes.fristChild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marR="0" lvl="3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nodesl.lastChild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742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8A30F2-9E5C-481E-A2EC-463C81E96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412" y="6482960"/>
            <a:ext cx="2543175" cy="2496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75EA05-52E7-454C-9891-56C2A976FF50}"/>
              </a:ext>
            </a:extLst>
          </p:cNvPr>
          <p:cNvSpPr txBox="1"/>
          <p:nvPr/>
        </p:nvSpPr>
        <p:spPr>
          <a:xfrm>
            <a:off x="-269708" y="6469273"/>
            <a:ext cx="352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 Programming ISTE.340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1564E-6D58-44FC-8822-C8A0D014014C}"/>
              </a:ext>
            </a:extLst>
          </p:cNvPr>
          <p:cNvSpPr txBox="1"/>
          <p:nvPr/>
        </p:nvSpPr>
        <p:spPr>
          <a:xfrm>
            <a:off x="10844463" y="6473578"/>
            <a:ext cx="134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Lecture 5 - PLG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CD830-D5D4-41A0-8146-E7E72D26ABF2}"/>
              </a:ext>
            </a:extLst>
          </p:cNvPr>
          <p:cNvSpPr txBox="1"/>
          <p:nvPr/>
        </p:nvSpPr>
        <p:spPr>
          <a:xfrm>
            <a:off x="697830" y="125413"/>
            <a:ext cx="10796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Children Can Be Difficult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E48312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82FC354-C550-4E71-A126-844C04857E80}"/>
              </a:ext>
            </a:extLst>
          </p:cNvPr>
          <p:cNvCxnSpPr>
            <a:cxnSpLocks/>
          </p:cNvCxnSpPr>
          <p:nvPr/>
        </p:nvCxnSpPr>
        <p:spPr>
          <a:xfrm flipH="1">
            <a:off x="1287379" y="918917"/>
            <a:ext cx="9617242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48FABEC-41D6-42C1-A894-16943A1BD949}"/>
              </a:ext>
            </a:extLst>
          </p:cNvPr>
          <p:cNvSpPr txBox="1"/>
          <p:nvPr/>
        </p:nvSpPr>
        <p:spPr>
          <a:xfrm>
            <a:off x="697829" y="1091737"/>
            <a:ext cx="107963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Keep in mind that the way the html elements appear on the web page has no relationship to the position of their nodes representing them in the DOM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592E8F-094F-49EF-AABB-042248248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29" y="2048827"/>
            <a:ext cx="2476500" cy="280035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E85CD73-25D8-4638-A53B-5F21B756EBD8}"/>
              </a:ext>
            </a:extLst>
          </p:cNvPr>
          <p:cNvGrpSpPr/>
          <p:nvPr/>
        </p:nvGrpSpPr>
        <p:grpSpPr>
          <a:xfrm>
            <a:off x="6685491" y="1765890"/>
            <a:ext cx="839972" cy="786810"/>
            <a:chOff x="6209414" y="1871330"/>
            <a:chExt cx="839972" cy="786810"/>
          </a:xfrm>
        </p:grpSpPr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9454877D-1421-41B5-8397-A89FE8AEE731}"/>
                </a:ext>
              </a:extLst>
            </p:cNvPr>
            <p:cNvSpPr/>
            <p:nvPr/>
          </p:nvSpPr>
          <p:spPr>
            <a:xfrm>
              <a:off x="6209414" y="1871330"/>
              <a:ext cx="839972" cy="786810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018B5D-64A7-40D1-BF56-0DC40BD03940}"/>
                </a:ext>
              </a:extLst>
            </p:cNvPr>
            <p:cNvSpPr txBox="1"/>
            <p:nvPr/>
          </p:nvSpPr>
          <p:spPr>
            <a:xfrm>
              <a:off x="6361042" y="2044980"/>
              <a:ext cx="5300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Select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Div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389FBD53-16F7-4E2C-ABF1-E70D91BB6CC9}"/>
              </a:ext>
            </a:extLst>
          </p:cNvPr>
          <p:cNvSpPr/>
          <p:nvPr/>
        </p:nvSpPr>
        <p:spPr>
          <a:xfrm>
            <a:off x="3554828" y="4283058"/>
            <a:ext cx="839972" cy="786810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9CDB14F-183B-4FDA-9FC8-0C04A2E719E4}"/>
              </a:ext>
            </a:extLst>
          </p:cNvPr>
          <p:cNvSpPr/>
          <p:nvPr/>
        </p:nvSpPr>
        <p:spPr>
          <a:xfrm>
            <a:off x="4898601" y="4283058"/>
            <a:ext cx="839972" cy="786810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9E6EFCA4-A977-419F-93E9-C2BC77B4A5F2}"/>
              </a:ext>
            </a:extLst>
          </p:cNvPr>
          <p:cNvSpPr/>
          <p:nvPr/>
        </p:nvSpPr>
        <p:spPr>
          <a:xfrm>
            <a:off x="6242374" y="4283058"/>
            <a:ext cx="839972" cy="786810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D6AFFA34-1C8E-4DFC-940F-2E4BAEEF9D9A}"/>
              </a:ext>
            </a:extLst>
          </p:cNvPr>
          <p:cNvSpPr/>
          <p:nvPr/>
        </p:nvSpPr>
        <p:spPr>
          <a:xfrm>
            <a:off x="8929920" y="4283058"/>
            <a:ext cx="839972" cy="786810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756DBE3D-34F1-4DFF-8E3F-7F6F74BE3445}"/>
              </a:ext>
            </a:extLst>
          </p:cNvPr>
          <p:cNvSpPr/>
          <p:nvPr/>
        </p:nvSpPr>
        <p:spPr>
          <a:xfrm>
            <a:off x="10273695" y="4283058"/>
            <a:ext cx="839972" cy="786810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412D88E9-BA4A-4C1C-A3AB-DF2AA321604B}"/>
              </a:ext>
            </a:extLst>
          </p:cNvPr>
          <p:cNvSpPr/>
          <p:nvPr/>
        </p:nvSpPr>
        <p:spPr>
          <a:xfrm>
            <a:off x="7586147" y="4283058"/>
            <a:ext cx="839972" cy="786810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EAEEF1-8F79-4D89-8F62-E6A758790384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 flipH="1">
            <a:off x="3974814" y="2552700"/>
            <a:ext cx="3130663" cy="173035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B1E389-8FC7-4D2A-8C1E-1E1C6C141253}"/>
              </a:ext>
            </a:extLst>
          </p:cNvPr>
          <p:cNvCxnSpPr>
            <a:endCxn id="15" idx="0"/>
          </p:cNvCxnSpPr>
          <p:nvPr/>
        </p:nvCxnSpPr>
        <p:spPr>
          <a:xfrm flipH="1">
            <a:off x="5318587" y="2574942"/>
            <a:ext cx="1783575" cy="170811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BAB4A5-0EDD-48F5-ACFE-E362B14A02C9}"/>
              </a:ext>
            </a:extLst>
          </p:cNvPr>
          <p:cNvCxnSpPr>
            <a:endCxn id="16" idx="0"/>
          </p:cNvCxnSpPr>
          <p:nvPr/>
        </p:nvCxnSpPr>
        <p:spPr>
          <a:xfrm flipH="1">
            <a:off x="6662360" y="2574942"/>
            <a:ext cx="419984" cy="170811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93847C-2C5B-44B0-9EBC-F6A5053088D9}"/>
              </a:ext>
            </a:extLst>
          </p:cNvPr>
          <p:cNvCxnSpPr>
            <a:stCxn id="12" idx="4"/>
            <a:endCxn id="19" idx="0"/>
          </p:cNvCxnSpPr>
          <p:nvPr/>
        </p:nvCxnSpPr>
        <p:spPr>
          <a:xfrm>
            <a:off x="7105477" y="2552700"/>
            <a:ext cx="900656" cy="173035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BD5649-E315-4938-8CA5-ABD15ACB5A47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>
            <a:off x="7105477" y="2552700"/>
            <a:ext cx="2244429" cy="173035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BD28CF9-609F-4E78-BDFA-4DD4B6FBC0DF}"/>
              </a:ext>
            </a:extLst>
          </p:cNvPr>
          <p:cNvCxnSpPr>
            <a:stCxn id="12" idx="4"/>
            <a:endCxn id="18" idx="0"/>
          </p:cNvCxnSpPr>
          <p:nvPr/>
        </p:nvCxnSpPr>
        <p:spPr>
          <a:xfrm>
            <a:off x="7105477" y="2552700"/>
            <a:ext cx="3588204" cy="173035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2F575FC-067E-4185-B20D-FD4BA40EF333}"/>
              </a:ext>
            </a:extLst>
          </p:cNvPr>
          <p:cNvSpPr txBox="1"/>
          <p:nvPr/>
        </p:nvSpPr>
        <p:spPr>
          <a:xfrm>
            <a:off x="3554828" y="4462685"/>
            <a:ext cx="839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 Brand Heading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633677-F963-48E0-8B82-DAC1619AD194}"/>
              </a:ext>
            </a:extLst>
          </p:cNvPr>
          <p:cNvSpPr txBox="1"/>
          <p:nvPr/>
        </p:nvSpPr>
        <p:spPr>
          <a:xfrm>
            <a:off x="4978536" y="4462685"/>
            <a:ext cx="702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 Brand Select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6A9DA3-F2B7-4910-A9D3-244043E38E9F}"/>
              </a:ext>
            </a:extLst>
          </p:cNvPr>
          <p:cNvSpPr txBox="1"/>
          <p:nvPr/>
        </p:nvSpPr>
        <p:spPr>
          <a:xfrm>
            <a:off x="6218187" y="4462685"/>
            <a:ext cx="839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 Model Heading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319435-41DF-48D5-A404-A766512CFBDB}"/>
              </a:ext>
            </a:extLst>
          </p:cNvPr>
          <p:cNvSpPr txBox="1"/>
          <p:nvPr/>
        </p:nvSpPr>
        <p:spPr>
          <a:xfrm>
            <a:off x="8929922" y="4462685"/>
            <a:ext cx="839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 Color Heading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CF6806-0B4C-4675-9468-674A9FAA9C84}"/>
              </a:ext>
            </a:extLst>
          </p:cNvPr>
          <p:cNvSpPr txBox="1"/>
          <p:nvPr/>
        </p:nvSpPr>
        <p:spPr>
          <a:xfrm>
            <a:off x="7586147" y="4462685"/>
            <a:ext cx="779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 Model Select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D073E9-8B3D-4916-AA34-6F0E5ED6758B}"/>
              </a:ext>
            </a:extLst>
          </p:cNvPr>
          <p:cNvSpPr txBox="1"/>
          <p:nvPr/>
        </p:nvSpPr>
        <p:spPr>
          <a:xfrm>
            <a:off x="10330886" y="4462685"/>
            <a:ext cx="702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 Color Select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3B64990-545F-4773-9FB7-4117813E7906}"/>
              </a:ext>
            </a:extLst>
          </p:cNvPr>
          <p:cNvGrpSpPr/>
          <p:nvPr/>
        </p:nvGrpSpPr>
        <p:grpSpPr>
          <a:xfrm>
            <a:off x="4179670" y="5069868"/>
            <a:ext cx="2305781" cy="893017"/>
            <a:chOff x="4179670" y="5069868"/>
            <a:chExt cx="2305781" cy="89301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384EED4-7956-4E23-9211-58E235FAB2A0}"/>
                </a:ext>
              </a:extLst>
            </p:cNvPr>
            <p:cNvCxnSpPr>
              <a:cxnSpLocks/>
              <a:stCxn id="15" idx="4"/>
              <a:endCxn id="40" idx="0"/>
            </p:cNvCxnSpPr>
            <p:nvPr/>
          </p:nvCxnSpPr>
          <p:spPr>
            <a:xfrm flipH="1">
              <a:off x="4520747" y="5069868"/>
              <a:ext cx="797840" cy="30521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94AB405-18AA-464D-AE1E-B7D5B323221C}"/>
                </a:ext>
              </a:extLst>
            </p:cNvPr>
            <p:cNvCxnSpPr>
              <a:cxnSpLocks/>
              <a:stCxn id="15" idx="4"/>
            </p:cNvCxnSpPr>
            <p:nvPr/>
          </p:nvCxnSpPr>
          <p:spPr>
            <a:xfrm flipH="1">
              <a:off x="5310276" y="5069868"/>
              <a:ext cx="8311" cy="30521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8E1AAF2-31EB-4C83-BAA8-5B436EF10321}"/>
                </a:ext>
              </a:extLst>
            </p:cNvPr>
            <p:cNvGrpSpPr/>
            <p:nvPr/>
          </p:nvGrpSpPr>
          <p:grpSpPr>
            <a:xfrm>
              <a:off x="4179670" y="5375086"/>
              <a:ext cx="697441" cy="563997"/>
              <a:chOff x="3519363" y="5375086"/>
              <a:chExt cx="697441" cy="563997"/>
            </a:xfrm>
          </p:grpSpPr>
          <p:sp>
            <p:nvSpPr>
              <p:cNvPr id="40" name="Flowchart: Connector 39">
                <a:extLst>
                  <a:ext uri="{FF2B5EF4-FFF2-40B4-BE49-F238E27FC236}">
                    <a16:creationId xmlns:a16="http://schemas.microsoft.com/office/drawing/2014/main" id="{33F7EF5F-E33A-4439-9E53-60D6A1DF8091}"/>
                  </a:ext>
                </a:extLst>
              </p:cNvPr>
              <p:cNvSpPr/>
              <p:nvPr/>
            </p:nvSpPr>
            <p:spPr>
              <a:xfrm>
                <a:off x="3559697" y="5375086"/>
                <a:ext cx="601486" cy="563997"/>
              </a:xfrm>
              <a:prstGeom prst="flowChartConnector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3B80924-7EE2-49C5-9BD9-92E29072BE27}"/>
                  </a:ext>
                </a:extLst>
              </p:cNvPr>
              <p:cNvSpPr txBox="1"/>
              <p:nvPr/>
            </p:nvSpPr>
            <p:spPr>
              <a:xfrm>
                <a:off x="3519363" y="5500694"/>
                <a:ext cx="6974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Option 1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620537B-208C-4497-9051-8DF9F402F64F}"/>
                </a:ext>
              </a:extLst>
            </p:cNvPr>
            <p:cNvGrpSpPr/>
            <p:nvPr/>
          </p:nvGrpSpPr>
          <p:grpSpPr>
            <a:xfrm>
              <a:off x="4983840" y="5390932"/>
              <a:ext cx="697441" cy="563997"/>
              <a:chOff x="4983840" y="5390932"/>
              <a:chExt cx="697441" cy="563997"/>
            </a:xfrm>
          </p:grpSpPr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4926D954-45AF-41FC-B547-9641912C92A1}"/>
                  </a:ext>
                </a:extLst>
              </p:cNvPr>
              <p:cNvSpPr/>
              <p:nvPr/>
            </p:nvSpPr>
            <p:spPr>
              <a:xfrm>
                <a:off x="5009533" y="5390932"/>
                <a:ext cx="601486" cy="563997"/>
              </a:xfrm>
              <a:prstGeom prst="flowChartConnector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6AB853-AF43-432E-8378-6B2A5058685C}"/>
                  </a:ext>
                </a:extLst>
              </p:cNvPr>
              <p:cNvSpPr txBox="1"/>
              <p:nvPr/>
            </p:nvSpPr>
            <p:spPr>
              <a:xfrm>
                <a:off x="4983840" y="5500694"/>
                <a:ext cx="6974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Option 2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98B08AE-EEBB-4B1C-947D-3D659B1ABA04}"/>
                </a:ext>
              </a:extLst>
            </p:cNvPr>
            <p:cNvGrpSpPr/>
            <p:nvPr/>
          </p:nvGrpSpPr>
          <p:grpSpPr>
            <a:xfrm>
              <a:off x="5788010" y="5398888"/>
              <a:ext cx="697441" cy="563997"/>
              <a:chOff x="6287598" y="5390932"/>
              <a:chExt cx="697441" cy="563997"/>
            </a:xfrm>
          </p:grpSpPr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507077AF-45D7-44DC-86C3-417FD0A75345}"/>
                  </a:ext>
                </a:extLst>
              </p:cNvPr>
              <p:cNvSpPr/>
              <p:nvPr/>
            </p:nvSpPr>
            <p:spPr>
              <a:xfrm>
                <a:off x="6337428" y="5390932"/>
                <a:ext cx="601486" cy="563997"/>
              </a:xfrm>
              <a:prstGeom prst="flowChartConnector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4CA276F-ED53-441F-88BE-4DC83C8A820E}"/>
                  </a:ext>
                </a:extLst>
              </p:cNvPr>
              <p:cNvSpPr txBox="1"/>
              <p:nvPr/>
            </p:nvSpPr>
            <p:spPr>
              <a:xfrm>
                <a:off x="6287598" y="5500694"/>
                <a:ext cx="6974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Option 3</a:t>
                </a:r>
              </a:p>
            </p:txBody>
          </p: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29940A3-1C03-4498-9EE9-C3DCD3D0A402}"/>
                </a:ext>
              </a:extLst>
            </p:cNvPr>
            <p:cNvCxnSpPr>
              <a:stCxn id="15" idx="4"/>
              <a:endCxn id="55" idx="0"/>
            </p:cNvCxnSpPr>
            <p:nvPr/>
          </p:nvCxnSpPr>
          <p:spPr>
            <a:xfrm>
              <a:off x="5318587" y="5069868"/>
              <a:ext cx="819996" cy="3290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A997311-957A-44EB-BA86-FCAA8DB542D7}"/>
              </a:ext>
            </a:extLst>
          </p:cNvPr>
          <p:cNvGrpSpPr/>
          <p:nvPr/>
        </p:nvGrpSpPr>
        <p:grpSpPr>
          <a:xfrm>
            <a:off x="6873325" y="5062141"/>
            <a:ext cx="2305781" cy="893017"/>
            <a:chOff x="4179670" y="5069868"/>
            <a:chExt cx="2305781" cy="893017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CD42FE2-20BC-41EB-8B89-37B82969231D}"/>
                </a:ext>
              </a:extLst>
            </p:cNvPr>
            <p:cNvCxnSpPr>
              <a:cxnSpLocks/>
              <a:endCxn id="74" idx="0"/>
            </p:cNvCxnSpPr>
            <p:nvPr/>
          </p:nvCxnSpPr>
          <p:spPr>
            <a:xfrm flipH="1">
              <a:off x="4520747" y="5069868"/>
              <a:ext cx="797840" cy="30521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77C5A21-51BF-4769-A7C1-CCBED47459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0276" y="5069868"/>
              <a:ext cx="8311" cy="30521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31B565D-CC5D-48AD-AA42-6FD00F6615DB}"/>
                </a:ext>
              </a:extLst>
            </p:cNvPr>
            <p:cNvGrpSpPr/>
            <p:nvPr/>
          </p:nvGrpSpPr>
          <p:grpSpPr>
            <a:xfrm>
              <a:off x="4179670" y="5375086"/>
              <a:ext cx="697441" cy="563997"/>
              <a:chOff x="3519363" y="5375086"/>
              <a:chExt cx="697441" cy="563997"/>
            </a:xfrm>
          </p:grpSpPr>
          <p:sp>
            <p:nvSpPr>
              <p:cNvPr id="74" name="Flowchart: Connector 73">
                <a:extLst>
                  <a:ext uri="{FF2B5EF4-FFF2-40B4-BE49-F238E27FC236}">
                    <a16:creationId xmlns:a16="http://schemas.microsoft.com/office/drawing/2014/main" id="{A8B09C99-107B-43B9-BCBE-CC2F033DFE3A}"/>
                  </a:ext>
                </a:extLst>
              </p:cNvPr>
              <p:cNvSpPr/>
              <p:nvPr/>
            </p:nvSpPr>
            <p:spPr>
              <a:xfrm>
                <a:off x="3559697" y="5375086"/>
                <a:ext cx="601486" cy="563997"/>
              </a:xfrm>
              <a:prstGeom prst="flowChartConnector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F99D67D-A188-44EE-A113-66BB34691A8C}"/>
                  </a:ext>
                </a:extLst>
              </p:cNvPr>
              <p:cNvSpPr txBox="1"/>
              <p:nvPr/>
            </p:nvSpPr>
            <p:spPr>
              <a:xfrm>
                <a:off x="3519363" y="5500694"/>
                <a:ext cx="6974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Option 1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0515399-E173-4FBE-8B6C-8558EE454E03}"/>
                </a:ext>
              </a:extLst>
            </p:cNvPr>
            <p:cNvGrpSpPr/>
            <p:nvPr/>
          </p:nvGrpSpPr>
          <p:grpSpPr>
            <a:xfrm>
              <a:off x="4983840" y="5390932"/>
              <a:ext cx="697441" cy="563997"/>
              <a:chOff x="4983840" y="5390932"/>
              <a:chExt cx="697441" cy="563997"/>
            </a:xfrm>
          </p:grpSpPr>
          <p:sp>
            <p:nvSpPr>
              <p:cNvPr id="72" name="Flowchart: Connector 71">
                <a:extLst>
                  <a:ext uri="{FF2B5EF4-FFF2-40B4-BE49-F238E27FC236}">
                    <a16:creationId xmlns:a16="http://schemas.microsoft.com/office/drawing/2014/main" id="{204D2550-61F1-4126-B97F-4D24AB06E06D}"/>
                  </a:ext>
                </a:extLst>
              </p:cNvPr>
              <p:cNvSpPr/>
              <p:nvPr/>
            </p:nvSpPr>
            <p:spPr>
              <a:xfrm>
                <a:off x="5009533" y="5390932"/>
                <a:ext cx="601486" cy="563997"/>
              </a:xfrm>
              <a:prstGeom prst="flowChartConnector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789B68D-308A-4FEF-9AFB-F8D07757EED6}"/>
                  </a:ext>
                </a:extLst>
              </p:cNvPr>
              <p:cNvSpPr txBox="1"/>
              <p:nvPr/>
            </p:nvSpPr>
            <p:spPr>
              <a:xfrm>
                <a:off x="4983840" y="5500694"/>
                <a:ext cx="6974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Option 2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E28C3BEC-C342-4E4F-9CE3-4DC36E332271}"/>
                </a:ext>
              </a:extLst>
            </p:cNvPr>
            <p:cNvGrpSpPr/>
            <p:nvPr/>
          </p:nvGrpSpPr>
          <p:grpSpPr>
            <a:xfrm>
              <a:off x="5788010" y="5398888"/>
              <a:ext cx="697441" cy="563997"/>
              <a:chOff x="6287598" y="5390932"/>
              <a:chExt cx="697441" cy="563997"/>
            </a:xfrm>
          </p:grpSpPr>
          <p:sp>
            <p:nvSpPr>
              <p:cNvPr id="70" name="Flowchart: Connector 69">
                <a:extLst>
                  <a:ext uri="{FF2B5EF4-FFF2-40B4-BE49-F238E27FC236}">
                    <a16:creationId xmlns:a16="http://schemas.microsoft.com/office/drawing/2014/main" id="{847E7321-09BE-43B4-809E-E3163068E414}"/>
                  </a:ext>
                </a:extLst>
              </p:cNvPr>
              <p:cNvSpPr/>
              <p:nvPr/>
            </p:nvSpPr>
            <p:spPr>
              <a:xfrm>
                <a:off x="6337428" y="5390932"/>
                <a:ext cx="601486" cy="563997"/>
              </a:xfrm>
              <a:prstGeom prst="flowChartConnector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F2F146C-8E36-47F0-919E-38A6E2A8090D}"/>
                  </a:ext>
                </a:extLst>
              </p:cNvPr>
              <p:cNvSpPr txBox="1"/>
              <p:nvPr/>
            </p:nvSpPr>
            <p:spPr>
              <a:xfrm>
                <a:off x="6287598" y="5500694"/>
                <a:ext cx="6974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Option 3</a:t>
                </a:r>
              </a:p>
            </p:txBody>
          </p:sp>
        </p:grp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9CE92A4-7AE7-44A3-81C6-D92F8D4ED99B}"/>
                </a:ext>
              </a:extLst>
            </p:cNvPr>
            <p:cNvCxnSpPr>
              <a:endCxn id="70" idx="0"/>
            </p:cNvCxnSpPr>
            <p:nvPr/>
          </p:nvCxnSpPr>
          <p:spPr>
            <a:xfrm>
              <a:off x="5318587" y="5069868"/>
              <a:ext cx="819996" cy="3290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AE16427-E43D-4545-9F3A-5AF72409F48B}"/>
              </a:ext>
            </a:extLst>
          </p:cNvPr>
          <p:cNvGrpSpPr/>
          <p:nvPr/>
        </p:nvGrpSpPr>
        <p:grpSpPr>
          <a:xfrm>
            <a:off x="9562962" y="5075143"/>
            <a:ext cx="2305781" cy="893017"/>
            <a:chOff x="4179670" y="5069868"/>
            <a:chExt cx="2305781" cy="893017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BBD95E0-F036-4BD5-8386-7C864597C530}"/>
                </a:ext>
              </a:extLst>
            </p:cNvPr>
            <p:cNvCxnSpPr>
              <a:cxnSpLocks/>
              <a:endCxn id="87" idx="0"/>
            </p:cNvCxnSpPr>
            <p:nvPr/>
          </p:nvCxnSpPr>
          <p:spPr>
            <a:xfrm flipH="1">
              <a:off x="4520747" y="5069868"/>
              <a:ext cx="797840" cy="30521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BB1A82A-2E85-48A1-9750-132DC09BC4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0276" y="5069868"/>
              <a:ext cx="8311" cy="30521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D60034C-BBB2-4FD0-B45F-D1FE4875455B}"/>
                </a:ext>
              </a:extLst>
            </p:cNvPr>
            <p:cNvGrpSpPr/>
            <p:nvPr/>
          </p:nvGrpSpPr>
          <p:grpSpPr>
            <a:xfrm>
              <a:off x="4179670" y="5375086"/>
              <a:ext cx="697441" cy="563997"/>
              <a:chOff x="3519363" y="5375086"/>
              <a:chExt cx="697441" cy="563997"/>
            </a:xfrm>
          </p:grpSpPr>
          <p:sp>
            <p:nvSpPr>
              <p:cNvPr id="87" name="Flowchart: Connector 86">
                <a:extLst>
                  <a:ext uri="{FF2B5EF4-FFF2-40B4-BE49-F238E27FC236}">
                    <a16:creationId xmlns:a16="http://schemas.microsoft.com/office/drawing/2014/main" id="{F6B197AC-198F-40EF-94FE-6DA26A60FA52}"/>
                  </a:ext>
                </a:extLst>
              </p:cNvPr>
              <p:cNvSpPr/>
              <p:nvPr/>
            </p:nvSpPr>
            <p:spPr>
              <a:xfrm>
                <a:off x="3559697" y="5375086"/>
                <a:ext cx="601486" cy="563997"/>
              </a:xfrm>
              <a:prstGeom prst="flowChartConnector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6F2E725-0771-4EA1-8EF6-E909B7E4A68B}"/>
                  </a:ext>
                </a:extLst>
              </p:cNvPr>
              <p:cNvSpPr txBox="1"/>
              <p:nvPr/>
            </p:nvSpPr>
            <p:spPr>
              <a:xfrm>
                <a:off x="3519363" y="5500694"/>
                <a:ext cx="6974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Option 1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74A8043-F039-4BA1-B8B9-9B7B85FD4331}"/>
                </a:ext>
              </a:extLst>
            </p:cNvPr>
            <p:cNvGrpSpPr/>
            <p:nvPr/>
          </p:nvGrpSpPr>
          <p:grpSpPr>
            <a:xfrm>
              <a:off x="4983840" y="5390932"/>
              <a:ext cx="697441" cy="563997"/>
              <a:chOff x="4983840" y="5390932"/>
              <a:chExt cx="697441" cy="563997"/>
            </a:xfrm>
          </p:grpSpPr>
          <p:sp>
            <p:nvSpPr>
              <p:cNvPr id="85" name="Flowchart: Connector 84">
                <a:extLst>
                  <a:ext uri="{FF2B5EF4-FFF2-40B4-BE49-F238E27FC236}">
                    <a16:creationId xmlns:a16="http://schemas.microsoft.com/office/drawing/2014/main" id="{0E2379F7-9A9B-4702-92FF-4D227ED9AB2F}"/>
                  </a:ext>
                </a:extLst>
              </p:cNvPr>
              <p:cNvSpPr/>
              <p:nvPr/>
            </p:nvSpPr>
            <p:spPr>
              <a:xfrm>
                <a:off x="5009533" y="5390932"/>
                <a:ext cx="601486" cy="563997"/>
              </a:xfrm>
              <a:prstGeom prst="flowChartConnector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8275D20-84BC-4ED1-BF49-412925B60014}"/>
                  </a:ext>
                </a:extLst>
              </p:cNvPr>
              <p:cNvSpPr txBox="1"/>
              <p:nvPr/>
            </p:nvSpPr>
            <p:spPr>
              <a:xfrm>
                <a:off x="4983840" y="5500694"/>
                <a:ext cx="6974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Option 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848A0D4-2911-42F8-B271-FD3AB2EF7FD3}"/>
                </a:ext>
              </a:extLst>
            </p:cNvPr>
            <p:cNvGrpSpPr/>
            <p:nvPr/>
          </p:nvGrpSpPr>
          <p:grpSpPr>
            <a:xfrm>
              <a:off x="5788010" y="5398888"/>
              <a:ext cx="697441" cy="563997"/>
              <a:chOff x="6287598" y="5390932"/>
              <a:chExt cx="697441" cy="563997"/>
            </a:xfrm>
          </p:grpSpPr>
          <p:sp>
            <p:nvSpPr>
              <p:cNvPr id="83" name="Flowchart: Connector 82">
                <a:extLst>
                  <a:ext uri="{FF2B5EF4-FFF2-40B4-BE49-F238E27FC236}">
                    <a16:creationId xmlns:a16="http://schemas.microsoft.com/office/drawing/2014/main" id="{71E8F82A-FA05-4608-8A9D-D59D338D455C}"/>
                  </a:ext>
                </a:extLst>
              </p:cNvPr>
              <p:cNvSpPr/>
              <p:nvPr/>
            </p:nvSpPr>
            <p:spPr>
              <a:xfrm>
                <a:off x="6337428" y="5390932"/>
                <a:ext cx="601486" cy="563997"/>
              </a:xfrm>
              <a:prstGeom prst="flowChartConnector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BCBE30D-49F1-43AC-B853-6E50DBDEB6A8}"/>
                  </a:ext>
                </a:extLst>
              </p:cNvPr>
              <p:cNvSpPr txBox="1"/>
              <p:nvPr/>
            </p:nvSpPr>
            <p:spPr>
              <a:xfrm>
                <a:off x="6287598" y="5500694"/>
                <a:ext cx="6974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Option 3</a:t>
                </a:r>
              </a:p>
            </p:txBody>
          </p:sp>
        </p:grp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57EE8B0-622A-4C6B-B7A6-9DA6553940C8}"/>
                </a:ext>
              </a:extLst>
            </p:cNvPr>
            <p:cNvCxnSpPr>
              <a:endCxn id="83" idx="0"/>
            </p:cNvCxnSpPr>
            <p:nvPr/>
          </p:nvCxnSpPr>
          <p:spPr>
            <a:xfrm>
              <a:off x="5318587" y="5069868"/>
              <a:ext cx="819996" cy="3290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299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8A30F2-9E5C-481E-A2EC-463C81E96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412" y="6482960"/>
            <a:ext cx="2543175" cy="2496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75EA05-52E7-454C-9891-56C2A976FF50}"/>
              </a:ext>
            </a:extLst>
          </p:cNvPr>
          <p:cNvSpPr txBox="1"/>
          <p:nvPr/>
        </p:nvSpPr>
        <p:spPr>
          <a:xfrm>
            <a:off x="-269708" y="6469273"/>
            <a:ext cx="352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 Programming ISTE.340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1564E-6D58-44FC-8822-C8A0D014014C}"/>
              </a:ext>
            </a:extLst>
          </p:cNvPr>
          <p:cNvSpPr txBox="1"/>
          <p:nvPr/>
        </p:nvSpPr>
        <p:spPr>
          <a:xfrm>
            <a:off x="10844463" y="6473578"/>
            <a:ext cx="134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Lecture 5 - PLG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CD830-D5D4-41A0-8146-E7E72D26ABF2}"/>
              </a:ext>
            </a:extLst>
          </p:cNvPr>
          <p:cNvSpPr txBox="1"/>
          <p:nvPr/>
        </p:nvSpPr>
        <p:spPr>
          <a:xfrm>
            <a:off x="697830" y="193113"/>
            <a:ext cx="10796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Selecting Document Elements</a:t>
            </a:r>
            <a:r>
              <a:rPr kumimoji="0" lang="en-US" sz="3600" b="1" i="1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*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82FC354-C550-4E71-A126-844C04857E80}"/>
              </a:ext>
            </a:extLst>
          </p:cNvPr>
          <p:cNvCxnSpPr>
            <a:cxnSpLocks/>
          </p:cNvCxnSpPr>
          <p:nvPr/>
        </p:nvCxnSpPr>
        <p:spPr>
          <a:xfrm flipH="1">
            <a:off x="1287379" y="918917"/>
            <a:ext cx="9617242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295E139-ABF8-41D0-8ABB-4859738AD8C3}"/>
              </a:ext>
            </a:extLst>
          </p:cNvPr>
          <p:cNvSpPr txBox="1"/>
          <p:nvPr/>
        </p:nvSpPr>
        <p:spPr>
          <a:xfrm>
            <a:off x="9472247" y="5588776"/>
            <a:ext cx="3610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Starting pp. 569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“JavaScript: The Definitive Guide” David Flanagan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2011 David Flanagan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O’Reilly Media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9520A-36DF-4C18-AB86-6809416B2CEB}"/>
              </a:ext>
            </a:extLst>
          </p:cNvPr>
          <p:cNvSpPr txBox="1"/>
          <p:nvPr/>
        </p:nvSpPr>
        <p:spPr>
          <a:xfrm>
            <a:off x="1212112" y="1169581"/>
            <a:ext cx="1017535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Client-side JavaScript programs work by manipulating various document elements.  However, they need a way to reference those elements.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4831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We’re all familiar with: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 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document.getElementBy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(“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”),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but we also have available: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Accessing document elements by a ‘name’ attribute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Accessing document elements by a ‘tag’ name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Accessing document elements by a ‘CSS class or classes’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Accessing document elements by matching a specified ‘CSS selector’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above are methods on the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171917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8A30F2-9E5C-481E-A2EC-463C81E96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412" y="6482960"/>
            <a:ext cx="2543175" cy="2496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75EA05-52E7-454C-9891-56C2A976FF50}"/>
              </a:ext>
            </a:extLst>
          </p:cNvPr>
          <p:cNvSpPr txBox="1"/>
          <p:nvPr/>
        </p:nvSpPr>
        <p:spPr>
          <a:xfrm>
            <a:off x="-269708" y="6469273"/>
            <a:ext cx="352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 Programming ISTE.340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1564E-6D58-44FC-8822-C8A0D014014C}"/>
              </a:ext>
            </a:extLst>
          </p:cNvPr>
          <p:cNvSpPr txBox="1"/>
          <p:nvPr/>
        </p:nvSpPr>
        <p:spPr>
          <a:xfrm>
            <a:off x="10844463" y="6473578"/>
            <a:ext cx="134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Lecture 5 - PLG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CD830-D5D4-41A0-8146-E7E72D26ABF2}"/>
              </a:ext>
            </a:extLst>
          </p:cNvPr>
          <p:cNvSpPr txBox="1"/>
          <p:nvPr/>
        </p:nvSpPr>
        <p:spPr>
          <a:xfrm>
            <a:off x="697830" y="193113"/>
            <a:ext cx="10796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Review of Select Element By “ID”</a:t>
            </a:r>
            <a:endParaRPr kumimoji="0" lang="en-US" sz="3600" b="1" i="1" u="none" strike="noStrike" kern="1200" cap="none" spc="0" normalizeH="0" baseline="0" noProof="0" dirty="0">
              <a:ln>
                <a:noFill/>
              </a:ln>
              <a:solidFill>
                <a:srgbClr val="E48312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82FC354-C550-4E71-A126-844C04857E80}"/>
              </a:ext>
            </a:extLst>
          </p:cNvPr>
          <p:cNvCxnSpPr>
            <a:cxnSpLocks/>
          </p:cNvCxnSpPr>
          <p:nvPr/>
        </p:nvCxnSpPr>
        <p:spPr>
          <a:xfrm flipH="1">
            <a:off x="1287379" y="918917"/>
            <a:ext cx="9617242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295E139-ABF8-41D0-8ABB-4859738AD8C3}"/>
              </a:ext>
            </a:extLst>
          </p:cNvPr>
          <p:cNvSpPr txBox="1"/>
          <p:nvPr/>
        </p:nvSpPr>
        <p:spPr>
          <a:xfrm>
            <a:off x="9472247" y="5588776"/>
            <a:ext cx="3610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Starting pp. 569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“JavaScript: The Definitive Guide” David Flanagan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2011 David Flanagan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O’Reilly Media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9520A-36DF-4C18-AB86-6809416B2CEB}"/>
              </a:ext>
            </a:extLst>
          </p:cNvPr>
          <p:cNvSpPr txBox="1"/>
          <p:nvPr/>
        </p:nvSpPr>
        <p:spPr>
          <a:xfrm>
            <a:off x="1157405" y="1201026"/>
            <a:ext cx="1017535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 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document.getElementByID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(“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”)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4831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gaining access to a single HTML element with an ID, this is straight forward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4831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a “set” of HTML elements we can write a ‘script’ to get a JavaScript object with key/value pairs where key is the “element ID” and value is the  “HTML element” identified by the “ID”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4831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an interesting script from “JavaScript: The Definitive Guide” which we’ll walk through, not sure how “strategic” it is but it does introduce some useful techniques</a:t>
            </a:r>
          </a:p>
        </p:txBody>
      </p:sp>
    </p:spTree>
    <p:extLst>
      <p:ext uri="{BB962C8B-B14F-4D97-AF65-F5344CB8AC3E}">
        <p14:creationId xmlns:p14="http://schemas.microsoft.com/office/powerpoint/2010/main" val="421021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8A30F2-9E5C-481E-A2EC-463C81E96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412" y="6482960"/>
            <a:ext cx="2543175" cy="2496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75EA05-52E7-454C-9891-56C2A976FF50}"/>
              </a:ext>
            </a:extLst>
          </p:cNvPr>
          <p:cNvSpPr txBox="1"/>
          <p:nvPr/>
        </p:nvSpPr>
        <p:spPr>
          <a:xfrm>
            <a:off x="-269708" y="6469273"/>
            <a:ext cx="352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 Programming ISTE.340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1564E-6D58-44FC-8822-C8A0D014014C}"/>
              </a:ext>
            </a:extLst>
          </p:cNvPr>
          <p:cNvSpPr txBox="1"/>
          <p:nvPr/>
        </p:nvSpPr>
        <p:spPr>
          <a:xfrm>
            <a:off x="10844463" y="6473578"/>
            <a:ext cx="134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Lecture 5 - PLG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CD830-D5D4-41A0-8146-E7E72D26ABF2}"/>
              </a:ext>
            </a:extLst>
          </p:cNvPr>
          <p:cNvSpPr txBox="1"/>
          <p:nvPr/>
        </p:nvSpPr>
        <p:spPr>
          <a:xfrm>
            <a:off x="697830" y="193113"/>
            <a:ext cx="10796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NodeList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Objects</a:t>
            </a:r>
            <a:endParaRPr kumimoji="0" lang="en-US" sz="3600" b="1" i="1" u="none" strike="noStrike" kern="1200" cap="none" spc="0" normalizeH="0" baseline="0" noProof="0" dirty="0">
              <a:ln>
                <a:noFill/>
              </a:ln>
              <a:solidFill>
                <a:srgbClr val="E48312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82FC354-C550-4E71-A126-844C04857E80}"/>
              </a:ext>
            </a:extLst>
          </p:cNvPr>
          <p:cNvCxnSpPr>
            <a:cxnSpLocks/>
          </p:cNvCxnSpPr>
          <p:nvPr/>
        </p:nvCxnSpPr>
        <p:spPr>
          <a:xfrm flipH="1">
            <a:off x="1287379" y="918917"/>
            <a:ext cx="9617242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B9520A-36DF-4C18-AB86-6809416B2CEB}"/>
              </a:ext>
            </a:extLst>
          </p:cNvPr>
          <p:cNvSpPr txBox="1"/>
          <p:nvPr/>
        </p:nvSpPr>
        <p:spPr>
          <a:xfrm>
            <a:off x="1133959" y="1201026"/>
            <a:ext cx="101753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getElementsByName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getElementsByTagName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return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objects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4831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 objects are read-only array-like objects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They have length properties and can be indexed (for reading but not writing) like true arrays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can iterate the contents of 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NodeList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with a standard loop like this: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document.images.length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++) {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document.images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style.display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"none";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}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4831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cannot invoke Array methods 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NodeLists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directly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4831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One of the most important and surprising features of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HTMLCollection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that they are not static snapshots of a historical document state but are generally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live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the list of elements they contain can vary as the document changes.</a:t>
            </a:r>
          </a:p>
        </p:txBody>
      </p:sp>
    </p:spTree>
    <p:extLst>
      <p:ext uri="{BB962C8B-B14F-4D97-AF65-F5344CB8AC3E}">
        <p14:creationId xmlns:p14="http://schemas.microsoft.com/office/powerpoint/2010/main" val="1755721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8A30F2-9E5C-481E-A2EC-463C81E96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412" y="6482960"/>
            <a:ext cx="2543175" cy="2496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75EA05-52E7-454C-9891-56C2A976FF50}"/>
              </a:ext>
            </a:extLst>
          </p:cNvPr>
          <p:cNvSpPr txBox="1"/>
          <p:nvPr/>
        </p:nvSpPr>
        <p:spPr>
          <a:xfrm>
            <a:off x="-269708" y="6469273"/>
            <a:ext cx="352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 Programming ISTE.340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1564E-6D58-44FC-8822-C8A0D014014C}"/>
              </a:ext>
            </a:extLst>
          </p:cNvPr>
          <p:cNvSpPr txBox="1"/>
          <p:nvPr/>
        </p:nvSpPr>
        <p:spPr>
          <a:xfrm>
            <a:off x="10844463" y="6473578"/>
            <a:ext cx="134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Lecture 5 - PLG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CD830-D5D4-41A0-8146-E7E72D26ABF2}"/>
              </a:ext>
            </a:extLst>
          </p:cNvPr>
          <p:cNvSpPr txBox="1"/>
          <p:nvPr/>
        </p:nvSpPr>
        <p:spPr>
          <a:xfrm>
            <a:off x="697830" y="193113"/>
            <a:ext cx="10796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Selecting Elements “Name”</a:t>
            </a:r>
            <a:endParaRPr kumimoji="0" lang="en-US" sz="3600" b="1" i="1" u="none" strike="noStrike" kern="1200" cap="none" spc="0" normalizeH="0" baseline="0" noProof="0" dirty="0">
              <a:ln>
                <a:noFill/>
              </a:ln>
              <a:solidFill>
                <a:srgbClr val="E48312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82FC354-C550-4E71-A126-844C04857E80}"/>
              </a:ext>
            </a:extLst>
          </p:cNvPr>
          <p:cNvCxnSpPr>
            <a:cxnSpLocks/>
          </p:cNvCxnSpPr>
          <p:nvPr/>
        </p:nvCxnSpPr>
        <p:spPr>
          <a:xfrm flipH="1">
            <a:off x="1287379" y="918917"/>
            <a:ext cx="9617242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B9520A-36DF-4C18-AB86-6809416B2CEB}"/>
              </a:ext>
            </a:extLst>
          </p:cNvPr>
          <p:cNvSpPr txBox="1"/>
          <p:nvPr/>
        </p:nvSpPr>
        <p:spPr>
          <a:xfrm>
            <a:off x="1157405" y="1201026"/>
            <a:ext cx="1017535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 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document.getElementsByName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(“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”)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4831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Notice that this is “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getElements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 – it will retrieve more than one element if there is more than one with the same name – names do  not have to be unique; ids must be unique so that method is not plural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4831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“name” attribute is only valid on a few HTML elements – these things predate JavaScript: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 elements, e.g. &lt;input…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&lt;iframe&gt;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4831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“name” attribute is used when &lt;form&gt; data is submitted with the &lt;input type=“submit”… button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4831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document.getElementsByName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defined by the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HTMLDocument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class, </a:t>
            </a:r>
            <a:r>
              <a:rPr kumimoji="0" lang="en-US" sz="1600" b="1" i="1" u="none" strike="noStrike" kern="1200" cap="none" spc="0" normalizeH="0" baseline="0" noProof="0" dirty="0" err="1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HTMLDocument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interface, not the Document class, 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interface, so it is only available for HTML documents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4831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returns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object that behaves like a read-only array of Element objects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4831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294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8A30F2-9E5C-481E-A2EC-463C81E96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412" y="6482960"/>
            <a:ext cx="2543175" cy="2496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75EA05-52E7-454C-9891-56C2A976FF50}"/>
              </a:ext>
            </a:extLst>
          </p:cNvPr>
          <p:cNvSpPr txBox="1"/>
          <p:nvPr/>
        </p:nvSpPr>
        <p:spPr>
          <a:xfrm>
            <a:off x="-222083" y="6455588"/>
            <a:ext cx="352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 Programming ISTE.340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1564E-6D58-44FC-8822-C8A0D014014C}"/>
              </a:ext>
            </a:extLst>
          </p:cNvPr>
          <p:cNvSpPr txBox="1"/>
          <p:nvPr/>
        </p:nvSpPr>
        <p:spPr>
          <a:xfrm>
            <a:off x="10844463" y="6473578"/>
            <a:ext cx="134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Lecture 5 - PLG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CD830-D5D4-41A0-8146-E7E72D26ABF2}"/>
              </a:ext>
            </a:extLst>
          </p:cNvPr>
          <p:cNvSpPr txBox="1"/>
          <p:nvPr/>
        </p:nvSpPr>
        <p:spPr>
          <a:xfrm>
            <a:off x="697830" y="193113"/>
            <a:ext cx="10796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Selecting Elements “Type”</a:t>
            </a:r>
            <a:endParaRPr kumimoji="0" lang="en-US" sz="3600" b="1" i="1" u="none" strike="noStrike" kern="1200" cap="none" spc="0" normalizeH="0" baseline="0" noProof="0" dirty="0">
              <a:ln>
                <a:noFill/>
              </a:ln>
              <a:solidFill>
                <a:srgbClr val="E48312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82FC354-C550-4E71-A126-844C04857E80}"/>
              </a:ext>
            </a:extLst>
          </p:cNvPr>
          <p:cNvCxnSpPr>
            <a:cxnSpLocks/>
          </p:cNvCxnSpPr>
          <p:nvPr/>
        </p:nvCxnSpPr>
        <p:spPr>
          <a:xfrm flipH="1">
            <a:off x="1287379" y="918917"/>
            <a:ext cx="9617242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B9520A-36DF-4C18-AB86-6809416B2CEB}"/>
              </a:ext>
            </a:extLst>
          </p:cNvPr>
          <p:cNvSpPr txBox="1"/>
          <p:nvPr/>
        </p:nvSpPr>
        <p:spPr>
          <a:xfrm>
            <a:off x="1157405" y="1201026"/>
            <a:ext cx="1017535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 [type]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document.getElementsByType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(“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”)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4831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Notice that this too is “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getElements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4831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will return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containing all the Element objects for a  specific element type in a document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butons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document.getElementsByTagName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(“button”)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4831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getElementsByType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is a function on both Document class and the Element class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works in the same way as the Document version, but it only selects elements that are descendants of the element on which it is invoked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4831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can also be used to find all elements in a document by using the wildcard argument “*”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getElementsByType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(“*”)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4831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returns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object that behaves like a read-only array of Element objects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4831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4831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4831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92641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BA402ACE-0287-40C7-A698-ED840B49C82D}" vid="{DBB42C36-BAD5-47CA-B24E-C401389734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1477</Words>
  <Application>Microsoft Office PowerPoint</Application>
  <PresentationFormat>Widescreen</PresentationFormat>
  <Paragraphs>141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Goldman</dc:creator>
  <cp:lastModifiedBy>Paul Goldman</cp:lastModifiedBy>
  <cp:revision>6</cp:revision>
  <dcterms:created xsi:type="dcterms:W3CDTF">2020-09-02T16:36:43Z</dcterms:created>
  <dcterms:modified xsi:type="dcterms:W3CDTF">2020-09-03T11:24:57Z</dcterms:modified>
</cp:coreProperties>
</file>