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0" r:id="rId3"/>
    <p:sldId id="284" r:id="rId4"/>
    <p:sldId id="281" r:id="rId5"/>
    <p:sldId id="282" r:id="rId6"/>
    <p:sldId id="2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05"/>
    <a:srgbClr val="CF352E"/>
    <a:srgbClr val="FFFFFF"/>
    <a:srgbClr val="002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28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A76D-BD30-7B9A-3739-DCAA08C24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F7ED3-591F-978C-537E-3A046BF5C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D9875-BB57-7FDA-B12D-815C2CC2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7D10-3FE5-4D44-A58B-1FA11B293AD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172FE-1C61-0176-DAEA-1C719C04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39D01-C8C4-0591-B399-BB5CF133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E128-EE6E-43A7-A4DD-2CA1C4D2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7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D174-72DD-84AC-42E3-613E8D660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E92AD-BEE6-3F9A-8A9B-A779DC99E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12649-F290-BB80-7139-D138A6C6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7D10-3FE5-4D44-A58B-1FA11B293AD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B97E7-05C7-3F54-98FE-62751247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DF07-2552-3D97-0978-ED1CF283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E128-EE6E-43A7-A4DD-2CA1C4D2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9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9529B-7E70-96A1-C579-3849E47AC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ABDA1-5E5A-0A63-AF32-1CE47501C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F3302-26BF-06D1-FD26-163981E4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7D10-3FE5-4D44-A58B-1FA11B293AD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743BA-8E2C-E676-EA00-8DC721D9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F10A4-7CA3-B494-545A-D0CAA18C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E128-EE6E-43A7-A4DD-2CA1C4D2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8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5C80-CB28-DED2-A490-335BBAF5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CBAF-1740-527C-E21A-66443507D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CE84-F161-624A-AEDF-34E804CD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7D10-3FE5-4D44-A58B-1FA11B293AD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DE09C-78DF-67E6-D0A0-58073E74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7AF11-C413-6AAF-26D6-3D86D8EA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E128-EE6E-43A7-A4DD-2CA1C4D2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5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EE07-4A52-D0A0-5E3B-383C6CD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11A55-3B64-C9E9-CDA8-8D19FCCE9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46500-3B23-DD5F-5411-458ACAAF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7D10-3FE5-4D44-A58B-1FA11B293AD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5EAC4-39D3-FA3E-9B5F-B828913E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A00A0-C2D8-A472-9429-5645CEDC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E128-EE6E-43A7-A4DD-2CA1C4D2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8B23-E5F0-2404-7F38-414E1A35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3D0A3-5FD3-8880-9A7B-156039E48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90873-40F9-9464-D87D-1446F4F85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26332-3529-D085-E172-1601A522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7D10-3FE5-4D44-A58B-1FA11B293AD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24514-2C68-687B-994E-F5DD5268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7A357-B64F-3613-6846-D3C24228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E128-EE6E-43A7-A4DD-2CA1C4D2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5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AD54-5A15-D79C-18C6-86E2777BB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142C8-4728-4AD6-44D2-FDD55DB9F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0574C-1389-987D-1AD6-55208762B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711AE-2A71-F7FF-F9EC-4ED3424B0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DC13F-D18B-D473-D044-A73C64E70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42711-0815-F86D-15CC-0FADA8D8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7D10-3FE5-4D44-A58B-1FA11B293AD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4989B-1565-B394-A439-BDE7B965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D26D0-9C06-B0E8-0A59-50EC9EC7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E128-EE6E-43A7-A4DD-2CA1C4D2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0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ED03-CBD1-DC48-56BB-29117201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7096F-5FD3-469E-73C4-21DF2227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7D10-3FE5-4D44-A58B-1FA11B293AD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B2793-BB7F-D459-8028-8311A229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468ED-8DD1-DF19-CF40-D2867562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E128-EE6E-43A7-A4DD-2CA1C4D2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8E6BF-D359-EE10-993E-71F9C37D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7D10-3FE5-4D44-A58B-1FA11B293AD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70000-EB6D-CA71-A5FC-CFC07AC0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92A82-E537-1817-6A01-A9264768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E128-EE6E-43A7-A4DD-2CA1C4D2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1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0A44-08A1-A960-9DEB-552C2DC8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7D70-0DE1-CB1D-5E06-E30654F0B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E5EF1-037F-58AB-0A56-77BB97949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F66CC-BAB7-6C00-17E9-9A579617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7D10-3FE5-4D44-A58B-1FA11B293AD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AB4E5-90D3-2611-3B1A-DC01CF68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D39AC-B1AA-38F8-444A-BE6BB76C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E128-EE6E-43A7-A4DD-2CA1C4D2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7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E29D-7BED-1460-3870-FF145F6A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E8EC9-7CF7-6AE1-1BEA-0B899FEA0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F36F0-8B38-B33A-E155-98EC1E4AC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268F7-5B37-C284-AFEB-8F9F3B64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7D10-3FE5-4D44-A58B-1FA11B293AD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8D60B-F5C2-CA84-F8B6-2BB4D6FD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C46FE-B97A-A4D3-6C56-BB74212C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E128-EE6E-43A7-A4DD-2CA1C4D2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46681-D776-35CC-EE8C-09BAE205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75960-1FF0-11B9-EF94-6490FF81F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0ACD1-9087-8DC2-1E0C-00249FCBF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17D10-3FE5-4D44-A58B-1FA11B293AD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68DE6-F5B9-B591-5390-CC535D06D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147CF-0FF6-8EF5-0513-81ADBEE26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AE128-EE6E-43A7-A4DD-2CA1C4D2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4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F411B-AA24-E31E-A0E7-F474AE569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B847D6F-9F0B-8DE4-A5CD-8F228EE3A129}"/>
              </a:ext>
            </a:extLst>
          </p:cNvPr>
          <p:cNvSpPr/>
          <p:nvPr/>
        </p:nvSpPr>
        <p:spPr>
          <a:xfrm>
            <a:off x="-4" y="1"/>
            <a:ext cx="12192004" cy="1200283"/>
          </a:xfrm>
          <a:custGeom>
            <a:avLst/>
            <a:gdLst>
              <a:gd name="connsiteX0" fmla="*/ 0 w 12192004"/>
              <a:gd name="connsiteY0" fmla="*/ 0 h 1200283"/>
              <a:gd name="connsiteX1" fmla="*/ 12192004 w 12192004"/>
              <a:gd name="connsiteY1" fmla="*/ 0 h 1200283"/>
              <a:gd name="connsiteX2" fmla="*/ 12192004 w 12192004"/>
              <a:gd name="connsiteY2" fmla="*/ 692871 h 1200283"/>
              <a:gd name="connsiteX3" fmla="*/ 10784688 w 12192004"/>
              <a:gd name="connsiteY3" fmla="*/ 692871 h 1200283"/>
              <a:gd name="connsiteX4" fmla="*/ 10784688 w 12192004"/>
              <a:gd name="connsiteY4" fmla="*/ 717209 h 1200283"/>
              <a:gd name="connsiteX5" fmla="*/ 10612363 w 12192004"/>
              <a:gd name="connsiteY5" fmla="*/ 889534 h 1200283"/>
              <a:gd name="connsiteX6" fmla="*/ 9440234 w 12192004"/>
              <a:gd name="connsiteY6" fmla="*/ 889534 h 1200283"/>
              <a:gd name="connsiteX7" fmla="*/ 9432331 w 12192004"/>
              <a:gd name="connsiteY7" fmla="*/ 928681 h 1200283"/>
              <a:gd name="connsiteX8" fmla="*/ 9273548 w 12192004"/>
              <a:gd name="connsiteY8" fmla="*/ 1033930 h 1200283"/>
              <a:gd name="connsiteX9" fmla="*/ 8277279 w 12192004"/>
              <a:gd name="connsiteY9" fmla="*/ 1033930 h 1200283"/>
              <a:gd name="connsiteX10" fmla="*/ 8264943 w 12192004"/>
              <a:gd name="connsiteY10" fmla="*/ 1095035 h 1200283"/>
              <a:gd name="connsiteX11" fmla="*/ 8106160 w 12192004"/>
              <a:gd name="connsiteY11" fmla="*/ 1200283 h 1200283"/>
              <a:gd name="connsiteX12" fmla="*/ 172326 w 12192004"/>
              <a:gd name="connsiteY12" fmla="*/ 1200283 h 1200283"/>
              <a:gd name="connsiteX13" fmla="*/ 1 w 12192004"/>
              <a:gd name="connsiteY13" fmla="*/ 1027958 h 1200283"/>
              <a:gd name="connsiteX14" fmla="*/ 1 w 12192004"/>
              <a:gd name="connsiteY14" fmla="*/ 520550 h 1200283"/>
              <a:gd name="connsiteX15" fmla="*/ 0 w 12192004"/>
              <a:gd name="connsiteY15" fmla="*/ 520546 h 120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4" h="1200283">
                <a:moveTo>
                  <a:pt x="0" y="0"/>
                </a:moveTo>
                <a:lnTo>
                  <a:pt x="12192004" y="0"/>
                </a:lnTo>
                <a:lnTo>
                  <a:pt x="12192004" y="692871"/>
                </a:lnTo>
                <a:lnTo>
                  <a:pt x="10784688" y="692871"/>
                </a:lnTo>
                <a:lnTo>
                  <a:pt x="10784688" y="717209"/>
                </a:lnTo>
                <a:cubicBezTo>
                  <a:pt x="10784688" y="812381"/>
                  <a:pt x="10707535" y="889534"/>
                  <a:pt x="10612363" y="889534"/>
                </a:cubicBezTo>
                <a:lnTo>
                  <a:pt x="9440234" y="889534"/>
                </a:lnTo>
                <a:lnTo>
                  <a:pt x="9432331" y="928681"/>
                </a:lnTo>
                <a:cubicBezTo>
                  <a:pt x="9406170" y="990531"/>
                  <a:pt x="9344927" y="1033930"/>
                  <a:pt x="9273548" y="1033930"/>
                </a:cubicBezTo>
                <a:lnTo>
                  <a:pt x="8277279" y="1033930"/>
                </a:lnTo>
                <a:lnTo>
                  <a:pt x="8264943" y="1095035"/>
                </a:lnTo>
                <a:cubicBezTo>
                  <a:pt x="8238783" y="1156884"/>
                  <a:pt x="8177539" y="1200283"/>
                  <a:pt x="8106160" y="1200283"/>
                </a:cubicBezTo>
                <a:lnTo>
                  <a:pt x="172326" y="1200283"/>
                </a:lnTo>
                <a:cubicBezTo>
                  <a:pt x="77154" y="1200283"/>
                  <a:pt x="1" y="1123130"/>
                  <a:pt x="1" y="1027958"/>
                </a:cubicBezTo>
                <a:lnTo>
                  <a:pt x="1" y="520550"/>
                </a:lnTo>
                <a:lnTo>
                  <a:pt x="0" y="520546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5D7C95-E7B5-2F25-BE51-E774074625A2}"/>
              </a:ext>
            </a:extLst>
          </p:cNvPr>
          <p:cNvSpPr/>
          <p:nvPr/>
        </p:nvSpPr>
        <p:spPr>
          <a:xfrm>
            <a:off x="1810553" y="347729"/>
            <a:ext cx="5376930" cy="127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D03C2BF-21BD-0260-8242-63AA6E86F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46" y="166353"/>
            <a:ext cx="1656007" cy="165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B71D0B-1980-3500-768F-083B952EA0E7}"/>
              </a:ext>
            </a:extLst>
          </p:cNvPr>
          <p:cNvSpPr txBox="1"/>
          <p:nvPr/>
        </p:nvSpPr>
        <p:spPr>
          <a:xfrm>
            <a:off x="1810553" y="343972"/>
            <a:ext cx="2094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Workshop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DC44B-8198-3DA3-1F3E-30A37BBF32CA}"/>
              </a:ext>
            </a:extLst>
          </p:cNvPr>
          <p:cNvSpPr txBox="1"/>
          <p:nvPr/>
        </p:nvSpPr>
        <p:spPr>
          <a:xfrm>
            <a:off x="3435859" y="3206839"/>
            <a:ext cx="32367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CMAKE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907E2-D118-54B2-1354-10CE2B89E03E}"/>
              </a:ext>
            </a:extLst>
          </p:cNvPr>
          <p:cNvSpPr txBox="1"/>
          <p:nvPr/>
        </p:nvSpPr>
        <p:spPr>
          <a:xfrm>
            <a:off x="6612085" y="4739424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 basics</a:t>
            </a:r>
          </a:p>
        </p:txBody>
      </p:sp>
      <p:pic>
        <p:nvPicPr>
          <p:cNvPr id="2050" name="Picture 2" descr="Funny Programmer Bug Shrug Notebook - Funny">
            <a:extLst>
              <a:ext uri="{FF2B5EF4-FFF2-40B4-BE49-F238E27FC236}">
                <a16:creationId xmlns:a16="http://schemas.microsoft.com/office/drawing/2014/main" id="{B28E5F16-A0F7-A94A-1396-52AD3554B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83" y="5034297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71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B1A3B-EC33-634D-E168-4CE74D497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4D365CB-FB63-F022-9235-CC49653BAD6F}"/>
              </a:ext>
            </a:extLst>
          </p:cNvPr>
          <p:cNvCxnSpPr>
            <a:stCxn id="49" idx="3"/>
            <a:endCxn id="57" idx="1"/>
          </p:cNvCxnSpPr>
          <p:nvPr/>
        </p:nvCxnSpPr>
        <p:spPr>
          <a:xfrm>
            <a:off x="2897573" y="5946396"/>
            <a:ext cx="5260759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BD019CD-FBDE-6A0C-F8E3-E615A2582E5B}"/>
              </a:ext>
            </a:extLst>
          </p:cNvPr>
          <p:cNvSpPr/>
          <p:nvPr/>
        </p:nvSpPr>
        <p:spPr>
          <a:xfrm>
            <a:off x="-4" y="1"/>
            <a:ext cx="12192004" cy="1200283"/>
          </a:xfrm>
          <a:custGeom>
            <a:avLst/>
            <a:gdLst>
              <a:gd name="connsiteX0" fmla="*/ 0 w 12192004"/>
              <a:gd name="connsiteY0" fmla="*/ 0 h 1200283"/>
              <a:gd name="connsiteX1" fmla="*/ 12192004 w 12192004"/>
              <a:gd name="connsiteY1" fmla="*/ 0 h 1200283"/>
              <a:gd name="connsiteX2" fmla="*/ 12192004 w 12192004"/>
              <a:gd name="connsiteY2" fmla="*/ 692871 h 1200283"/>
              <a:gd name="connsiteX3" fmla="*/ 10784688 w 12192004"/>
              <a:gd name="connsiteY3" fmla="*/ 692871 h 1200283"/>
              <a:gd name="connsiteX4" fmla="*/ 10784688 w 12192004"/>
              <a:gd name="connsiteY4" fmla="*/ 717209 h 1200283"/>
              <a:gd name="connsiteX5" fmla="*/ 10612363 w 12192004"/>
              <a:gd name="connsiteY5" fmla="*/ 889534 h 1200283"/>
              <a:gd name="connsiteX6" fmla="*/ 9440234 w 12192004"/>
              <a:gd name="connsiteY6" fmla="*/ 889534 h 1200283"/>
              <a:gd name="connsiteX7" fmla="*/ 9432331 w 12192004"/>
              <a:gd name="connsiteY7" fmla="*/ 928681 h 1200283"/>
              <a:gd name="connsiteX8" fmla="*/ 9273548 w 12192004"/>
              <a:gd name="connsiteY8" fmla="*/ 1033930 h 1200283"/>
              <a:gd name="connsiteX9" fmla="*/ 8277279 w 12192004"/>
              <a:gd name="connsiteY9" fmla="*/ 1033930 h 1200283"/>
              <a:gd name="connsiteX10" fmla="*/ 8264943 w 12192004"/>
              <a:gd name="connsiteY10" fmla="*/ 1095035 h 1200283"/>
              <a:gd name="connsiteX11" fmla="*/ 8106160 w 12192004"/>
              <a:gd name="connsiteY11" fmla="*/ 1200283 h 1200283"/>
              <a:gd name="connsiteX12" fmla="*/ 172326 w 12192004"/>
              <a:gd name="connsiteY12" fmla="*/ 1200283 h 1200283"/>
              <a:gd name="connsiteX13" fmla="*/ 1 w 12192004"/>
              <a:gd name="connsiteY13" fmla="*/ 1027958 h 1200283"/>
              <a:gd name="connsiteX14" fmla="*/ 1 w 12192004"/>
              <a:gd name="connsiteY14" fmla="*/ 520550 h 1200283"/>
              <a:gd name="connsiteX15" fmla="*/ 0 w 12192004"/>
              <a:gd name="connsiteY15" fmla="*/ 520546 h 120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4" h="1200283">
                <a:moveTo>
                  <a:pt x="0" y="0"/>
                </a:moveTo>
                <a:lnTo>
                  <a:pt x="12192004" y="0"/>
                </a:lnTo>
                <a:lnTo>
                  <a:pt x="12192004" y="692871"/>
                </a:lnTo>
                <a:lnTo>
                  <a:pt x="10784688" y="692871"/>
                </a:lnTo>
                <a:lnTo>
                  <a:pt x="10784688" y="717209"/>
                </a:lnTo>
                <a:cubicBezTo>
                  <a:pt x="10784688" y="812381"/>
                  <a:pt x="10707535" y="889534"/>
                  <a:pt x="10612363" y="889534"/>
                </a:cubicBezTo>
                <a:lnTo>
                  <a:pt x="9440234" y="889534"/>
                </a:lnTo>
                <a:lnTo>
                  <a:pt x="9432331" y="928681"/>
                </a:lnTo>
                <a:cubicBezTo>
                  <a:pt x="9406170" y="990531"/>
                  <a:pt x="9344927" y="1033930"/>
                  <a:pt x="9273548" y="1033930"/>
                </a:cubicBezTo>
                <a:lnTo>
                  <a:pt x="8277279" y="1033930"/>
                </a:lnTo>
                <a:lnTo>
                  <a:pt x="8264943" y="1095035"/>
                </a:lnTo>
                <a:cubicBezTo>
                  <a:pt x="8238783" y="1156884"/>
                  <a:pt x="8177539" y="1200283"/>
                  <a:pt x="8106160" y="1200283"/>
                </a:cubicBezTo>
                <a:lnTo>
                  <a:pt x="172326" y="1200283"/>
                </a:lnTo>
                <a:cubicBezTo>
                  <a:pt x="77154" y="1200283"/>
                  <a:pt x="1" y="1123130"/>
                  <a:pt x="1" y="1027958"/>
                </a:cubicBezTo>
                <a:lnTo>
                  <a:pt x="1" y="520550"/>
                </a:lnTo>
                <a:lnTo>
                  <a:pt x="0" y="520546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1F958-5CE9-CF0B-BA80-5316938F6A28}"/>
              </a:ext>
            </a:extLst>
          </p:cNvPr>
          <p:cNvSpPr/>
          <p:nvPr/>
        </p:nvSpPr>
        <p:spPr>
          <a:xfrm>
            <a:off x="1810553" y="347729"/>
            <a:ext cx="5376930" cy="127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CA84BA3-9FC0-1D39-E653-31EEEDB52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46" y="166353"/>
            <a:ext cx="1656007" cy="165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73F33C-6BCA-18BB-C376-13F40D409134}"/>
              </a:ext>
            </a:extLst>
          </p:cNvPr>
          <p:cNvSpPr txBox="1"/>
          <p:nvPr/>
        </p:nvSpPr>
        <p:spPr>
          <a:xfrm>
            <a:off x="1810553" y="343972"/>
            <a:ext cx="345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Making Programs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22C752-58E6-589A-F0E1-909BD696A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038" y="2508728"/>
            <a:ext cx="1276528" cy="146705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864D79C-F44D-FFC2-ACCD-2785B7CD0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1591" y="2527781"/>
            <a:ext cx="1562318" cy="144800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804FD0E-5354-B721-38C8-A0A727AA7E6A}"/>
              </a:ext>
            </a:extLst>
          </p:cNvPr>
          <p:cNvSpPr txBox="1"/>
          <p:nvPr/>
        </p:nvSpPr>
        <p:spPr>
          <a:xfrm>
            <a:off x="1442434" y="2508728"/>
            <a:ext cx="1198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Text File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2A11D6-1E53-4B6D-D342-61B886A45CFA}"/>
              </a:ext>
            </a:extLst>
          </p:cNvPr>
          <p:cNvSpPr txBox="1"/>
          <p:nvPr/>
        </p:nvSpPr>
        <p:spPr>
          <a:xfrm>
            <a:off x="8268237" y="2508728"/>
            <a:ext cx="1484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File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6A92C8-1CDD-A387-FC32-E8BD8E85F965}"/>
              </a:ext>
            </a:extLst>
          </p:cNvPr>
          <p:cNvSpPr/>
          <p:nvPr/>
        </p:nvSpPr>
        <p:spPr>
          <a:xfrm>
            <a:off x="4562917" y="4365938"/>
            <a:ext cx="1406267" cy="4443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DF76B6-8896-8DB3-1C0B-B020F47035A8}"/>
              </a:ext>
            </a:extLst>
          </p:cNvPr>
          <p:cNvSpPr txBox="1"/>
          <p:nvPr/>
        </p:nvSpPr>
        <p:spPr>
          <a:xfrm>
            <a:off x="4766724" y="4403432"/>
            <a:ext cx="998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compile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18DA6D21-DDF7-969C-F612-8EC3C62A34B5}"/>
              </a:ext>
            </a:extLst>
          </p:cNvPr>
          <p:cNvSpPr/>
          <p:nvPr/>
        </p:nvSpPr>
        <p:spPr>
          <a:xfrm rot="12545872">
            <a:off x="3521437" y="4014048"/>
            <a:ext cx="1458442" cy="703778"/>
          </a:xfrm>
          <a:prstGeom prst="arc">
            <a:avLst>
              <a:gd name="adj1" fmla="val 16200000"/>
              <a:gd name="adj2" fmla="val 20708494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A0BFAFF2-8A46-C5EC-07BD-AEDAB9D0699C}"/>
              </a:ext>
            </a:extLst>
          </p:cNvPr>
          <p:cNvSpPr/>
          <p:nvPr/>
        </p:nvSpPr>
        <p:spPr>
          <a:xfrm rot="8190745">
            <a:off x="6011197" y="3701219"/>
            <a:ext cx="1458442" cy="703778"/>
          </a:xfrm>
          <a:prstGeom prst="arc">
            <a:avLst>
              <a:gd name="adj1" fmla="val 16200000"/>
              <a:gd name="adj2" fmla="val 20708494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229D78B-EA42-A1A8-C84F-C0E41C56F174}"/>
              </a:ext>
            </a:extLst>
          </p:cNvPr>
          <p:cNvSpPr/>
          <p:nvPr/>
        </p:nvSpPr>
        <p:spPr>
          <a:xfrm>
            <a:off x="1491306" y="5724235"/>
            <a:ext cx="1406267" cy="4443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E5B7C9-CCA3-2432-514D-D72D5011B6CB}"/>
              </a:ext>
            </a:extLst>
          </p:cNvPr>
          <p:cNvSpPr txBox="1"/>
          <p:nvPr/>
        </p:nvSpPr>
        <p:spPr>
          <a:xfrm>
            <a:off x="1638198" y="5761729"/>
            <a:ext cx="1112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Configure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9EDC00-36B3-3B84-2DF4-69FABFD96CAF}"/>
              </a:ext>
            </a:extLst>
          </p:cNvPr>
          <p:cNvSpPr/>
          <p:nvPr/>
        </p:nvSpPr>
        <p:spPr>
          <a:xfrm>
            <a:off x="3158101" y="5724235"/>
            <a:ext cx="1406267" cy="4443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C6C3D6-A656-74A7-D5CC-E57AEEF004BC}"/>
              </a:ext>
            </a:extLst>
          </p:cNvPr>
          <p:cNvSpPr txBox="1"/>
          <p:nvPr/>
        </p:nvSpPr>
        <p:spPr>
          <a:xfrm>
            <a:off x="3304993" y="5761729"/>
            <a:ext cx="1112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Compile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5B7F34-86E5-EE3C-8199-34872BD101BE}"/>
              </a:ext>
            </a:extLst>
          </p:cNvPr>
          <p:cNvSpPr/>
          <p:nvPr/>
        </p:nvSpPr>
        <p:spPr>
          <a:xfrm>
            <a:off x="4824896" y="5724235"/>
            <a:ext cx="1406267" cy="4443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3119BB-FC73-54D4-BCD0-1C4F8BDB3088}"/>
              </a:ext>
            </a:extLst>
          </p:cNvPr>
          <p:cNvSpPr txBox="1"/>
          <p:nvPr/>
        </p:nvSpPr>
        <p:spPr>
          <a:xfrm>
            <a:off x="4971788" y="5761729"/>
            <a:ext cx="1112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Link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889DDD8-A995-2345-0362-1EE417568CDA}"/>
              </a:ext>
            </a:extLst>
          </p:cNvPr>
          <p:cNvSpPr/>
          <p:nvPr/>
        </p:nvSpPr>
        <p:spPr>
          <a:xfrm>
            <a:off x="6491691" y="5724235"/>
            <a:ext cx="1406267" cy="4443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95337C-3DDB-1757-23C7-8E098AF6FCEC}"/>
              </a:ext>
            </a:extLst>
          </p:cNvPr>
          <p:cNvSpPr txBox="1"/>
          <p:nvPr/>
        </p:nvSpPr>
        <p:spPr>
          <a:xfrm>
            <a:off x="6638583" y="5761729"/>
            <a:ext cx="1112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Test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A2AC491-75EF-6756-25DD-338017B8CB24}"/>
              </a:ext>
            </a:extLst>
          </p:cNvPr>
          <p:cNvSpPr/>
          <p:nvPr/>
        </p:nvSpPr>
        <p:spPr>
          <a:xfrm>
            <a:off x="8158332" y="5724235"/>
            <a:ext cx="1406267" cy="4443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BA8459-A6AF-DDF8-FA77-207FB1646C8D}"/>
              </a:ext>
            </a:extLst>
          </p:cNvPr>
          <p:cNvSpPr txBox="1"/>
          <p:nvPr/>
        </p:nvSpPr>
        <p:spPr>
          <a:xfrm>
            <a:off x="8305224" y="5761729"/>
            <a:ext cx="1112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Install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1DAE6356-3270-1D97-99DC-C08318D91BD8}"/>
              </a:ext>
            </a:extLst>
          </p:cNvPr>
          <p:cNvSpPr/>
          <p:nvPr/>
        </p:nvSpPr>
        <p:spPr>
          <a:xfrm rot="17738008">
            <a:off x="1541704" y="4492572"/>
            <a:ext cx="1458442" cy="703778"/>
          </a:xfrm>
          <a:prstGeom prst="arc">
            <a:avLst>
              <a:gd name="adj1" fmla="val 11408701"/>
              <a:gd name="adj2" fmla="val 20708494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09376401-9019-2D95-F4A1-78156FD21198}"/>
              </a:ext>
            </a:extLst>
          </p:cNvPr>
          <p:cNvSpPr/>
          <p:nvPr/>
        </p:nvSpPr>
        <p:spPr>
          <a:xfrm rot="4506903">
            <a:off x="8047647" y="4492573"/>
            <a:ext cx="1458442" cy="703778"/>
          </a:xfrm>
          <a:prstGeom prst="arc">
            <a:avLst>
              <a:gd name="adj1" fmla="val 11408701"/>
              <a:gd name="adj2" fmla="val 20708494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8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59" grpId="0" animBg="1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8FA6E-A3B8-FFA8-8706-66A768F6F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E800B1B-69EF-ED3D-B97F-FFD7F59B63F7}"/>
              </a:ext>
            </a:extLst>
          </p:cNvPr>
          <p:cNvSpPr/>
          <p:nvPr/>
        </p:nvSpPr>
        <p:spPr>
          <a:xfrm>
            <a:off x="-4" y="1"/>
            <a:ext cx="12192004" cy="1200283"/>
          </a:xfrm>
          <a:custGeom>
            <a:avLst/>
            <a:gdLst>
              <a:gd name="connsiteX0" fmla="*/ 0 w 12192004"/>
              <a:gd name="connsiteY0" fmla="*/ 0 h 1200283"/>
              <a:gd name="connsiteX1" fmla="*/ 12192004 w 12192004"/>
              <a:gd name="connsiteY1" fmla="*/ 0 h 1200283"/>
              <a:gd name="connsiteX2" fmla="*/ 12192004 w 12192004"/>
              <a:gd name="connsiteY2" fmla="*/ 692871 h 1200283"/>
              <a:gd name="connsiteX3" fmla="*/ 10784688 w 12192004"/>
              <a:gd name="connsiteY3" fmla="*/ 692871 h 1200283"/>
              <a:gd name="connsiteX4" fmla="*/ 10784688 w 12192004"/>
              <a:gd name="connsiteY4" fmla="*/ 717209 h 1200283"/>
              <a:gd name="connsiteX5" fmla="*/ 10612363 w 12192004"/>
              <a:gd name="connsiteY5" fmla="*/ 889534 h 1200283"/>
              <a:gd name="connsiteX6" fmla="*/ 9440234 w 12192004"/>
              <a:gd name="connsiteY6" fmla="*/ 889534 h 1200283"/>
              <a:gd name="connsiteX7" fmla="*/ 9432331 w 12192004"/>
              <a:gd name="connsiteY7" fmla="*/ 928681 h 1200283"/>
              <a:gd name="connsiteX8" fmla="*/ 9273548 w 12192004"/>
              <a:gd name="connsiteY8" fmla="*/ 1033930 h 1200283"/>
              <a:gd name="connsiteX9" fmla="*/ 8277279 w 12192004"/>
              <a:gd name="connsiteY9" fmla="*/ 1033930 h 1200283"/>
              <a:gd name="connsiteX10" fmla="*/ 8264943 w 12192004"/>
              <a:gd name="connsiteY10" fmla="*/ 1095035 h 1200283"/>
              <a:gd name="connsiteX11" fmla="*/ 8106160 w 12192004"/>
              <a:gd name="connsiteY11" fmla="*/ 1200283 h 1200283"/>
              <a:gd name="connsiteX12" fmla="*/ 172326 w 12192004"/>
              <a:gd name="connsiteY12" fmla="*/ 1200283 h 1200283"/>
              <a:gd name="connsiteX13" fmla="*/ 1 w 12192004"/>
              <a:gd name="connsiteY13" fmla="*/ 1027958 h 1200283"/>
              <a:gd name="connsiteX14" fmla="*/ 1 w 12192004"/>
              <a:gd name="connsiteY14" fmla="*/ 520550 h 1200283"/>
              <a:gd name="connsiteX15" fmla="*/ 0 w 12192004"/>
              <a:gd name="connsiteY15" fmla="*/ 520546 h 120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4" h="1200283">
                <a:moveTo>
                  <a:pt x="0" y="0"/>
                </a:moveTo>
                <a:lnTo>
                  <a:pt x="12192004" y="0"/>
                </a:lnTo>
                <a:lnTo>
                  <a:pt x="12192004" y="692871"/>
                </a:lnTo>
                <a:lnTo>
                  <a:pt x="10784688" y="692871"/>
                </a:lnTo>
                <a:lnTo>
                  <a:pt x="10784688" y="717209"/>
                </a:lnTo>
                <a:cubicBezTo>
                  <a:pt x="10784688" y="812381"/>
                  <a:pt x="10707535" y="889534"/>
                  <a:pt x="10612363" y="889534"/>
                </a:cubicBezTo>
                <a:lnTo>
                  <a:pt x="9440234" y="889534"/>
                </a:lnTo>
                <a:lnTo>
                  <a:pt x="9432331" y="928681"/>
                </a:lnTo>
                <a:cubicBezTo>
                  <a:pt x="9406170" y="990531"/>
                  <a:pt x="9344927" y="1033930"/>
                  <a:pt x="9273548" y="1033930"/>
                </a:cubicBezTo>
                <a:lnTo>
                  <a:pt x="8277279" y="1033930"/>
                </a:lnTo>
                <a:lnTo>
                  <a:pt x="8264943" y="1095035"/>
                </a:lnTo>
                <a:cubicBezTo>
                  <a:pt x="8238783" y="1156884"/>
                  <a:pt x="8177539" y="1200283"/>
                  <a:pt x="8106160" y="1200283"/>
                </a:cubicBezTo>
                <a:lnTo>
                  <a:pt x="172326" y="1200283"/>
                </a:lnTo>
                <a:cubicBezTo>
                  <a:pt x="77154" y="1200283"/>
                  <a:pt x="1" y="1123130"/>
                  <a:pt x="1" y="1027958"/>
                </a:cubicBezTo>
                <a:lnTo>
                  <a:pt x="1" y="520550"/>
                </a:lnTo>
                <a:lnTo>
                  <a:pt x="0" y="520546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F8E9FE-8488-43A9-7DA4-10D3965CD94B}"/>
              </a:ext>
            </a:extLst>
          </p:cNvPr>
          <p:cNvSpPr/>
          <p:nvPr/>
        </p:nvSpPr>
        <p:spPr>
          <a:xfrm>
            <a:off x="1810553" y="347729"/>
            <a:ext cx="5376930" cy="127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D5A9B2E-4307-A46C-75F0-CC43CAC6B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46" y="166353"/>
            <a:ext cx="1656007" cy="165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DFD07E-ECA7-6CCB-FE3A-613A411021F7}"/>
              </a:ext>
            </a:extLst>
          </p:cNvPr>
          <p:cNvSpPr txBox="1"/>
          <p:nvPr/>
        </p:nvSpPr>
        <p:spPr>
          <a:xfrm>
            <a:off x="1810553" y="343972"/>
            <a:ext cx="345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Making Programs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411A5DF-F0C4-7951-DA42-A631B183D734}"/>
              </a:ext>
            </a:extLst>
          </p:cNvPr>
          <p:cNvSpPr/>
          <p:nvPr/>
        </p:nvSpPr>
        <p:spPr>
          <a:xfrm>
            <a:off x="5071632" y="2465880"/>
            <a:ext cx="1406267" cy="4443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32319E-1C73-CAFA-A236-5E87BE703F72}"/>
              </a:ext>
            </a:extLst>
          </p:cNvPr>
          <p:cNvSpPr txBox="1"/>
          <p:nvPr/>
        </p:nvSpPr>
        <p:spPr>
          <a:xfrm>
            <a:off x="5218524" y="2503374"/>
            <a:ext cx="1112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Configure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A4D630-8D44-1EA0-90CF-4CBAC58A35CD}"/>
              </a:ext>
            </a:extLst>
          </p:cNvPr>
          <p:cNvSpPr/>
          <p:nvPr/>
        </p:nvSpPr>
        <p:spPr>
          <a:xfrm>
            <a:off x="5071632" y="3135875"/>
            <a:ext cx="1406267" cy="444321"/>
          </a:xfrm>
          <a:prstGeom prst="rect">
            <a:avLst/>
          </a:prstGeom>
          <a:solidFill>
            <a:srgbClr val="FFCB0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F352E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D07F03-59BA-4426-1E23-2D6502A25C2C}"/>
              </a:ext>
            </a:extLst>
          </p:cNvPr>
          <p:cNvSpPr txBox="1"/>
          <p:nvPr/>
        </p:nvSpPr>
        <p:spPr>
          <a:xfrm>
            <a:off x="5218524" y="3173369"/>
            <a:ext cx="1112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Compile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5783060-1B3F-CBD8-89CC-985344EE8F06}"/>
              </a:ext>
            </a:extLst>
          </p:cNvPr>
          <p:cNvSpPr/>
          <p:nvPr/>
        </p:nvSpPr>
        <p:spPr>
          <a:xfrm>
            <a:off x="5071632" y="3758117"/>
            <a:ext cx="1406267" cy="4443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F99546-7670-F34F-C6D9-F3B4630A8EA7}"/>
              </a:ext>
            </a:extLst>
          </p:cNvPr>
          <p:cNvSpPr txBox="1"/>
          <p:nvPr/>
        </p:nvSpPr>
        <p:spPr>
          <a:xfrm>
            <a:off x="5218524" y="3795611"/>
            <a:ext cx="1112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Link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BEB0484-2D7F-4EDF-9965-60187AB121F0}"/>
              </a:ext>
            </a:extLst>
          </p:cNvPr>
          <p:cNvSpPr/>
          <p:nvPr/>
        </p:nvSpPr>
        <p:spPr>
          <a:xfrm>
            <a:off x="5071632" y="4390616"/>
            <a:ext cx="1406267" cy="4443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0E9E16-9D76-DEC0-248F-2B023EDA6882}"/>
              </a:ext>
            </a:extLst>
          </p:cNvPr>
          <p:cNvSpPr txBox="1"/>
          <p:nvPr/>
        </p:nvSpPr>
        <p:spPr>
          <a:xfrm>
            <a:off x="5218524" y="4428110"/>
            <a:ext cx="1112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Test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3BD0B6C-F2C5-400D-8145-9DA2C6BA9CF2}"/>
              </a:ext>
            </a:extLst>
          </p:cNvPr>
          <p:cNvSpPr/>
          <p:nvPr/>
        </p:nvSpPr>
        <p:spPr>
          <a:xfrm>
            <a:off x="5071632" y="5023115"/>
            <a:ext cx="1406267" cy="4443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281E46-6590-C84D-5252-6E85DF914C58}"/>
              </a:ext>
            </a:extLst>
          </p:cNvPr>
          <p:cNvSpPr txBox="1"/>
          <p:nvPr/>
        </p:nvSpPr>
        <p:spPr>
          <a:xfrm>
            <a:off x="5218524" y="5060609"/>
            <a:ext cx="1112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Install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375F2-4BDD-5366-6F69-F55661844B8A}"/>
              </a:ext>
            </a:extLst>
          </p:cNvPr>
          <p:cNvSpPr txBox="1"/>
          <p:nvPr/>
        </p:nvSpPr>
        <p:spPr>
          <a:xfrm>
            <a:off x="1406083" y="3631354"/>
            <a:ext cx="276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Necessary to organize many source code 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E86DA5-3062-EF41-8A28-B298E53E0838}"/>
              </a:ext>
            </a:extLst>
          </p:cNvPr>
          <p:cNvSpPr txBox="1"/>
          <p:nvPr/>
        </p:nvSpPr>
        <p:spPr>
          <a:xfrm>
            <a:off x="7830355" y="2503374"/>
            <a:ext cx="2954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Necessary to for sharing code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4594120-8F8D-57BD-B6BA-19DBAFFC0283}"/>
              </a:ext>
            </a:extLst>
          </p:cNvPr>
          <p:cNvSpPr/>
          <p:nvPr/>
        </p:nvSpPr>
        <p:spPr>
          <a:xfrm>
            <a:off x="6593983" y="2685245"/>
            <a:ext cx="1217054" cy="0"/>
          </a:xfrm>
          <a:custGeom>
            <a:avLst/>
            <a:gdLst>
              <a:gd name="connsiteX0" fmla="*/ 1217054 w 1217054"/>
              <a:gd name="connsiteY0" fmla="*/ 0 h 0"/>
              <a:gd name="connsiteX1" fmla="*/ 0 w 121705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17054">
                <a:moveTo>
                  <a:pt x="1217054" y="0"/>
                </a:moveTo>
                <a:lnTo>
                  <a:pt x="0" y="0"/>
                </a:ln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579F76C-A0A6-7A37-C670-AB3D892FEA3C}"/>
              </a:ext>
            </a:extLst>
          </p:cNvPr>
          <p:cNvSpPr/>
          <p:nvPr/>
        </p:nvSpPr>
        <p:spPr>
          <a:xfrm>
            <a:off x="6555346" y="2691197"/>
            <a:ext cx="1249251" cy="2035349"/>
          </a:xfrm>
          <a:custGeom>
            <a:avLst/>
            <a:gdLst>
              <a:gd name="connsiteX0" fmla="*/ 1249251 w 1249251"/>
              <a:gd name="connsiteY0" fmla="*/ 1587 h 2088528"/>
              <a:gd name="connsiteX1" fmla="*/ 457200 w 1249251"/>
              <a:gd name="connsiteY1" fmla="*/ 310679 h 2088528"/>
              <a:gd name="connsiteX2" fmla="*/ 231820 w 1249251"/>
              <a:gd name="connsiteY2" fmla="*/ 1926978 h 2088528"/>
              <a:gd name="connsiteX3" fmla="*/ 0 w 1249251"/>
              <a:gd name="connsiteY3" fmla="*/ 2036448 h 2088528"/>
              <a:gd name="connsiteX0" fmla="*/ 1249251 w 1249251"/>
              <a:gd name="connsiteY0" fmla="*/ 488 h 2035349"/>
              <a:gd name="connsiteX1" fmla="*/ 457200 w 1249251"/>
              <a:gd name="connsiteY1" fmla="*/ 309580 h 2035349"/>
              <a:gd name="connsiteX2" fmla="*/ 321972 w 1249251"/>
              <a:gd name="connsiteY2" fmla="*/ 1623226 h 2035349"/>
              <a:gd name="connsiteX3" fmla="*/ 0 w 1249251"/>
              <a:gd name="connsiteY3" fmla="*/ 2035349 h 203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9251" h="2035349">
                <a:moveTo>
                  <a:pt x="1249251" y="488"/>
                </a:moveTo>
                <a:cubicBezTo>
                  <a:pt x="938011" y="-5416"/>
                  <a:pt x="611746" y="39124"/>
                  <a:pt x="457200" y="309580"/>
                </a:cubicBezTo>
                <a:cubicBezTo>
                  <a:pt x="302654" y="580036"/>
                  <a:pt x="398172" y="1335598"/>
                  <a:pt x="321972" y="1623226"/>
                </a:cubicBezTo>
                <a:cubicBezTo>
                  <a:pt x="245772" y="1910854"/>
                  <a:pt x="48296" y="2027836"/>
                  <a:pt x="0" y="2035349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986F293-B7F4-168B-2470-CA4C8D1CEF7F}"/>
              </a:ext>
            </a:extLst>
          </p:cNvPr>
          <p:cNvSpPr/>
          <p:nvPr/>
        </p:nvSpPr>
        <p:spPr>
          <a:xfrm>
            <a:off x="6529588" y="2691533"/>
            <a:ext cx="1275008" cy="2626432"/>
          </a:xfrm>
          <a:custGeom>
            <a:avLst/>
            <a:gdLst>
              <a:gd name="connsiteX0" fmla="*/ 1249251 w 1249251"/>
              <a:gd name="connsiteY0" fmla="*/ 1587 h 2088528"/>
              <a:gd name="connsiteX1" fmla="*/ 457200 w 1249251"/>
              <a:gd name="connsiteY1" fmla="*/ 310679 h 2088528"/>
              <a:gd name="connsiteX2" fmla="*/ 231820 w 1249251"/>
              <a:gd name="connsiteY2" fmla="*/ 1926978 h 2088528"/>
              <a:gd name="connsiteX3" fmla="*/ 0 w 1249251"/>
              <a:gd name="connsiteY3" fmla="*/ 2036448 h 2088528"/>
              <a:gd name="connsiteX0" fmla="*/ 1249251 w 1249251"/>
              <a:gd name="connsiteY0" fmla="*/ 488 h 2035349"/>
              <a:gd name="connsiteX1" fmla="*/ 457200 w 1249251"/>
              <a:gd name="connsiteY1" fmla="*/ 309580 h 2035349"/>
              <a:gd name="connsiteX2" fmla="*/ 321972 w 1249251"/>
              <a:gd name="connsiteY2" fmla="*/ 1623226 h 2035349"/>
              <a:gd name="connsiteX3" fmla="*/ 0 w 1249251"/>
              <a:gd name="connsiteY3" fmla="*/ 2035349 h 2035349"/>
              <a:gd name="connsiteX0" fmla="*/ 1249251 w 1249251"/>
              <a:gd name="connsiteY0" fmla="*/ 86 h 2034947"/>
              <a:gd name="connsiteX1" fmla="*/ 637504 w 1249251"/>
              <a:gd name="connsiteY1" fmla="*/ 566756 h 2034947"/>
              <a:gd name="connsiteX2" fmla="*/ 321972 w 1249251"/>
              <a:gd name="connsiteY2" fmla="*/ 1622824 h 2034947"/>
              <a:gd name="connsiteX3" fmla="*/ 0 w 1249251"/>
              <a:gd name="connsiteY3" fmla="*/ 2034947 h 2034947"/>
              <a:gd name="connsiteX0" fmla="*/ 1249251 w 1249251"/>
              <a:gd name="connsiteY0" fmla="*/ 153 h 2521925"/>
              <a:gd name="connsiteX1" fmla="*/ 637504 w 1249251"/>
              <a:gd name="connsiteY1" fmla="*/ 566823 h 2521925"/>
              <a:gd name="connsiteX2" fmla="*/ 476518 w 1249251"/>
              <a:gd name="connsiteY2" fmla="*/ 2453578 h 2521925"/>
              <a:gd name="connsiteX3" fmla="*/ 0 w 1249251"/>
              <a:gd name="connsiteY3" fmla="*/ 2035014 h 2521925"/>
              <a:gd name="connsiteX0" fmla="*/ 1275008 w 1275008"/>
              <a:gd name="connsiteY0" fmla="*/ 153 h 2626432"/>
              <a:gd name="connsiteX1" fmla="*/ 663261 w 1275008"/>
              <a:gd name="connsiteY1" fmla="*/ 566823 h 2626432"/>
              <a:gd name="connsiteX2" fmla="*/ 502275 w 1275008"/>
              <a:gd name="connsiteY2" fmla="*/ 2453578 h 2626432"/>
              <a:gd name="connsiteX3" fmla="*/ 0 w 1275008"/>
              <a:gd name="connsiteY3" fmla="*/ 2588805 h 262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5008" h="2626432">
                <a:moveTo>
                  <a:pt x="1275008" y="153"/>
                </a:moveTo>
                <a:cubicBezTo>
                  <a:pt x="963768" y="-5751"/>
                  <a:pt x="792050" y="157919"/>
                  <a:pt x="663261" y="566823"/>
                </a:cubicBezTo>
                <a:cubicBezTo>
                  <a:pt x="534472" y="975727"/>
                  <a:pt x="578475" y="2165950"/>
                  <a:pt x="502275" y="2453578"/>
                </a:cubicBezTo>
                <a:cubicBezTo>
                  <a:pt x="426075" y="2741206"/>
                  <a:pt x="48296" y="2581292"/>
                  <a:pt x="0" y="2588805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9DB024-A6B0-9EA0-C52E-9E7959294580}"/>
              </a:ext>
            </a:extLst>
          </p:cNvPr>
          <p:cNvCxnSpPr/>
          <p:nvPr/>
        </p:nvCxnSpPr>
        <p:spPr>
          <a:xfrm>
            <a:off x="4083674" y="3954520"/>
            <a:ext cx="830688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58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B1A3B-EC33-634D-E168-4CE74D497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BD019CD-FBDE-6A0C-F8E3-E615A2582E5B}"/>
              </a:ext>
            </a:extLst>
          </p:cNvPr>
          <p:cNvSpPr/>
          <p:nvPr/>
        </p:nvSpPr>
        <p:spPr>
          <a:xfrm>
            <a:off x="-4" y="1"/>
            <a:ext cx="12192004" cy="1200283"/>
          </a:xfrm>
          <a:custGeom>
            <a:avLst/>
            <a:gdLst>
              <a:gd name="connsiteX0" fmla="*/ 0 w 12192004"/>
              <a:gd name="connsiteY0" fmla="*/ 0 h 1200283"/>
              <a:gd name="connsiteX1" fmla="*/ 12192004 w 12192004"/>
              <a:gd name="connsiteY1" fmla="*/ 0 h 1200283"/>
              <a:gd name="connsiteX2" fmla="*/ 12192004 w 12192004"/>
              <a:gd name="connsiteY2" fmla="*/ 692871 h 1200283"/>
              <a:gd name="connsiteX3" fmla="*/ 10784688 w 12192004"/>
              <a:gd name="connsiteY3" fmla="*/ 692871 h 1200283"/>
              <a:gd name="connsiteX4" fmla="*/ 10784688 w 12192004"/>
              <a:gd name="connsiteY4" fmla="*/ 717209 h 1200283"/>
              <a:gd name="connsiteX5" fmla="*/ 10612363 w 12192004"/>
              <a:gd name="connsiteY5" fmla="*/ 889534 h 1200283"/>
              <a:gd name="connsiteX6" fmla="*/ 9440234 w 12192004"/>
              <a:gd name="connsiteY6" fmla="*/ 889534 h 1200283"/>
              <a:gd name="connsiteX7" fmla="*/ 9432331 w 12192004"/>
              <a:gd name="connsiteY7" fmla="*/ 928681 h 1200283"/>
              <a:gd name="connsiteX8" fmla="*/ 9273548 w 12192004"/>
              <a:gd name="connsiteY8" fmla="*/ 1033930 h 1200283"/>
              <a:gd name="connsiteX9" fmla="*/ 8277279 w 12192004"/>
              <a:gd name="connsiteY9" fmla="*/ 1033930 h 1200283"/>
              <a:gd name="connsiteX10" fmla="*/ 8264943 w 12192004"/>
              <a:gd name="connsiteY10" fmla="*/ 1095035 h 1200283"/>
              <a:gd name="connsiteX11" fmla="*/ 8106160 w 12192004"/>
              <a:gd name="connsiteY11" fmla="*/ 1200283 h 1200283"/>
              <a:gd name="connsiteX12" fmla="*/ 172326 w 12192004"/>
              <a:gd name="connsiteY12" fmla="*/ 1200283 h 1200283"/>
              <a:gd name="connsiteX13" fmla="*/ 1 w 12192004"/>
              <a:gd name="connsiteY13" fmla="*/ 1027958 h 1200283"/>
              <a:gd name="connsiteX14" fmla="*/ 1 w 12192004"/>
              <a:gd name="connsiteY14" fmla="*/ 520550 h 1200283"/>
              <a:gd name="connsiteX15" fmla="*/ 0 w 12192004"/>
              <a:gd name="connsiteY15" fmla="*/ 520546 h 120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4" h="1200283">
                <a:moveTo>
                  <a:pt x="0" y="0"/>
                </a:moveTo>
                <a:lnTo>
                  <a:pt x="12192004" y="0"/>
                </a:lnTo>
                <a:lnTo>
                  <a:pt x="12192004" y="692871"/>
                </a:lnTo>
                <a:lnTo>
                  <a:pt x="10784688" y="692871"/>
                </a:lnTo>
                <a:lnTo>
                  <a:pt x="10784688" y="717209"/>
                </a:lnTo>
                <a:cubicBezTo>
                  <a:pt x="10784688" y="812381"/>
                  <a:pt x="10707535" y="889534"/>
                  <a:pt x="10612363" y="889534"/>
                </a:cubicBezTo>
                <a:lnTo>
                  <a:pt x="9440234" y="889534"/>
                </a:lnTo>
                <a:lnTo>
                  <a:pt x="9432331" y="928681"/>
                </a:lnTo>
                <a:cubicBezTo>
                  <a:pt x="9406170" y="990531"/>
                  <a:pt x="9344927" y="1033930"/>
                  <a:pt x="9273548" y="1033930"/>
                </a:cubicBezTo>
                <a:lnTo>
                  <a:pt x="8277279" y="1033930"/>
                </a:lnTo>
                <a:lnTo>
                  <a:pt x="8264943" y="1095035"/>
                </a:lnTo>
                <a:cubicBezTo>
                  <a:pt x="8238783" y="1156884"/>
                  <a:pt x="8177539" y="1200283"/>
                  <a:pt x="8106160" y="1200283"/>
                </a:cubicBezTo>
                <a:lnTo>
                  <a:pt x="172326" y="1200283"/>
                </a:lnTo>
                <a:cubicBezTo>
                  <a:pt x="77154" y="1200283"/>
                  <a:pt x="1" y="1123130"/>
                  <a:pt x="1" y="1027958"/>
                </a:cubicBezTo>
                <a:lnTo>
                  <a:pt x="1" y="520550"/>
                </a:lnTo>
                <a:lnTo>
                  <a:pt x="0" y="520546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1F958-5CE9-CF0B-BA80-5316938F6A28}"/>
              </a:ext>
            </a:extLst>
          </p:cNvPr>
          <p:cNvSpPr/>
          <p:nvPr/>
        </p:nvSpPr>
        <p:spPr>
          <a:xfrm>
            <a:off x="1810553" y="347729"/>
            <a:ext cx="5376930" cy="127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CA84BA3-9FC0-1D39-E653-31EEEDB52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46" y="166353"/>
            <a:ext cx="1656007" cy="165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73F33C-6BCA-18BB-C376-13F40D409134}"/>
              </a:ext>
            </a:extLst>
          </p:cNvPr>
          <p:cNvSpPr txBox="1"/>
          <p:nvPr/>
        </p:nvSpPr>
        <p:spPr>
          <a:xfrm>
            <a:off x="1810553" y="343972"/>
            <a:ext cx="2651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Sharing Code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229D78B-EA42-A1A8-C84F-C0E41C56F174}"/>
              </a:ext>
            </a:extLst>
          </p:cNvPr>
          <p:cNvSpPr/>
          <p:nvPr/>
        </p:nvSpPr>
        <p:spPr>
          <a:xfrm>
            <a:off x="804594" y="1912516"/>
            <a:ext cx="3145262" cy="8315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E5B7C9-CCA3-2432-514D-D72D5011B6CB}"/>
              </a:ext>
            </a:extLst>
          </p:cNvPr>
          <p:cNvSpPr txBox="1"/>
          <p:nvPr/>
        </p:nvSpPr>
        <p:spPr>
          <a:xfrm>
            <a:off x="1133134" y="2066674"/>
            <a:ext cx="2488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Configure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78929-DE5B-01CD-241A-3125B975081E}"/>
              </a:ext>
            </a:extLst>
          </p:cNvPr>
          <p:cNvSpPr txBox="1"/>
          <p:nvPr/>
        </p:nvSpPr>
        <p:spPr>
          <a:xfrm>
            <a:off x="628627" y="3379569"/>
            <a:ext cx="36600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features are enabled for the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external libraries are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Compiler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to install the software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6A3E3-26C3-0BBE-7C22-E0FBEB136567}"/>
              </a:ext>
            </a:extLst>
          </p:cNvPr>
          <p:cNvSpPr txBox="1"/>
          <p:nvPr/>
        </p:nvSpPr>
        <p:spPr>
          <a:xfrm>
            <a:off x="5226178" y="4556783"/>
            <a:ext cx="3782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Software (CMAKE) automatically controls these 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045D9-F25F-6937-6E4F-53F17BC54984}"/>
              </a:ext>
            </a:extLst>
          </p:cNvPr>
          <p:cNvSpPr txBox="1"/>
          <p:nvPr/>
        </p:nvSpPr>
        <p:spPr>
          <a:xfrm>
            <a:off x="804594" y="2793131"/>
            <a:ext cx="305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step for making software from scratch</a:t>
            </a:r>
          </a:p>
        </p:txBody>
      </p:sp>
      <p:pic>
        <p:nvPicPr>
          <p:cNvPr id="9" name="Graphic 8" descr="Paper with solid fill">
            <a:extLst>
              <a:ext uri="{FF2B5EF4-FFF2-40B4-BE49-F238E27FC236}">
                <a16:creationId xmlns:a16="http://schemas.microsoft.com/office/drawing/2014/main" id="{255A7FBC-A521-FDD8-CE9C-BC6BF2EFD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0517" y="5485254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626795-7B9E-1973-E047-702D60F7002A}"/>
              </a:ext>
            </a:extLst>
          </p:cNvPr>
          <p:cNvSpPr txBox="1"/>
          <p:nvPr/>
        </p:nvSpPr>
        <p:spPr>
          <a:xfrm>
            <a:off x="1284551" y="64276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BLAS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93590-196A-5826-69AE-CC5D6D9922F7}"/>
              </a:ext>
            </a:extLst>
          </p:cNvPr>
          <p:cNvSpPr txBox="1"/>
          <p:nvPr/>
        </p:nvSpPr>
        <p:spPr>
          <a:xfrm>
            <a:off x="2954264" y="642769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OpenBLAS</a:t>
            </a:r>
            <a:endParaRPr lang="en-US" dirty="0"/>
          </a:p>
        </p:txBody>
      </p:sp>
      <p:pic>
        <p:nvPicPr>
          <p:cNvPr id="15" name="Graphic 14" descr="Fire with solid fill">
            <a:extLst>
              <a:ext uri="{FF2B5EF4-FFF2-40B4-BE49-F238E27FC236}">
                <a16:creationId xmlns:a16="http://schemas.microsoft.com/office/drawing/2014/main" id="{8C9F83C7-EECF-5767-7CCD-5A54668AF0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165516">
            <a:off x="3618263" y="5385566"/>
            <a:ext cx="914400" cy="914400"/>
          </a:xfrm>
          <a:prstGeom prst="rect">
            <a:avLst/>
          </a:prstGeom>
        </p:spPr>
      </p:pic>
      <p:pic>
        <p:nvPicPr>
          <p:cNvPr id="16" name="Graphic 15" descr="Fire with solid fill">
            <a:extLst>
              <a:ext uri="{FF2B5EF4-FFF2-40B4-BE49-F238E27FC236}">
                <a16:creationId xmlns:a16="http://schemas.microsoft.com/office/drawing/2014/main" id="{2A39782D-2B6A-81B7-4616-C682904CE6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2054" y="5037020"/>
            <a:ext cx="914400" cy="914400"/>
          </a:xfrm>
          <a:prstGeom prst="rect">
            <a:avLst/>
          </a:prstGeom>
        </p:spPr>
      </p:pic>
      <p:pic>
        <p:nvPicPr>
          <p:cNvPr id="17" name="Graphic 16" descr="Fire with solid fill">
            <a:extLst>
              <a:ext uri="{FF2B5EF4-FFF2-40B4-BE49-F238E27FC236}">
                <a16:creationId xmlns:a16="http://schemas.microsoft.com/office/drawing/2014/main" id="{8B5F4F13-504A-581C-C91A-1766809C72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423603">
            <a:off x="2576403" y="5554288"/>
            <a:ext cx="914400" cy="914400"/>
          </a:xfrm>
          <a:prstGeom prst="rect">
            <a:avLst/>
          </a:prstGeom>
        </p:spPr>
      </p:pic>
      <p:pic>
        <p:nvPicPr>
          <p:cNvPr id="13" name="Graphic 12" descr="Paper with solid fill">
            <a:extLst>
              <a:ext uri="{FF2B5EF4-FFF2-40B4-BE49-F238E27FC236}">
                <a16:creationId xmlns:a16="http://schemas.microsoft.com/office/drawing/2014/main" id="{0993EC63-BF7A-8A46-5744-FEA6E01CC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5908" y="5485254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2D197A-04C9-30DA-F8F8-AF49C91D5B18}"/>
              </a:ext>
            </a:extLst>
          </p:cNvPr>
          <p:cNvSpPr txBox="1"/>
          <p:nvPr/>
        </p:nvSpPr>
        <p:spPr>
          <a:xfrm>
            <a:off x="8520926" y="2772401"/>
            <a:ext cx="346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actual process of installing libraries or executables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6E448-30F4-209D-79A1-C54D7AC33E92}"/>
              </a:ext>
            </a:extLst>
          </p:cNvPr>
          <p:cNvSpPr/>
          <p:nvPr/>
        </p:nvSpPr>
        <p:spPr>
          <a:xfrm>
            <a:off x="4816363" y="1912516"/>
            <a:ext cx="3145262" cy="8315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6B9FC5-4A85-266E-C3E0-5ED1EB05C083}"/>
              </a:ext>
            </a:extLst>
          </p:cNvPr>
          <p:cNvSpPr txBox="1"/>
          <p:nvPr/>
        </p:nvSpPr>
        <p:spPr>
          <a:xfrm>
            <a:off x="5144903" y="2066674"/>
            <a:ext cx="2488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397F49-67ED-473D-EA0D-BAED2E5A380D}"/>
              </a:ext>
            </a:extLst>
          </p:cNvPr>
          <p:cNvSpPr/>
          <p:nvPr/>
        </p:nvSpPr>
        <p:spPr>
          <a:xfrm>
            <a:off x="8680025" y="1912516"/>
            <a:ext cx="3145262" cy="8315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77531-9344-4982-346E-F216431B10E6}"/>
              </a:ext>
            </a:extLst>
          </p:cNvPr>
          <p:cNvSpPr txBox="1"/>
          <p:nvPr/>
        </p:nvSpPr>
        <p:spPr>
          <a:xfrm>
            <a:off x="9008565" y="2066674"/>
            <a:ext cx="2488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Install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91E5B2-5670-E782-3555-E0B5B73DC187}"/>
              </a:ext>
            </a:extLst>
          </p:cNvPr>
          <p:cNvSpPr txBox="1"/>
          <p:nvPr/>
        </p:nvSpPr>
        <p:spPr>
          <a:xfrm>
            <a:off x="4979877" y="2798430"/>
            <a:ext cx="305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Making sure your compiled version works as intended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865F01-1D86-BF18-1005-579BCD3E67A5}"/>
              </a:ext>
            </a:extLst>
          </p:cNvPr>
          <p:cNvCxnSpPr>
            <a:cxnSpLocks/>
          </p:cNvCxnSpPr>
          <p:nvPr/>
        </p:nvCxnSpPr>
        <p:spPr>
          <a:xfrm flipH="1">
            <a:off x="4288665" y="4901117"/>
            <a:ext cx="707266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88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8" grpId="0" animBg="1"/>
      <p:bldP spid="12" grpId="0"/>
      <p:bldP spid="14" grpId="0" animBg="1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B1A3B-EC33-634D-E168-4CE74D497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BD019CD-FBDE-6A0C-F8E3-E615A2582E5B}"/>
              </a:ext>
            </a:extLst>
          </p:cNvPr>
          <p:cNvSpPr/>
          <p:nvPr/>
        </p:nvSpPr>
        <p:spPr>
          <a:xfrm>
            <a:off x="-4" y="1"/>
            <a:ext cx="12192004" cy="1200283"/>
          </a:xfrm>
          <a:custGeom>
            <a:avLst/>
            <a:gdLst>
              <a:gd name="connsiteX0" fmla="*/ 0 w 12192004"/>
              <a:gd name="connsiteY0" fmla="*/ 0 h 1200283"/>
              <a:gd name="connsiteX1" fmla="*/ 12192004 w 12192004"/>
              <a:gd name="connsiteY1" fmla="*/ 0 h 1200283"/>
              <a:gd name="connsiteX2" fmla="*/ 12192004 w 12192004"/>
              <a:gd name="connsiteY2" fmla="*/ 692871 h 1200283"/>
              <a:gd name="connsiteX3" fmla="*/ 10784688 w 12192004"/>
              <a:gd name="connsiteY3" fmla="*/ 692871 h 1200283"/>
              <a:gd name="connsiteX4" fmla="*/ 10784688 w 12192004"/>
              <a:gd name="connsiteY4" fmla="*/ 717209 h 1200283"/>
              <a:gd name="connsiteX5" fmla="*/ 10612363 w 12192004"/>
              <a:gd name="connsiteY5" fmla="*/ 889534 h 1200283"/>
              <a:gd name="connsiteX6" fmla="*/ 9440234 w 12192004"/>
              <a:gd name="connsiteY6" fmla="*/ 889534 h 1200283"/>
              <a:gd name="connsiteX7" fmla="*/ 9432331 w 12192004"/>
              <a:gd name="connsiteY7" fmla="*/ 928681 h 1200283"/>
              <a:gd name="connsiteX8" fmla="*/ 9273548 w 12192004"/>
              <a:gd name="connsiteY8" fmla="*/ 1033930 h 1200283"/>
              <a:gd name="connsiteX9" fmla="*/ 8277279 w 12192004"/>
              <a:gd name="connsiteY9" fmla="*/ 1033930 h 1200283"/>
              <a:gd name="connsiteX10" fmla="*/ 8264943 w 12192004"/>
              <a:gd name="connsiteY10" fmla="*/ 1095035 h 1200283"/>
              <a:gd name="connsiteX11" fmla="*/ 8106160 w 12192004"/>
              <a:gd name="connsiteY11" fmla="*/ 1200283 h 1200283"/>
              <a:gd name="connsiteX12" fmla="*/ 172326 w 12192004"/>
              <a:gd name="connsiteY12" fmla="*/ 1200283 h 1200283"/>
              <a:gd name="connsiteX13" fmla="*/ 1 w 12192004"/>
              <a:gd name="connsiteY13" fmla="*/ 1027958 h 1200283"/>
              <a:gd name="connsiteX14" fmla="*/ 1 w 12192004"/>
              <a:gd name="connsiteY14" fmla="*/ 520550 h 1200283"/>
              <a:gd name="connsiteX15" fmla="*/ 0 w 12192004"/>
              <a:gd name="connsiteY15" fmla="*/ 520546 h 120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4" h="1200283">
                <a:moveTo>
                  <a:pt x="0" y="0"/>
                </a:moveTo>
                <a:lnTo>
                  <a:pt x="12192004" y="0"/>
                </a:lnTo>
                <a:lnTo>
                  <a:pt x="12192004" y="692871"/>
                </a:lnTo>
                <a:lnTo>
                  <a:pt x="10784688" y="692871"/>
                </a:lnTo>
                <a:lnTo>
                  <a:pt x="10784688" y="717209"/>
                </a:lnTo>
                <a:cubicBezTo>
                  <a:pt x="10784688" y="812381"/>
                  <a:pt x="10707535" y="889534"/>
                  <a:pt x="10612363" y="889534"/>
                </a:cubicBezTo>
                <a:lnTo>
                  <a:pt x="9440234" y="889534"/>
                </a:lnTo>
                <a:lnTo>
                  <a:pt x="9432331" y="928681"/>
                </a:lnTo>
                <a:cubicBezTo>
                  <a:pt x="9406170" y="990531"/>
                  <a:pt x="9344927" y="1033930"/>
                  <a:pt x="9273548" y="1033930"/>
                </a:cubicBezTo>
                <a:lnTo>
                  <a:pt x="8277279" y="1033930"/>
                </a:lnTo>
                <a:lnTo>
                  <a:pt x="8264943" y="1095035"/>
                </a:lnTo>
                <a:cubicBezTo>
                  <a:pt x="8238783" y="1156884"/>
                  <a:pt x="8177539" y="1200283"/>
                  <a:pt x="8106160" y="1200283"/>
                </a:cubicBezTo>
                <a:lnTo>
                  <a:pt x="172326" y="1200283"/>
                </a:lnTo>
                <a:cubicBezTo>
                  <a:pt x="77154" y="1200283"/>
                  <a:pt x="1" y="1123130"/>
                  <a:pt x="1" y="1027958"/>
                </a:cubicBezTo>
                <a:lnTo>
                  <a:pt x="1" y="520550"/>
                </a:lnTo>
                <a:lnTo>
                  <a:pt x="0" y="520546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1F958-5CE9-CF0B-BA80-5316938F6A28}"/>
              </a:ext>
            </a:extLst>
          </p:cNvPr>
          <p:cNvSpPr/>
          <p:nvPr/>
        </p:nvSpPr>
        <p:spPr>
          <a:xfrm>
            <a:off x="1810553" y="347729"/>
            <a:ext cx="5376930" cy="127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CA84BA3-9FC0-1D39-E653-31EEEDB52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46" y="166353"/>
            <a:ext cx="1656007" cy="165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73F33C-6BCA-18BB-C376-13F40D409134}"/>
              </a:ext>
            </a:extLst>
          </p:cNvPr>
          <p:cNvSpPr txBox="1"/>
          <p:nvPr/>
        </p:nvSpPr>
        <p:spPr>
          <a:xfrm>
            <a:off x="1810553" y="343972"/>
            <a:ext cx="4523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CMAKE Input &amp; Output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229D78B-EA42-A1A8-C84F-C0E41C56F174}"/>
              </a:ext>
            </a:extLst>
          </p:cNvPr>
          <p:cNvSpPr/>
          <p:nvPr/>
        </p:nvSpPr>
        <p:spPr>
          <a:xfrm>
            <a:off x="4009623" y="3635188"/>
            <a:ext cx="3145262" cy="8315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E5B7C9-CCA3-2432-514D-D72D5011B6CB}"/>
              </a:ext>
            </a:extLst>
          </p:cNvPr>
          <p:cNvSpPr txBox="1"/>
          <p:nvPr/>
        </p:nvSpPr>
        <p:spPr>
          <a:xfrm>
            <a:off x="4338163" y="3789346"/>
            <a:ext cx="2488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CMAKE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045D9-F25F-6937-6E4F-53F17BC54984}"/>
              </a:ext>
            </a:extLst>
          </p:cNvPr>
          <p:cNvSpPr txBox="1"/>
          <p:nvPr/>
        </p:nvSpPr>
        <p:spPr>
          <a:xfrm>
            <a:off x="1738648" y="3018613"/>
            <a:ext cx="10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paths</a:t>
            </a:r>
          </a:p>
        </p:txBody>
      </p:sp>
      <p:pic>
        <p:nvPicPr>
          <p:cNvPr id="9" name="Graphic 8" descr="Paper with solid fill">
            <a:extLst>
              <a:ext uri="{FF2B5EF4-FFF2-40B4-BE49-F238E27FC236}">
                <a16:creationId xmlns:a16="http://schemas.microsoft.com/office/drawing/2014/main" id="{255A7FBC-A521-FDD8-CE9C-BC6BF2EFD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1862" y="3593756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2D197A-04C9-30DA-F8F8-AF49C91D5B18}"/>
              </a:ext>
            </a:extLst>
          </p:cNvPr>
          <p:cNvSpPr txBox="1"/>
          <p:nvPr/>
        </p:nvSpPr>
        <p:spPr>
          <a:xfrm>
            <a:off x="9211907" y="3076178"/>
            <a:ext cx="99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2116D-24CE-84BF-02A7-70D138363C43}"/>
              </a:ext>
            </a:extLst>
          </p:cNvPr>
          <p:cNvSpPr txBox="1"/>
          <p:nvPr/>
        </p:nvSpPr>
        <p:spPr>
          <a:xfrm>
            <a:off x="523983" y="3903755"/>
            <a:ext cx="164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 directory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BDE086-A17B-6E1B-EFF4-7160EC9FB893}"/>
              </a:ext>
            </a:extLst>
          </p:cNvPr>
          <p:cNvSpPr txBox="1"/>
          <p:nvPr/>
        </p:nvSpPr>
        <p:spPr>
          <a:xfrm>
            <a:off x="1344945" y="4715746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version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1652542-2998-97F8-797A-AE8F2A165640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736865" y="4312566"/>
            <a:ext cx="1126797" cy="587846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DD19A9-9317-C844-6F06-0C88FB15775A}"/>
              </a:ext>
            </a:extLst>
          </p:cNvPr>
          <p:cNvCxnSpPr>
            <a:cxnSpLocks/>
          </p:cNvCxnSpPr>
          <p:nvPr/>
        </p:nvCxnSpPr>
        <p:spPr>
          <a:xfrm>
            <a:off x="2311868" y="4110976"/>
            <a:ext cx="1455337" cy="16924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CED8C-A6DE-145C-419E-B7C9BE8E3641}"/>
              </a:ext>
            </a:extLst>
          </p:cNvPr>
          <p:cNvCxnSpPr>
            <a:cxnSpLocks/>
          </p:cNvCxnSpPr>
          <p:nvPr/>
        </p:nvCxnSpPr>
        <p:spPr>
          <a:xfrm>
            <a:off x="2822086" y="3220122"/>
            <a:ext cx="945119" cy="706188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A74622-F254-302D-C3E8-14F733FD6146}"/>
              </a:ext>
            </a:extLst>
          </p:cNvPr>
          <p:cNvCxnSpPr>
            <a:cxnSpLocks/>
          </p:cNvCxnSpPr>
          <p:nvPr/>
        </p:nvCxnSpPr>
        <p:spPr>
          <a:xfrm>
            <a:off x="7483142" y="4110976"/>
            <a:ext cx="1455337" cy="16924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41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B1A3B-EC33-634D-E168-4CE74D497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indows, Windows Icon, Windows Logo ...">
            <a:extLst>
              <a:ext uri="{FF2B5EF4-FFF2-40B4-BE49-F238E27FC236}">
                <a16:creationId xmlns:a16="http://schemas.microsoft.com/office/drawing/2014/main" id="{6CA9F62F-B236-E05F-D755-CFAB6C645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531" y="178144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ple Logo and symbol, meaning, history ...">
            <a:extLst>
              <a:ext uri="{FF2B5EF4-FFF2-40B4-BE49-F238E27FC236}">
                <a16:creationId xmlns:a16="http://schemas.microsoft.com/office/drawing/2014/main" id="{13244C36-556F-7B2D-6433-F8CF7692A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174" y="1772123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BD019CD-FBDE-6A0C-F8E3-E615A2582E5B}"/>
              </a:ext>
            </a:extLst>
          </p:cNvPr>
          <p:cNvSpPr/>
          <p:nvPr/>
        </p:nvSpPr>
        <p:spPr>
          <a:xfrm>
            <a:off x="-4" y="1"/>
            <a:ext cx="12192004" cy="1200283"/>
          </a:xfrm>
          <a:custGeom>
            <a:avLst/>
            <a:gdLst>
              <a:gd name="connsiteX0" fmla="*/ 0 w 12192004"/>
              <a:gd name="connsiteY0" fmla="*/ 0 h 1200283"/>
              <a:gd name="connsiteX1" fmla="*/ 12192004 w 12192004"/>
              <a:gd name="connsiteY1" fmla="*/ 0 h 1200283"/>
              <a:gd name="connsiteX2" fmla="*/ 12192004 w 12192004"/>
              <a:gd name="connsiteY2" fmla="*/ 692871 h 1200283"/>
              <a:gd name="connsiteX3" fmla="*/ 10784688 w 12192004"/>
              <a:gd name="connsiteY3" fmla="*/ 692871 h 1200283"/>
              <a:gd name="connsiteX4" fmla="*/ 10784688 w 12192004"/>
              <a:gd name="connsiteY4" fmla="*/ 717209 h 1200283"/>
              <a:gd name="connsiteX5" fmla="*/ 10612363 w 12192004"/>
              <a:gd name="connsiteY5" fmla="*/ 889534 h 1200283"/>
              <a:gd name="connsiteX6" fmla="*/ 9440234 w 12192004"/>
              <a:gd name="connsiteY6" fmla="*/ 889534 h 1200283"/>
              <a:gd name="connsiteX7" fmla="*/ 9432331 w 12192004"/>
              <a:gd name="connsiteY7" fmla="*/ 928681 h 1200283"/>
              <a:gd name="connsiteX8" fmla="*/ 9273548 w 12192004"/>
              <a:gd name="connsiteY8" fmla="*/ 1033930 h 1200283"/>
              <a:gd name="connsiteX9" fmla="*/ 8277279 w 12192004"/>
              <a:gd name="connsiteY9" fmla="*/ 1033930 h 1200283"/>
              <a:gd name="connsiteX10" fmla="*/ 8264943 w 12192004"/>
              <a:gd name="connsiteY10" fmla="*/ 1095035 h 1200283"/>
              <a:gd name="connsiteX11" fmla="*/ 8106160 w 12192004"/>
              <a:gd name="connsiteY11" fmla="*/ 1200283 h 1200283"/>
              <a:gd name="connsiteX12" fmla="*/ 172326 w 12192004"/>
              <a:gd name="connsiteY12" fmla="*/ 1200283 h 1200283"/>
              <a:gd name="connsiteX13" fmla="*/ 1 w 12192004"/>
              <a:gd name="connsiteY13" fmla="*/ 1027958 h 1200283"/>
              <a:gd name="connsiteX14" fmla="*/ 1 w 12192004"/>
              <a:gd name="connsiteY14" fmla="*/ 520550 h 1200283"/>
              <a:gd name="connsiteX15" fmla="*/ 0 w 12192004"/>
              <a:gd name="connsiteY15" fmla="*/ 520546 h 120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4" h="1200283">
                <a:moveTo>
                  <a:pt x="0" y="0"/>
                </a:moveTo>
                <a:lnTo>
                  <a:pt x="12192004" y="0"/>
                </a:lnTo>
                <a:lnTo>
                  <a:pt x="12192004" y="692871"/>
                </a:lnTo>
                <a:lnTo>
                  <a:pt x="10784688" y="692871"/>
                </a:lnTo>
                <a:lnTo>
                  <a:pt x="10784688" y="717209"/>
                </a:lnTo>
                <a:cubicBezTo>
                  <a:pt x="10784688" y="812381"/>
                  <a:pt x="10707535" y="889534"/>
                  <a:pt x="10612363" y="889534"/>
                </a:cubicBezTo>
                <a:lnTo>
                  <a:pt x="9440234" y="889534"/>
                </a:lnTo>
                <a:lnTo>
                  <a:pt x="9432331" y="928681"/>
                </a:lnTo>
                <a:cubicBezTo>
                  <a:pt x="9406170" y="990531"/>
                  <a:pt x="9344927" y="1033930"/>
                  <a:pt x="9273548" y="1033930"/>
                </a:cubicBezTo>
                <a:lnTo>
                  <a:pt x="8277279" y="1033930"/>
                </a:lnTo>
                <a:lnTo>
                  <a:pt x="8264943" y="1095035"/>
                </a:lnTo>
                <a:cubicBezTo>
                  <a:pt x="8238783" y="1156884"/>
                  <a:pt x="8177539" y="1200283"/>
                  <a:pt x="8106160" y="1200283"/>
                </a:cubicBezTo>
                <a:lnTo>
                  <a:pt x="172326" y="1200283"/>
                </a:lnTo>
                <a:cubicBezTo>
                  <a:pt x="77154" y="1200283"/>
                  <a:pt x="1" y="1123130"/>
                  <a:pt x="1" y="1027958"/>
                </a:cubicBezTo>
                <a:lnTo>
                  <a:pt x="1" y="520550"/>
                </a:lnTo>
                <a:lnTo>
                  <a:pt x="0" y="520546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1F958-5CE9-CF0B-BA80-5316938F6A28}"/>
              </a:ext>
            </a:extLst>
          </p:cNvPr>
          <p:cNvSpPr/>
          <p:nvPr/>
        </p:nvSpPr>
        <p:spPr>
          <a:xfrm>
            <a:off x="1810553" y="347729"/>
            <a:ext cx="5376930" cy="127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CA84BA3-9FC0-1D39-E653-31EEEDB52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546" y="166353"/>
            <a:ext cx="1656007" cy="165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73F33C-6BCA-18BB-C376-13F40D409134}"/>
              </a:ext>
            </a:extLst>
          </p:cNvPr>
          <p:cNvSpPr txBox="1"/>
          <p:nvPr/>
        </p:nvSpPr>
        <p:spPr>
          <a:xfrm>
            <a:off x="1810553" y="343972"/>
            <a:ext cx="4494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CMAKE on different OS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229D78B-EA42-A1A8-C84F-C0E41C56F174}"/>
              </a:ext>
            </a:extLst>
          </p:cNvPr>
          <p:cNvSpPr/>
          <p:nvPr/>
        </p:nvSpPr>
        <p:spPr>
          <a:xfrm>
            <a:off x="1485364" y="3770416"/>
            <a:ext cx="3145262" cy="8315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E5B7C9-CCA3-2432-514D-D72D5011B6CB}"/>
              </a:ext>
            </a:extLst>
          </p:cNvPr>
          <p:cNvSpPr txBox="1"/>
          <p:nvPr/>
        </p:nvSpPr>
        <p:spPr>
          <a:xfrm>
            <a:off x="1813904" y="3924574"/>
            <a:ext cx="2488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Makefile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8B2D93-AF87-B3D0-52C7-EA57ED5A85A9}"/>
              </a:ext>
            </a:extLst>
          </p:cNvPr>
          <p:cNvSpPr/>
          <p:nvPr/>
        </p:nvSpPr>
        <p:spPr>
          <a:xfrm>
            <a:off x="7187483" y="3770416"/>
            <a:ext cx="3145262" cy="8315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00CE2-3638-998F-27B1-EA9576FE0B29}"/>
              </a:ext>
            </a:extLst>
          </p:cNvPr>
          <p:cNvSpPr txBox="1"/>
          <p:nvPr/>
        </p:nvSpPr>
        <p:spPr>
          <a:xfrm>
            <a:off x="7516023" y="3924574"/>
            <a:ext cx="2488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Visual Studio</a:t>
            </a:r>
          </a:p>
        </p:txBody>
      </p:sp>
      <p:pic>
        <p:nvPicPr>
          <p:cNvPr id="1026" name="Picture 2" descr="Linux - Wikipedia">
            <a:extLst>
              <a:ext uri="{FF2B5EF4-FFF2-40B4-BE49-F238E27FC236}">
                <a16:creationId xmlns:a16="http://schemas.microsoft.com/office/drawing/2014/main" id="{759A141E-1E90-53E2-56EC-CD618CF91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482" y="2170088"/>
            <a:ext cx="1072412" cy="127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80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74C"/>
      </a:accent1>
      <a:accent2>
        <a:srgbClr val="CF352E"/>
      </a:accent2>
      <a:accent3>
        <a:srgbClr val="FFCB05"/>
      </a:accent3>
      <a:accent4>
        <a:srgbClr val="000000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114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Pavelka</dc:creator>
  <cp:lastModifiedBy>Jacob Pavelka</cp:lastModifiedBy>
  <cp:revision>27</cp:revision>
  <dcterms:created xsi:type="dcterms:W3CDTF">2024-01-12T20:02:47Z</dcterms:created>
  <dcterms:modified xsi:type="dcterms:W3CDTF">2024-11-06T16:53:33Z</dcterms:modified>
</cp:coreProperties>
</file>