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C2BF9-DA98-4EF9-8E13-D251B7B4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88B0EC-4062-48E0-8AB3-795FDD37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7452C-6D65-4417-9054-EC36868D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86E14-67EF-4196-A69C-F889225D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DB500-32FE-4923-B0B9-B63613AC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C42CD-38A6-4F5A-8036-D8ABB60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1B04A6-957C-4262-8AF5-473D6A45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16C9D-37F2-4332-A54A-E9C61D6C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291A0-0040-41B6-A26D-D9B0B806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7DD03-4598-4A37-99BC-EA5130E3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48DA3A-B8C7-4B9C-8265-5473E1995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5AFDDA-164C-4CE2-9749-808932C7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32905-7CC2-4287-9967-FEBB5090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379B0-B1D5-4293-99B0-876134C9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9CDE67-598F-4EC8-A952-5F25EF51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EA188-1C75-4D8C-BF51-8857E0AB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BAFE0-A679-434E-AC34-32C4ED30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C9410-826A-4F13-8049-F2AED58E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FBBCE-4CDD-49DD-A609-61A7FEBE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2E62CC-1AD3-492A-8B37-A11FD6D7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1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30DF7-6A68-4510-8099-B4ABF1BB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7F2C49-8263-4928-9085-B3390022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B43DA-2D45-4EC8-A2FF-5E6B5157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411FC-7C23-44FB-9E6C-71E78F89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31696-D1D4-4024-9D20-A5CB2153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63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D98EF-EE80-4E2F-8DAE-2EF41CD6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8D03A-2CBF-4505-A203-6D8555555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0860DF-D2EF-42E2-BCFC-41DE73287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05A3F5-8556-4257-A898-756D9240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BDB5B7-E112-41F4-9EE8-852EAFB3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E744A-159E-464F-86B9-DFD43FB6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4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51D31-3E51-4AFD-B267-26EE4AE6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C02713-2EFC-42F3-BCA2-4653EFAA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059A1A-A615-4512-ABBC-FF7C2F45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BF3A9D-3BDB-4882-8EAA-1A981C860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BE3675-E9B7-4855-A8F3-4920F924C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FC1B2F-CD49-42D5-BD53-E662B2C7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1CE456-DC11-4520-A604-52BFF4EF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408210-04C0-4D58-BBC8-30AAE181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3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467DC-C83B-405F-8417-EEB7976D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0D4BA1-DD81-4DA0-99A1-83153E9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90961D-211A-432E-8E6D-79DE959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CC407B-381C-4CC7-8812-EBBAE10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15AA6B-7EC3-4C78-BBCA-0D61FAB2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63BC93-AEB0-4C2A-98B8-9478CA8D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31F3C6-1084-47C1-A383-8555400F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4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1D8CC-4951-41BA-9C57-83A991F7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15D24-38CD-4817-9900-3C44A119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A1CCF3-A6C7-4287-8C8D-1C81A3A0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5FB60E-4F41-4DF7-8F31-49D8C8F2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3F8266-F719-450E-B5FC-747C6DB8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567FA2-B5F9-4899-9CFB-99CE524E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0D91F-9252-4D6D-8A7E-74BF1E74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1AA981-B3E0-4973-92F5-E777A246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3EA98C-6629-4022-A3E7-EE9574A0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C2E8EA-4EB7-4D82-B09B-975B27F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D14E9-085E-4DD5-B8E5-9B3156C4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ABCC2A-1CFA-40C3-8749-C92F53A9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80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77760A-AFBD-46E3-9A2E-F15D83F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360F0B-668A-4DDD-8970-0A36A2E1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5AAD2-C199-4DC2-997A-A62153BCC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B496-6B81-47F1-A057-D37A2C6955C4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1493B-C6C2-4B3A-93C2-1A427D26B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E85B1-0DF0-4127-B10B-484CF593F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2A06-976E-4347-BDDC-25AD2AC3F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748C-0B3A-492D-8E78-385F0DCDA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LeetCode</a:t>
            </a:r>
            <a:r>
              <a:rPr lang="en-US" altLang="zh-TW" dirty="0"/>
              <a:t> #6 Design Spec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2E5A22-A709-4B80-85EA-6367EEA9A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Table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6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218541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21811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218113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337237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456361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4563612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4563612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75484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94608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694608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946086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814012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933415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933415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82D42B-4A22-4CFF-9EC2-047A1A8008F8}"/>
              </a:ext>
            </a:extLst>
          </p:cNvPr>
          <p:cNvCxnSpPr>
            <a:cxnSpLocks/>
          </p:cNvCxnSpPr>
          <p:nvPr/>
        </p:nvCxnSpPr>
        <p:spPr>
          <a:xfrm>
            <a:off x="2898397" y="2908184"/>
            <a:ext cx="0" cy="21335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79DA2EC-60B1-4A1D-9F6D-2C158FD821A8}"/>
              </a:ext>
            </a:extLst>
          </p:cNvPr>
          <p:cNvCxnSpPr>
            <a:cxnSpLocks/>
          </p:cNvCxnSpPr>
          <p:nvPr/>
        </p:nvCxnSpPr>
        <p:spPr>
          <a:xfrm flipV="1">
            <a:off x="2958520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391290E-7F1C-4001-A340-8E364CF8D47E}"/>
              </a:ext>
            </a:extLst>
          </p:cNvPr>
          <p:cNvCxnSpPr>
            <a:cxnSpLocks/>
          </p:cNvCxnSpPr>
          <p:nvPr/>
        </p:nvCxnSpPr>
        <p:spPr>
          <a:xfrm>
            <a:off x="5259198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8CAB235-5F4B-4161-8CA6-9929E0F18DF9}"/>
              </a:ext>
            </a:extLst>
          </p:cNvPr>
          <p:cNvCxnSpPr>
            <a:cxnSpLocks/>
          </p:cNvCxnSpPr>
          <p:nvPr/>
        </p:nvCxnSpPr>
        <p:spPr>
          <a:xfrm flipV="1">
            <a:off x="5363014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737669-D0C3-4B2A-BA0A-0B6F87B2442A}"/>
              </a:ext>
            </a:extLst>
          </p:cNvPr>
          <p:cNvCxnSpPr>
            <a:cxnSpLocks/>
          </p:cNvCxnSpPr>
          <p:nvPr/>
        </p:nvCxnSpPr>
        <p:spPr>
          <a:xfrm>
            <a:off x="7630490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143C43D-62EB-405E-88BD-9B4EB0F2BC15}"/>
              </a:ext>
            </a:extLst>
          </p:cNvPr>
          <p:cNvCxnSpPr>
            <a:cxnSpLocks/>
          </p:cNvCxnSpPr>
          <p:nvPr/>
        </p:nvCxnSpPr>
        <p:spPr>
          <a:xfrm flipV="1">
            <a:off x="7745488" y="2986481"/>
            <a:ext cx="1834740" cy="22692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89545F8-55EC-48A1-985F-93EC86AA2DE4}"/>
              </a:ext>
            </a:extLst>
          </p:cNvPr>
          <p:cNvCxnSpPr>
            <a:cxnSpLocks/>
          </p:cNvCxnSpPr>
          <p:nvPr/>
        </p:nvCxnSpPr>
        <p:spPr>
          <a:xfrm>
            <a:off x="10075877" y="2939643"/>
            <a:ext cx="0" cy="12548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8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218541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21811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218113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337237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456361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4563612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4563612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75484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94608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694608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946086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814012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933415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9334156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82D42B-4A22-4CFF-9EC2-047A1A8008F8}"/>
              </a:ext>
            </a:extLst>
          </p:cNvPr>
          <p:cNvCxnSpPr>
            <a:cxnSpLocks/>
          </p:cNvCxnSpPr>
          <p:nvPr/>
        </p:nvCxnSpPr>
        <p:spPr>
          <a:xfrm>
            <a:off x="2898397" y="2908184"/>
            <a:ext cx="0" cy="21335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391290E-7F1C-4001-A340-8E364CF8D47E}"/>
              </a:ext>
            </a:extLst>
          </p:cNvPr>
          <p:cNvCxnSpPr>
            <a:cxnSpLocks/>
          </p:cNvCxnSpPr>
          <p:nvPr/>
        </p:nvCxnSpPr>
        <p:spPr>
          <a:xfrm>
            <a:off x="5259198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737669-D0C3-4B2A-BA0A-0B6F87B2442A}"/>
              </a:ext>
            </a:extLst>
          </p:cNvPr>
          <p:cNvCxnSpPr>
            <a:cxnSpLocks/>
          </p:cNvCxnSpPr>
          <p:nvPr/>
        </p:nvCxnSpPr>
        <p:spPr>
          <a:xfrm>
            <a:off x="7630490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89545F8-55EC-48A1-985F-93EC86AA2DE4}"/>
              </a:ext>
            </a:extLst>
          </p:cNvPr>
          <p:cNvCxnSpPr>
            <a:cxnSpLocks/>
          </p:cNvCxnSpPr>
          <p:nvPr/>
        </p:nvCxnSpPr>
        <p:spPr>
          <a:xfrm>
            <a:off x="10075877" y="2939643"/>
            <a:ext cx="0" cy="12548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E53DD65-729D-41F5-A3C1-EAC0D4FAE1E0}"/>
              </a:ext>
            </a:extLst>
          </p:cNvPr>
          <p:cNvSpPr/>
          <p:nvPr/>
        </p:nvSpPr>
        <p:spPr>
          <a:xfrm>
            <a:off x="3369230" y="227341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67F258-B3A3-47F8-95C2-E4F6A35A4012}"/>
              </a:ext>
            </a:extLst>
          </p:cNvPr>
          <p:cNvSpPr/>
          <p:nvPr/>
        </p:nvSpPr>
        <p:spPr>
          <a:xfrm>
            <a:off x="3369230" y="4578291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79DA2EC-60B1-4A1D-9F6D-2C158FD821A8}"/>
              </a:ext>
            </a:extLst>
          </p:cNvPr>
          <p:cNvCxnSpPr>
            <a:cxnSpLocks/>
          </p:cNvCxnSpPr>
          <p:nvPr/>
        </p:nvCxnSpPr>
        <p:spPr>
          <a:xfrm flipV="1">
            <a:off x="2958520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51E8254-9EF1-4DED-AA95-90FDCD3F9199}"/>
              </a:ext>
            </a:extLst>
          </p:cNvPr>
          <p:cNvSpPr/>
          <p:nvPr/>
        </p:nvSpPr>
        <p:spPr>
          <a:xfrm>
            <a:off x="5762533" y="227341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62231E-358D-4AC3-B36C-6AFAB805640C}"/>
              </a:ext>
            </a:extLst>
          </p:cNvPr>
          <p:cNvSpPr/>
          <p:nvPr/>
        </p:nvSpPr>
        <p:spPr>
          <a:xfrm>
            <a:off x="5754849" y="4578291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8CAB235-5F4B-4161-8CA6-9929E0F18DF9}"/>
              </a:ext>
            </a:extLst>
          </p:cNvPr>
          <p:cNvCxnSpPr>
            <a:cxnSpLocks/>
          </p:cNvCxnSpPr>
          <p:nvPr/>
        </p:nvCxnSpPr>
        <p:spPr>
          <a:xfrm flipV="1">
            <a:off x="5363014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3CA050-C8CA-409A-90F3-23D5B4A68AC3}"/>
              </a:ext>
            </a:extLst>
          </p:cNvPr>
          <p:cNvSpPr/>
          <p:nvPr/>
        </p:nvSpPr>
        <p:spPr>
          <a:xfrm>
            <a:off x="8127887" y="227481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31BCCC-D672-47B4-8550-975DD5E331D0}"/>
              </a:ext>
            </a:extLst>
          </p:cNvPr>
          <p:cNvSpPr/>
          <p:nvPr/>
        </p:nvSpPr>
        <p:spPr>
          <a:xfrm>
            <a:off x="8153056" y="4578291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847350-669F-4656-90A6-A09990082118}"/>
              </a:ext>
            </a:extLst>
          </p:cNvPr>
          <p:cNvSpPr/>
          <p:nvPr/>
        </p:nvSpPr>
        <p:spPr>
          <a:xfrm>
            <a:off x="9328560" y="458248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143C43D-62EB-405E-88BD-9B4EB0F2BC15}"/>
              </a:ext>
            </a:extLst>
          </p:cNvPr>
          <p:cNvCxnSpPr>
            <a:cxnSpLocks/>
          </p:cNvCxnSpPr>
          <p:nvPr/>
        </p:nvCxnSpPr>
        <p:spPr>
          <a:xfrm flipV="1">
            <a:off x="7745488" y="2986481"/>
            <a:ext cx="1834740" cy="22692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EE3094-A915-421A-B81D-A095ED60B73D}"/>
              </a:ext>
            </a:extLst>
          </p:cNvPr>
          <p:cNvCxnSpPr>
            <a:cxnSpLocks/>
          </p:cNvCxnSpPr>
          <p:nvPr/>
        </p:nvCxnSpPr>
        <p:spPr>
          <a:xfrm>
            <a:off x="2002173" y="2273417"/>
            <a:ext cx="0" cy="321927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1F41E85-2D3C-4513-B298-948F2AE3A8A9}"/>
              </a:ext>
            </a:extLst>
          </p:cNvPr>
          <p:cNvCxnSpPr>
            <a:cxnSpLocks/>
          </p:cNvCxnSpPr>
          <p:nvPr/>
        </p:nvCxnSpPr>
        <p:spPr>
          <a:xfrm>
            <a:off x="2181138" y="2055303"/>
            <a:ext cx="8061822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FBBE9AB-9E4F-4ACA-9D0F-5AD9F12C6628}"/>
              </a:ext>
            </a:extLst>
          </p:cNvPr>
          <p:cNvSpPr txBox="1"/>
          <p:nvPr/>
        </p:nvSpPr>
        <p:spPr>
          <a:xfrm>
            <a:off x="834168" y="2499784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row=0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2A8870E-59DB-499A-86CE-D38692A24086}"/>
              </a:ext>
            </a:extLst>
          </p:cNvPr>
          <p:cNvSpPr txBox="1"/>
          <p:nvPr/>
        </p:nvSpPr>
        <p:spPr>
          <a:xfrm>
            <a:off x="834168" y="3652221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row=1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B71C6DB-F525-4427-AABE-648F01AC7E06}"/>
              </a:ext>
            </a:extLst>
          </p:cNvPr>
          <p:cNvSpPr txBox="1"/>
          <p:nvPr/>
        </p:nvSpPr>
        <p:spPr>
          <a:xfrm>
            <a:off x="834168" y="4804658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row=2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A1E1653-8521-4305-9FA0-DA526DF87F70}"/>
              </a:ext>
            </a:extLst>
          </p:cNvPr>
          <p:cNvSpPr txBox="1"/>
          <p:nvPr/>
        </p:nvSpPr>
        <p:spPr>
          <a:xfrm>
            <a:off x="2211458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col=0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D994D02-7C13-4D53-8DF7-13A636201A45}"/>
              </a:ext>
            </a:extLst>
          </p:cNvPr>
          <p:cNvSpPr txBox="1"/>
          <p:nvPr/>
        </p:nvSpPr>
        <p:spPr>
          <a:xfrm>
            <a:off x="3399550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col=1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6BEE93E-A3E4-4727-A032-238031A0D977}"/>
              </a:ext>
            </a:extLst>
          </p:cNvPr>
          <p:cNvSpPr txBox="1"/>
          <p:nvPr/>
        </p:nvSpPr>
        <p:spPr>
          <a:xfrm>
            <a:off x="4587642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col=2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9851D48-F268-435C-9B3C-A2EF5844FECD}"/>
              </a:ext>
            </a:extLst>
          </p:cNvPr>
          <p:cNvSpPr txBox="1"/>
          <p:nvPr/>
        </p:nvSpPr>
        <p:spPr>
          <a:xfrm>
            <a:off x="5785169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col=3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BBE99D-4E27-4D08-8024-960B2616D8F1}"/>
              </a:ext>
            </a:extLst>
          </p:cNvPr>
          <p:cNvSpPr txBox="1"/>
          <p:nvPr/>
        </p:nvSpPr>
        <p:spPr>
          <a:xfrm>
            <a:off x="6982696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col=4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BC80FE9-0FED-4F78-97AC-7F67E642BDF1}"/>
              </a:ext>
            </a:extLst>
          </p:cNvPr>
          <p:cNvSpPr txBox="1"/>
          <p:nvPr/>
        </p:nvSpPr>
        <p:spPr>
          <a:xfrm>
            <a:off x="8180223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col=5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641B7DC-B146-4E8C-8AAD-F6052344B1FF}"/>
              </a:ext>
            </a:extLst>
          </p:cNvPr>
          <p:cNvSpPr txBox="1"/>
          <p:nvPr/>
        </p:nvSpPr>
        <p:spPr>
          <a:xfrm>
            <a:off x="9358880" y="1435815"/>
            <a:ext cx="85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col=6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420F2EC-10BD-437E-82D1-41238B0DA9C4}"/>
              </a:ext>
            </a:extLst>
          </p:cNvPr>
          <p:cNvSpPr txBox="1"/>
          <p:nvPr/>
        </p:nvSpPr>
        <p:spPr>
          <a:xfrm>
            <a:off x="2650922" y="5854116"/>
            <a:ext cx="3563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A*E*I*MBDFHJLNC*G*K**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C3C316C-3F51-4FE6-90DC-68B43C82E43F}"/>
              </a:ext>
            </a:extLst>
          </p:cNvPr>
          <p:cNvSpPr txBox="1"/>
          <p:nvPr/>
        </p:nvSpPr>
        <p:spPr>
          <a:xfrm>
            <a:off x="7164315" y="5854116"/>
            <a:ext cx="24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AEIMBDFHJLNCGK</a:t>
            </a:r>
            <a:endParaRPr lang="zh-TW" altLang="en-US" sz="2400" dirty="0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C0536DAD-8010-40AF-BD57-756C93FBE43D}"/>
              </a:ext>
            </a:extLst>
          </p:cNvPr>
          <p:cNvSpPr/>
          <p:nvPr/>
        </p:nvSpPr>
        <p:spPr>
          <a:xfrm>
            <a:off x="6453832" y="5958768"/>
            <a:ext cx="471369" cy="261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43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01D37-D3B4-4DB1-8640-82DCDF53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4CE725-AC69-4DA8-BB6D-EBB53D226D55}"/>
              </a:ext>
            </a:extLst>
          </p:cNvPr>
          <p:cNvSpPr/>
          <p:nvPr/>
        </p:nvSpPr>
        <p:spPr>
          <a:xfrm>
            <a:off x="1497518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1CB96E-5375-4660-BB69-FA908EAFE93D}"/>
              </a:ext>
            </a:extLst>
          </p:cNvPr>
          <p:cNvSpPr/>
          <p:nvPr/>
        </p:nvSpPr>
        <p:spPr>
          <a:xfrm>
            <a:off x="149324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57A41-F7EC-4664-8AFC-911F3D29C899}"/>
              </a:ext>
            </a:extLst>
          </p:cNvPr>
          <p:cNvSpPr/>
          <p:nvPr/>
        </p:nvSpPr>
        <p:spPr>
          <a:xfrm>
            <a:off x="1493240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CBF0F-1BEB-4F68-9F68-79CE1BACF53D}"/>
              </a:ext>
            </a:extLst>
          </p:cNvPr>
          <p:cNvSpPr/>
          <p:nvPr/>
        </p:nvSpPr>
        <p:spPr>
          <a:xfrm>
            <a:off x="2684477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E0A59B-CC2C-419B-B80F-14C67DE57348}"/>
              </a:ext>
            </a:extLst>
          </p:cNvPr>
          <p:cNvSpPr/>
          <p:nvPr/>
        </p:nvSpPr>
        <p:spPr>
          <a:xfrm>
            <a:off x="3875714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F32641-F4DD-47F8-967D-C0048C85485A}"/>
              </a:ext>
            </a:extLst>
          </p:cNvPr>
          <p:cNvSpPr/>
          <p:nvPr/>
        </p:nvSpPr>
        <p:spPr>
          <a:xfrm>
            <a:off x="3875714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65E478-D3D6-48FC-837C-ACEACA6F26CC}"/>
              </a:ext>
            </a:extLst>
          </p:cNvPr>
          <p:cNvSpPr/>
          <p:nvPr/>
        </p:nvSpPr>
        <p:spPr>
          <a:xfrm>
            <a:off x="3875714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3A302-EFA2-4B66-8904-9F4714E4A52F}"/>
              </a:ext>
            </a:extLst>
          </p:cNvPr>
          <p:cNvSpPr/>
          <p:nvPr/>
        </p:nvSpPr>
        <p:spPr>
          <a:xfrm>
            <a:off x="5066951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D2AE5A-5BEA-49C9-AAED-7A88B2C3790B}"/>
              </a:ext>
            </a:extLst>
          </p:cNvPr>
          <p:cNvSpPr/>
          <p:nvPr/>
        </p:nvSpPr>
        <p:spPr>
          <a:xfrm>
            <a:off x="625818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2A4C5E-5144-41C3-988D-C0E004B020F9}"/>
              </a:ext>
            </a:extLst>
          </p:cNvPr>
          <p:cNvSpPr/>
          <p:nvPr/>
        </p:nvSpPr>
        <p:spPr>
          <a:xfrm>
            <a:off x="6258188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20FD3B-9A86-424C-B737-B5B06F106D1F}"/>
              </a:ext>
            </a:extLst>
          </p:cNvPr>
          <p:cNvSpPr/>
          <p:nvPr/>
        </p:nvSpPr>
        <p:spPr>
          <a:xfrm>
            <a:off x="6258188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D002EF-81B1-48FD-8CB1-BC17E6E3408A}"/>
              </a:ext>
            </a:extLst>
          </p:cNvPr>
          <p:cNvSpPr/>
          <p:nvPr/>
        </p:nvSpPr>
        <p:spPr>
          <a:xfrm>
            <a:off x="7452223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F9254A-5D39-4961-91FA-CEF2FC35E02B}"/>
              </a:ext>
            </a:extLst>
          </p:cNvPr>
          <p:cNvSpPr/>
          <p:nvPr/>
        </p:nvSpPr>
        <p:spPr>
          <a:xfrm>
            <a:off x="864625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27A4A-FD97-497C-8A63-365BEDC6794A}"/>
              </a:ext>
            </a:extLst>
          </p:cNvPr>
          <p:cNvSpPr/>
          <p:nvPr/>
        </p:nvSpPr>
        <p:spPr>
          <a:xfrm>
            <a:off x="8646258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309412-7F4F-4E46-91BA-768246CE85E5}"/>
              </a:ext>
            </a:extLst>
          </p:cNvPr>
          <p:cNvSpPr/>
          <p:nvPr/>
        </p:nvSpPr>
        <p:spPr>
          <a:xfrm>
            <a:off x="1223814" y="2057400"/>
            <a:ext cx="2468880" cy="36576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779466-3944-4F76-861D-7D7DAC6E7728}"/>
              </a:ext>
            </a:extLst>
          </p:cNvPr>
          <p:cNvSpPr/>
          <p:nvPr/>
        </p:nvSpPr>
        <p:spPr>
          <a:xfrm>
            <a:off x="3789308" y="2057400"/>
            <a:ext cx="2284321" cy="36576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32A76F-5189-4615-A4D1-85A375D7FC4B}"/>
              </a:ext>
            </a:extLst>
          </p:cNvPr>
          <p:cNvSpPr/>
          <p:nvPr/>
        </p:nvSpPr>
        <p:spPr>
          <a:xfrm>
            <a:off x="6170243" y="2057400"/>
            <a:ext cx="2284321" cy="36576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23D731-0951-4FF5-AD6A-6D75176726AD}"/>
              </a:ext>
            </a:extLst>
          </p:cNvPr>
          <p:cNvSpPr/>
          <p:nvPr/>
        </p:nvSpPr>
        <p:spPr>
          <a:xfrm>
            <a:off x="8551178" y="2057400"/>
            <a:ext cx="2284321" cy="36576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5DD3A23-0C8B-4EC6-9044-336697E19F24}"/>
              </a:ext>
            </a:extLst>
          </p:cNvPr>
          <p:cNvSpPr txBox="1"/>
          <p:nvPr/>
        </p:nvSpPr>
        <p:spPr>
          <a:xfrm>
            <a:off x="2088865" y="5748555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Group 1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4F5C89A-E4F0-4BBA-84C3-0BD419F74CB7}"/>
              </a:ext>
            </a:extLst>
          </p:cNvPr>
          <p:cNvSpPr txBox="1"/>
          <p:nvPr/>
        </p:nvSpPr>
        <p:spPr>
          <a:xfrm>
            <a:off x="4471339" y="5748555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Group 2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E3DB87-9F2B-45E4-8E89-316921D56CF0}"/>
              </a:ext>
            </a:extLst>
          </p:cNvPr>
          <p:cNvSpPr txBox="1"/>
          <p:nvPr/>
        </p:nvSpPr>
        <p:spPr>
          <a:xfrm>
            <a:off x="6853813" y="5748555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Group 3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9B44637-B7F4-40CF-977A-3BD0FAE40B74}"/>
              </a:ext>
            </a:extLst>
          </p:cNvPr>
          <p:cNvSpPr txBox="1"/>
          <p:nvPr/>
        </p:nvSpPr>
        <p:spPr>
          <a:xfrm>
            <a:off x="9236287" y="5748555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Group 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2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CBE2-BCB9-4FCC-B604-9EEF3981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Alternate Table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CE07B-0EF1-4792-ABF6-B4906D958CF2}"/>
              </a:ext>
            </a:extLst>
          </p:cNvPr>
          <p:cNvSpPr/>
          <p:nvPr/>
        </p:nvSpPr>
        <p:spPr>
          <a:xfrm>
            <a:off x="1486333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63A6A3-56B6-4AA0-A78D-7F2E47A6611B}"/>
              </a:ext>
            </a:extLst>
          </p:cNvPr>
          <p:cNvSpPr/>
          <p:nvPr/>
        </p:nvSpPr>
        <p:spPr>
          <a:xfrm>
            <a:off x="1482055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BF3437-3913-4D20-855B-589CB7696C8C}"/>
              </a:ext>
            </a:extLst>
          </p:cNvPr>
          <p:cNvSpPr/>
          <p:nvPr/>
        </p:nvSpPr>
        <p:spPr>
          <a:xfrm>
            <a:off x="1482055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1629-3C48-4854-AE85-FFA1E62A658F}"/>
              </a:ext>
            </a:extLst>
          </p:cNvPr>
          <p:cNvSpPr/>
          <p:nvPr/>
        </p:nvSpPr>
        <p:spPr>
          <a:xfrm>
            <a:off x="2673292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11BBD-5728-4565-9CB2-8620EEDD9D9A}"/>
              </a:ext>
            </a:extLst>
          </p:cNvPr>
          <p:cNvSpPr/>
          <p:nvPr/>
        </p:nvSpPr>
        <p:spPr>
          <a:xfrm>
            <a:off x="3864529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D349C5-A32C-4DF4-A714-3FF6BD7BA6F0}"/>
              </a:ext>
            </a:extLst>
          </p:cNvPr>
          <p:cNvSpPr/>
          <p:nvPr/>
        </p:nvSpPr>
        <p:spPr>
          <a:xfrm>
            <a:off x="3864529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E</a:t>
            </a:r>
            <a:endParaRPr lang="zh-TW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A8F8FB-F257-43D1-BE0A-6D8185753FE5}"/>
              </a:ext>
            </a:extLst>
          </p:cNvPr>
          <p:cNvSpPr/>
          <p:nvPr/>
        </p:nvSpPr>
        <p:spPr>
          <a:xfrm>
            <a:off x="3864529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endParaRPr lang="zh-TW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4A956-54C5-42D7-B073-E35EB6002179}"/>
              </a:ext>
            </a:extLst>
          </p:cNvPr>
          <p:cNvSpPr/>
          <p:nvPr/>
        </p:nvSpPr>
        <p:spPr>
          <a:xfrm>
            <a:off x="5055766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H</a:t>
            </a:r>
            <a:endParaRPr lang="zh-TW" altLang="en-US" sz="4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D3C64-F851-4155-83E9-438995F49FF2}"/>
              </a:ext>
            </a:extLst>
          </p:cNvPr>
          <p:cNvSpPr/>
          <p:nvPr/>
        </p:nvSpPr>
        <p:spPr>
          <a:xfrm>
            <a:off x="6247003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J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2BE036-C10E-4AD6-8D2C-A074F332BA67}"/>
              </a:ext>
            </a:extLst>
          </p:cNvPr>
          <p:cNvSpPr/>
          <p:nvPr/>
        </p:nvSpPr>
        <p:spPr>
          <a:xfrm>
            <a:off x="6247003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I</a:t>
            </a:r>
            <a:endParaRPr lang="zh-TW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93060-25F2-476D-8736-571155F6CD45}"/>
              </a:ext>
            </a:extLst>
          </p:cNvPr>
          <p:cNvSpPr/>
          <p:nvPr/>
        </p:nvSpPr>
        <p:spPr>
          <a:xfrm>
            <a:off x="6247003" y="4584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K</a:t>
            </a:r>
            <a:endParaRPr lang="zh-TW" altLang="en-US" sz="4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64649D-03AD-4613-933F-C5B99E1C8D8B}"/>
              </a:ext>
            </a:extLst>
          </p:cNvPr>
          <p:cNvSpPr/>
          <p:nvPr/>
        </p:nvSpPr>
        <p:spPr>
          <a:xfrm>
            <a:off x="7441038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L</a:t>
            </a:r>
            <a:endParaRPr lang="zh-TW" altLang="en-US" sz="4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DC7F5-CDE2-4339-8709-BE7A1AD5C359}"/>
              </a:ext>
            </a:extLst>
          </p:cNvPr>
          <p:cNvSpPr/>
          <p:nvPr/>
        </p:nvSpPr>
        <p:spPr>
          <a:xfrm>
            <a:off x="8635073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N</a:t>
            </a:r>
            <a:endParaRPr lang="zh-TW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213821-046D-421C-88A7-CCFF297E66CD}"/>
              </a:ext>
            </a:extLst>
          </p:cNvPr>
          <p:cNvSpPr/>
          <p:nvPr/>
        </p:nvSpPr>
        <p:spPr>
          <a:xfrm>
            <a:off x="8635073" y="22734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M</a:t>
            </a:r>
            <a:endParaRPr lang="zh-TW" altLang="en-US" sz="4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82D42B-4A22-4CFF-9EC2-047A1A8008F8}"/>
              </a:ext>
            </a:extLst>
          </p:cNvPr>
          <p:cNvCxnSpPr>
            <a:cxnSpLocks/>
          </p:cNvCxnSpPr>
          <p:nvPr/>
        </p:nvCxnSpPr>
        <p:spPr>
          <a:xfrm>
            <a:off x="2199314" y="2908184"/>
            <a:ext cx="0" cy="21335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391290E-7F1C-4001-A340-8E364CF8D47E}"/>
              </a:ext>
            </a:extLst>
          </p:cNvPr>
          <p:cNvCxnSpPr>
            <a:cxnSpLocks/>
          </p:cNvCxnSpPr>
          <p:nvPr/>
        </p:nvCxnSpPr>
        <p:spPr>
          <a:xfrm>
            <a:off x="4560115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737669-D0C3-4B2A-BA0A-0B6F87B2442A}"/>
              </a:ext>
            </a:extLst>
          </p:cNvPr>
          <p:cNvCxnSpPr>
            <a:cxnSpLocks/>
          </p:cNvCxnSpPr>
          <p:nvPr/>
        </p:nvCxnSpPr>
        <p:spPr>
          <a:xfrm>
            <a:off x="6931407" y="2893503"/>
            <a:ext cx="0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89545F8-55EC-48A1-985F-93EC86AA2DE4}"/>
              </a:ext>
            </a:extLst>
          </p:cNvPr>
          <p:cNvCxnSpPr>
            <a:cxnSpLocks/>
          </p:cNvCxnSpPr>
          <p:nvPr/>
        </p:nvCxnSpPr>
        <p:spPr>
          <a:xfrm>
            <a:off x="9376794" y="2939643"/>
            <a:ext cx="0" cy="12548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E53DD65-729D-41F5-A3C1-EAC0D4FAE1E0}"/>
              </a:ext>
            </a:extLst>
          </p:cNvPr>
          <p:cNvSpPr/>
          <p:nvPr/>
        </p:nvSpPr>
        <p:spPr>
          <a:xfrm>
            <a:off x="2670147" y="227341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67F258-B3A3-47F8-95C2-E4F6A35A4012}"/>
              </a:ext>
            </a:extLst>
          </p:cNvPr>
          <p:cNvSpPr/>
          <p:nvPr/>
        </p:nvSpPr>
        <p:spPr>
          <a:xfrm>
            <a:off x="2670147" y="4578291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79DA2EC-60B1-4A1D-9F6D-2C158FD821A8}"/>
              </a:ext>
            </a:extLst>
          </p:cNvPr>
          <p:cNvCxnSpPr>
            <a:cxnSpLocks/>
          </p:cNvCxnSpPr>
          <p:nvPr/>
        </p:nvCxnSpPr>
        <p:spPr>
          <a:xfrm flipV="1">
            <a:off x="2259437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51E8254-9EF1-4DED-AA95-90FDCD3F9199}"/>
              </a:ext>
            </a:extLst>
          </p:cNvPr>
          <p:cNvSpPr/>
          <p:nvPr/>
        </p:nvSpPr>
        <p:spPr>
          <a:xfrm>
            <a:off x="5063450" y="2273417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62231E-358D-4AC3-B36C-6AFAB805640C}"/>
              </a:ext>
            </a:extLst>
          </p:cNvPr>
          <p:cNvSpPr/>
          <p:nvPr/>
        </p:nvSpPr>
        <p:spPr>
          <a:xfrm>
            <a:off x="5055766" y="4578291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8CAB235-5F4B-4161-8CA6-9929E0F18DF9}"/>
              </a:ext>
            </a:extLst>
          </p:cNvPr>
          <p:cNvCxnSpPr>
            <a:cxnSpLocks/>
          </p:cNvCxnSpPr>
          <p:nvPr/>
        </p:nvCxnSpPr>
        <p:spPr>
          <a:xfrm flipV="1">
            <a:off x="4663931" y="2908184"/>
            <a:ext cx="1933662" cy="23433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3CA050-C8CA-409A-90F3-23D5B4A68AC3}"/>
              </a:ext>
            </a:extLst>
          </p:cNvPr>
          <p:cNvSpPr/>
          <p:nvPr/>
        </p:nvSpPr>
        <p:spPr>
          <a:xfrm>
            <a:off x="7428804" y="227481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31BCCC-D672-47B4-8550-975DD5E331D0}"/>
              </a:ext>
            </a:extLst>
          </p:cNvPr>
          <p:cNvSpPr/>
          <p:nvPr/>
        </p:nvSpPr>
        <p:spPr>
          <a:xfrm>
            <a:off x="7453973" y="4578291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847350-669F-4656-90A6-A09990082118}"/>
              </a:ext>
            </a:extLst>
          </p:cNvPr>
          <p:cNvSpPr/>
          <p:nvPr/>
        </p:nvSpPr>
        <p:spPr>
          <a:xfrm>
            <a:off x="8629477" y="458248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143C43D-62EB-405E-88BD-9B4EB0F2BC15}"/>
              </a:ext>
            </a:extLst>
          </p:cNvPr>
          <p:cNvCxnSpPr>
            <a:cxnSpLocks/>
          </p:cNvCxnSpPr>
          <p:nvPr/>
        </p:nvCxnSpPr>
        <p:spPr>
          <a:xfrm flipV="1">
            <a:off x="7046405" y="2986481"/>
            <a:ext cx="1834740" cy="22692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26A04F3-A314-468B-B241-E54874A81640}"/>
              </a:ext>
            </a:extLst>
          </p:cNvPr>
          <p:cNvSpPr/>
          <p:nvPr/>
        </p:nvSpPr>
        <p:spPr>
          <a:xfrm>
            <a:off x="9816874" y="2273417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95E6F0-92E3-40B3-B6BF-3C1A8C9E86E8}"/>
              </a:ext>
            </a:extLst>
          </p:cNvPr>
          <p:cNvSpPr/>
          <p:nvPr/>
        </p:nvSpPr>
        <p:spPr>
          <a:xfrm>
            <a:off x="9816874" y="342900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EC7140-2500-4205-A00D-2D82D5C38AB8}"/>
              </a:ext>
            </a:extLst>
          </p:cNvPr>
          <p:cNvSpPr/>
          <p:nvPr/>
        </p:nvSpPr>
        <p:spPr>
          <a:xfrm>
            <a:off x="9816874" y="4578291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4800" dirty="0">
                <a:solidFill>
                  <a:schemeClr val="bg1"/>
                </a:solidFill>
              </a:rPr>
              <a:t>*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5A73FB5-CCC8-433A-ACA4-AFFEBCFF986B}"/>
              </a:ext>
            </a:extLst>
          </p:cNvPr>
          <p:cNvSpPr txBox="1"/>
          <p:nvPr/>
        </p:nvSpPr>
        <p:spPr>
          <a:xfrm>
            <a:off x="2180368" y="5854116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A*E*I*M</a:t>
            </a:r>
            <a:r>
              <a:rPr lang="en-US" altLang="zh-TW" sz="2400" dirty="0">
                <a:solidFill>
                  <a:schemeClr val="accent2"/>
                </a:solidFill>
              </a:rPr>
              <a:t>*</a:t>
            </a:r>
            <a:r>
              <a:rPr lang="en-US" altLang="zh-TW" sz="2400" dirty="0"/>
              <a:t>BDFHJLN</a:t>
            </a:r>
            <a:r>
              <a:rPr lang="en-US" altLang="zh-TW" sz="2400" dirty="0">
                <a:solidFill>
                  <a:schemeClr val="accent2"/>
                </a:solidFill>
              </a:rPr>
              <a:t>*</a:t>
            </a:r>
            <a:r>
              <a:rPr lang="en-US" altLang="zh-TW" sz="2400" dirty="0"/>
              <a:t>C*G*K**</a:t>
            </a:r>
            <a:r>
              <a:rPr lang="en-US" altLang="zh-TW" sz="2400" dirty="0">
                <a:solidFill>
                  <a:schemeClr val="accent2"/>
                </a:solidFill>
              </a:rPr>
              <a:t>*</a:t>
            </a:r>
            <a:endParaRPr lang="zh-TW" altLang="en-US" sz="2400" dirty="0">
              <a:solidFill>
                <a:schemeClr val="accent2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98282E7-E964-45F1-8549-E5DA94F6EDD8}"/>
              </a:ext>
            </a:extLst>
          </p:cNvPr>
          <p:cNvSpPr txBox="1"/>
          <p:nvPr/>
        </p:nvSpPr>
        <p:spPr>
          <a:xfrm>
            <a:off x="7164315" y="5854116"/>
            <a:ext cx="24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AEIMBDFHJLNCGK</a:t>
            </a:r>
            <a:endParaRPr lang="zh-TW" altLang="en-US" sz="2400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B203D3BB-E09F-4BE3-827F-3104C7FA3A14}"/>
              </a:ext>
            </a:extLst>
          </p:cNvPr>
          <p:cNvSpPr/>
          <p:nvPr/>
        </p:nvSpPr>
        <p:spPr>
          <a:xfrm>
            <a:off x="6453832" y="5958768"/>
            <a:ext cx="471369" cy="261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Office PowerPoint</Application>
  <PresentationFormat>寬螢幕</PresentationFormat>
  <Paragraphs>97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LeetCode #6 Design Spec</vt:lpstr>
      <vt:lpstr>Input</vt:lpstr>
      <vt:lpstr>Table</vt:lpstr>
      <vt:lpstr>Groups</vt:lpstr>
      <vt:lpstr>Alternate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#6 Design Spec</dc:title>
  <dc:creator>Shawn Chang</dc:creator>
  <cp:lastModifiedBy>Shawn Chang</cp:lastModifiedBy>
  <cp:revision>29</cp:revision>
  <dcterms:created xsi:type="dcterms:W3CDTF">2021-05-17T08:55:04Z</dcterms:created>
  <dcterms:modified xsi:type="dcterms:W3CDTF">2021-05-17T09:36:39Z</dcterms:modified>
</cp:coreProperties>
</file>