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4" r:id="rId5"/>
    <p:sldId id="263" r:id="rId6"/>
    <p:sldId id="269" r:id="rId7"/>
    <p:sldId id="266" r:id="rId8"/>
    <p:sldId id="267" r:id="rId9"/>
    <p:sldId id="270" r:id="rId10"/>
    <p:sldId id="287" r:id="rId11"/>
    <p:sldId id="288" r:id="rId12"/>
    <p:sldId id="289" r:id="rId13"/>
    <p:sldId id="290" r:id="rId14"/>
    <p:sldId id="291" r:id="rId15"/>
    <p:sldId id="27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BC7-F983-45E9-8AD0-E1D0604B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9852-2EA5-4C38-B44E-20CF02DF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9705-53CB-47A5-8747-A14924B2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0A71-AEF4-44DC-ADB7-DA6B0FC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FD9D-9CA4-4FBE-A443-884C1F88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CFAF-8882-4B97-8222-D17B722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DB07-3A95-436C-B977-C36F6F2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B30D-2370-4053-83E8-38015FE8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3911-B267-4E9D-9241-99150388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BC79-69E4-40E0-8566-5EF2E7A1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5543-1113-48DC-8424-DBD4DF8C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8AAB-5174-458F-9FE0-0428B78D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21DE-9CB0-4A59-91AD-E2512AA9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6D3-E7F5-4521-9216-FFDD9050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90C5-EE83-4FE3-864B-C5CBDED2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7D1-494E-42A0-B519-1E1992BE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FFB3-631C-4A4A-9A89-D06F92C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5746-D399-4C3D-8A7D-62A00F6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E9A2-F195-41C6-94F8-536F171E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932A-1AD9-4ECB-ADEF-931B46FA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E6AF-7A45-42EF-85F6-E849B294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E1DF-39CE-43B1-AF7F-A30FC328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9F3B-B7CE-4BAD-98DB-844C06E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B4E7-8494-414B-A4DC-25269D2C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6703-F964-448D-96E0-ED51CC3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94E-6CC1-4628-AA1F-61C9C93F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8D1-3A82-4D0A-8970-DA953182D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50C8-DB72-40AF-9B84-567BEA0E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1F6C-07D3-4FDD-BD80-8106B793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64D7-05E1-43B0-9323-189EACB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1655-4C3E-46B4-AB31-384F3C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2F6D-FC66-4EBB-8586-FF6E0E43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8AE4-B2D9-4310-B518-695E0FDF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E6A4-2EE8-484A-A656-B9154C1B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165FC-58BD-46F5-B03A-CC577E78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4483D-5575-4D3E-BE0C-93BC56AC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7DED5-31B4-494A-BC25-F56EFC3B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8A75-7FC2-4588-890D-CB205B54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0E67-C500-4430-B9AF-F141C5B7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00B-68CD-431B-9239-504397E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D9394-FA58-41CD-8965-AB06772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82FC-B3AC-4B2D-B638-5E56527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7E52-0CCC-4425-96BD-B3B28E25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06D2-0F4D-48E3-AF4C-12F3B15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8188-1301-4001-91AA-E0B36A2B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F484-5383-43BF-9913-6048238D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60EF-F1FB-4090-B3D3-8E9F26A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BC43-3B81-4FDE-9B82-A5DCF5A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A274-15EE-4716-8BC5-E6CD45EB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8E60-790B-4CF0-B6DB-1ADA1D5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2D71-9838-427E-A82F-9F31E893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1603-B970-47AF-97CC-CCE24C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B5A-2D8C-46FF-8D88-F312490C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48ED-FA24-467B-83B3-2F5787D8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D6F04-1240-4D0E-B5E9-BEFAAE6F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44DA-E6EF-4D86-8D37-EC8B46AE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5930-F3D3-4D4C-85D7-E240288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274B-2E80-41A8-9CE5-744BD4F1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E8E2C-C4B5-494A-9E74-B0AF31D2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6093-AD5D-4B7E-89EE-2380A3B5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E20-B16E-42B8-8BCD-D9A63232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D3B3-5EEF-4C3D-9205-D1EAEBC2F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DCF4-0E19-44C2-9DEF-CB038353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748-FF69-4D01-A424-3D74F4EA2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#11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AA794-2A79-4098-8D46-800743450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Pointers Method Explained</a:t>
            </a:r>
          </a:p>
        </p:txBody>
      </p:sp>
    </p:spTree>
    <p:extLst>
      <p:ext uri="{BB962C8B-B14F-4D97-AF65-F5344CB8AC3E}">
        <p14:creationId xmlns:p14="http://schemas.microsoft.com/office/powerpoint/2010/main" val="24978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3742976" y="4944862"/>
            <a:ext cx="6283170" cy="9321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6040887" y="5087773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A14AF-3472-481B-87B4-FB311219A974}"/>
              </a:ext>
            </a:extLst>
          </p:cNvPr>
          <p:cNvCxnSpPr>
            <a:cxnSpLocks/>
          </p:cNvCxnSpPr>
          <p:nvPr/>
        </p:nvCxnSpPr>
        <p:spPr>
          <a:xfrm>
            <a:off x="2349163" y="6178588"/>
            <a:ext cx="123800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Play with solid fill">
            <a:extLst>
              <a:ext uri="{FF2B5EF4-FFF2-40B4-BE49-F238E27FC236}">
                <a16:creationId xmlns:a16="http://schemas.microsoft.com/office/drawing/2014/main" id="{34AFDD08-38FF-4B8F-9452-8978032E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950913" y="5136618"/>
            <a:ext cx="548640" cy="548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D761B4-3D87-4C6D-9569-EDC636DF9EE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1440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5383134" y="4944862"/>
            <a:ext cx="4643011" cy="9321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6860442" y="5087773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A14AF-3472-481B-87B4-FB311219A974}"/>
              </a:ext>
            </a:extLst>
          </p:cNvPr>
          <p:cNvCxnSpPr>
            <a:cxnSpLocks/>
          </p:cNvCxnSpPr>
          <p:nvPr/>
        </p:nvCxnSpPr>
        <p:spPr>
          <a:xfrm>
            <a:off x="3666478" y="6165262"/>
            <a:ext cx="123800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FA52723E-0112-46FE-B0BD-88CAB3B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765198" y="5136618"/>
            <a:ext cx="548640" cy="548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50849F-0D95-4A82-95AE-C6BE2735C59F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923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7022246" y="4944862"/>
            <a:ext cx="3003899" cy="9321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7839439" y="5079633"/>
            <a:ext cx="172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A14AF-3472-481B-87B4-FB311219A974}"/>
              </a:ext>
            </a:extLst>
          </p:cNvPr>
          <p:cNvCxnSpPr>
            <a:cxnSpLocks/>
          </p:cNvCxnSpPr>
          <p:nvPr/>
        </p:nvCxnSpPr>
        <p:spPr>
          <a:xfrm>
            <a:off x="5255580" y="6169710"/>
            <a:ext cx="123800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6113D9DB-C7C4-4514-A272-01585E0C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566414" y="5136619"/>
            <a:ext cx="548640" cy="5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D6B469-7E75-49EE-AD9B-752D54D9D27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12577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7839439" y="4944862"/>
            <a:ext cx="2186706" cy="9321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8068453" y="5079633"/>
            <a:ext cx="172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A14AF-3472-481B-87B4-FB311219A974}"/>
              </a:ext>
            </a:extLst>
          </p:cNvPr>
          <p:cNvCxnSpPr>
            <a:cxnSpLocks/>
          </p:cNvCxnSpPr>
          <p:nvPr/>
        </p:nvCxnSpPr>
        <p:spPr>
          <a:xfrm>
            <a:off x="6098958" y="6169710"/>
            <a:ext cx="123800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79156EB5-086D-42E8-B655-8D2BE006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782734" y="5128478"/>
            <a:ext cx="548640" cy="5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CF926E-6AD7-45F6-9505-9150D0BD102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22792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9480911" y="4944862"/>
            <a:ext cx="545234" cy="9321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8826872" y="5087773"/>
            <a:ext cx="172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A14AF-3472-481B-87B4-FB311219A974}"/>
              </a:ext>
            </a:extLst>
          </p:cNvPr>
          <p:cNvCxnSpPr>
            <a:cxnSpLocks/>
          </p:cNvCxnSpPr>
          <p:nvPr/>
        </p:nvCxnSpPr>
        <p:spPr>
          <a:xfrm>
            <a:off x="7662450" y="6178022"/>
            <a:ext cx="123800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9C436FD2-3E64-46AE-BCA0-A2771762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45933" y="5136618"/>
            <a:ext cx="548640" cy="5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40EB7F-49EA-4CDA-8B07-81E69D28D276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13041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the Shorter Wall Anymore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9301D5FA-A4B7-4775-842B-0F74C8EC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7545" y="587701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6" y="4048217"/>
            <a:ext cx="7102465" cy="18287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4784760" y="4621696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EE7F3-DD93-4B04-AC18-DD7651A2ECAF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</a:t>
            </a:r>
            <a:r>
              <a:rPr lang="en-US" sz="3600" dirty="0">
                <a:solidFill>
                  <a:schemeClr val="accent6"/>
                </a:solidFill>
              </a:rPr>
              <a:t>36</a:t>
            </a:r>
          </a:p>
        </p:txBody>
      </p:sp>
      <p:pic>
        <p:nvPicPr>
          <p:cNvPr id="13" name="Graphic 12" descr="Play with solid fill">
            <a:extLst>
              <a:ext uri="{FF2B5EF4-FFF2-40B4-BE49-F238E27FC236}">
                <a16:creationId xmlns:a16="http://schemas.microsoft.com/office/drawing/2014/main" id="{ECED1BF7-2940-4BFE-96E8-F4CEFF56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741576" y="467054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6" y="4048217"/>
            <a:ext cx="54577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3923627" y="4621696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EE7F3-DD93-4B04-AC18-DD7651A2ECAF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36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234BECC4-5C6B-4F28-BFA6-F3F01405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21680" y="467054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6" y="4048217"/>
            <a:ext cx="4643799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3408722" y="4621696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EE7F3-DD93-4B04-AC18-DD7651A2ECAF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36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234BECC4-5C6B-4F28-BFA6-F3F01405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77797" y="467054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7" y="4048216"/>
            <a:ext cx="3004688" cy="18288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2423300" y="4621696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EE7F3-DD93-4B04-AC18-DD7651A2ECAF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36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234BECC4-5C6B-4F28-BFA6-F3F01405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92375" y="467054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Remove These Shorter Walls Since…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D007E664-A8F1-46E5-B1C8-F3F0086F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977" y="5859259"/>
            <a:ext cx="731520" cy="73152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5CB15931-4752-4288-83D3-62805DB8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087" y="5849324"/>
            <a:ext cx="731520" cy="7315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8A55AA4D-0917-4654-A423-CF3ECE9A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770" y="5849324"/>
            <a:ext cx="731520" cy="731520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DBC8813A-27D2-4A53-82E3-6D7112A7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8436" y="5843745"/>
            <a:ext cx="731520" cy="7315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297D8C-D2A5-46FB-B2C2-E4C26A9D1F26}"/>
              </a:ext>
            </a:extLst>
          </p:cNvPr>
          <p:cNvCxnSpPr>
            <a:cxnSpLocks/>
          </p:cNvCxnSpPr>
          <p:nvPr/>
        </p:nvCxnSpPr>
        <p:spPr>
          <a:xfrm>
            <a:off x="2246050" y="4163627"/>
            <a:ext cx="285601" cy="47051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F85E84-A8FE-499E-B629-717964CC8CAE}"/>
              </a:ext>
            </a:extLst>
          </p:cNvPr>
          <p:cNvCxnSpPr>
            <a:cxnSpLocks/>
          </p:cNvCxnSpPr>
          <p:nvPr/>
        </p:nvCxnSpPr>
        <p:spPr>
          <a:xfrm>
            <a:off x="3971576" y="3234344"/>
            <a:ext cx="287891" cy="92928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C28E26-5919-4B35-9BCF-A055141F51E9}"/>
              </a:ext>
            </a:extLst>
          </p:cNvPr>
          <p:cNvCxnSpPr>
            <a:cxnSpLocks/>
          </p:cNvCxnSpPr>
          <p:nvPr/>
        </p:nvCxnSpPr>
        <p:spPr>
          <a:xfrm>
            <a:off x="5510812" y="2142390"/>
            <a:ext cx="401716" cy="79117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0FBFE-CA31-47F3-9855-7F8EF0139C2E}"/>
              </a:ext>
            </a:extLst>
          </p:cNvPr>
          <p:cNvCxnSpPr>
            <a:cxnSpLocks/>
          </p:cNvCxnSpPr>
          <p:nvPr/>
        </p:nvCxnSpPr>
        <p:spPr>
          <a:xfrm flipH="1">
            <a:off x="8661356" y="3234344"/>
            <a:ext cx="438256" cy="46464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D3B1FD-7CFF-41B6-8E8A-01BDD8B4889E}"/>
              </a:ext>
            </a:extLst>
          </p:cNvPr>
          <p:cNvCxnSpPr>
            <a:cxnSpLocks/>
          </p:cNvCxnSpPr>
          <p:nvPr/>
        </p:nvCxnSpPr>
        <p:spPr>
          <a:xfrm flipH="1">
            <a:off x="2922897" y="2933561"/>
            <a:ext cx="397352" cy="163843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9682E8-1423-4C62-A589-D98C58A1680D}"/>
              </a:ext>
            </a:extLst>
          </p:cNvPr>
          <p:cNvCxnSpPr>
            <a:cxnSpLocks/>
          </p:cNvCxnSpPr>
          <p:nvPr/>
        </p:nvCxnSpPr>
        <p:spPr>
          <a:xfrm flipH="1">
            <a:off x="4592323" y="2251925"/>
            <a:ext cx="409512" cy="191170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D7D0D6-6B1A-404D-BAD3-202B8D205FD4}"/>
              </a:ext>
            </a:extLst>
          </p:cNvPr>
          <p:cNvCxnSpPr>
            <a:cxnSpLocks/>
          </p:cNvCxnSpPr>
          <p:nvPr/>
        </p:nvCxnSpPr>
        <p:spPr>
          <a:xfrm flipH="1">
            <a:off x="6229164" y="1988533"/>
            <a:ext cx="366945" cy="94502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960F2A-B3FE-463E-B321-4DAF3EB33A28}"/>
              </a:ext>
            </a:extLst>
          </p:cNvPr>
          <p:cNvCxnSpPr>
            <a:cxnSpLocks/>
          </p:cNvCxnSpPr>
          <p:nvPr/>
        </p:nvCxnSpPr>
        <p:spPr>
          <a:xfrm>
            <a:off x="7960899" y="2538881"/>
            <a:ext cx="362439" cy="109208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7" y="4048217"/>
            <a:ext cx="1364529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1954394" y="4621696"/>
            <a:ext cx="172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EE7F3-DD93-4B04-AC18-DD7651A2ECAF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36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234BECC4-5C6B-4F28-BFA6-F3F01405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26548" y="467054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2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the Shorter Wall Anymore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43E3288-8C88-4874-BF1B-31605FD0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316" y="584932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54D24-B964-4CD5-BB20-3685347924D3}"/>
              </a:ext>
            </a:extLst>
          </p:cNvPr>
          <p:cNvSpPr/>
          <p:nvPr/>
        </p:nvSpPr>
        <p:spPr>
          <a:xfrm>
            <a:off x="3742976" y="3071673"/>
            <a:ext cx="5463615" cy="28053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A470C-B2D7-4A0A-B9E6-DA13675DB215}"/>
              </a:ext>
            </a:extLst>
          </p:cNvPr>
          <p:cNvSpPr txBox="1"/>
          <p:nvPr/>
        </p:nvSpPr>
        <p:spPr>
          <a:xfrm>
            <a:off x="5580121" y="4074320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42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B0D04-5B60-4B3B-996F-A08AE798C35B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</a:t>
            </a:r>
            <a:r>
              <a:rPr lang="en-US" sz="3600" dirty="0">
                <a:solidFill>
                  <a:schemeClr val="accent6"/>
                </a:solidFill>
              </a:rPr>
              <a:t>42</a:t>
            </a: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0DA40ACE-D28A-4F3B-8815-C07F1A7D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55414" y="41231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54D24-B964-4CD5-BB20-3685347924D3}"/>
              </a:ext>
            </a:extLst>
          </p:cNvPr>
          <p:cNvSpPr/>
          <p:nvPr/>
        </p:nvSpPr>
        <p:spPr>
          <a:xfrm>
            <a:off x="5383135" y="3071673"/>
            <a:ext cx="3823456" cy="28053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A470C-B2D7-4A0A-B9E6-DA13675DB215}"/>
              </a:ext>
            </a:extLst>
          </p:cNvPr>
          <p:cNvSpPr txBox="1"/>
          <p:nvPr/>
        </p:nvSpPr>
        <p:spPr>
          <a:xfrm>
            <a:off x="6387984" y="4074320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B0D04-5B60-4B3B-996F-A08AE798C35B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42</a:t>
            </a:r>
          </a:p>
        </p:txBody>
      </p:sp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797A4826-ECC9-4682-A8C1-210DCBC2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330831" y="41231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54D24-B964-4CD5-BB20-3685347924D3}"/>
              </a:ext>
            </a:extLst>
          </p:cNvPr>
          <p:cNvSpPr/>
          <p:nvPr/>
        </p:nvSpPr>
        <p:spPr>
          <a:xfrm>
            <a:off x="7022245" y="3071673"/>
            <a:ext cx="2184345" cy="28053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A470C-B2D7-4A0A-B9E6-DA13675DB215}"/>
              </a:ext>
            </a:extLst>
          </p:cNvPr>
          <p:cNvSpPr txBox="1"/>
          <p:nvPr/>
        </p:nvSpPr>
        <p:spPr>
          <a:xfrm>
            <a:off x="7133709" y="4074320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B0D04-5B60-4B3B-996F-A08AE798C35B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42</a:t>
            </a:r>
          </a:p>
        </p:txBody>
      </p:sp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797A4826-ECC9-4682-A8C1-210DCBC2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076556" y="41231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Away From Taller Wall Won’t Help 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8955663" y="5903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54D24-B964-4CD5-BB20-3685347924D3}"/>
              </a:ext>
            </a:extLst>
          </p:cNvPr>
          <p:cNvSpPr/>
          <p:nvPr/>
        </p:nvSpPr>
        <p:spPr>
          <a:xfrm>
            <a:off x="7851912" y="3071673"/>
            <a:ext cx="1354678" cy="28053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A470C-B2D7-4A0A-B9E6-DA13675DB215}"/>
              </a:ext>
            </a:extLst>
          </p:cNvPr>
          <p:cNvSpPr txBox="1"/>
          <p:nvPr/>
        </p:nvSpPr>
        <p:spPr>
          <a:xfrm>
            <a:off x="7577592" y="4074320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B0D04-5B60-4B3B-996F-A08AE798C35B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42</a:t>
            </a:r>
          </a:p>
        </p:txBody>
      </p:sp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797A4826-ECC9-4682-A8C1-210DCBC2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520439" y="41231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7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the Shorter Wall Anymore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7316553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j=7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A7353DA-F724-4AEA-A4D6-1FCA3A80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991" y="585925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5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(4)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3217728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7316553" y="59031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E66AB-24F7-4F44-BFC3-B273AF735D44}"/>
              </a:ext>
            </a:extLst>
          </p:cNvPr>
          <p:cNvSpPr/>
          <p:nvPr/>
        </p:nvSpPr>
        <p:spPr>
          <a:xfrm>
            <a:off x="3742976" y="2658859"/>
            <a:ext cx="3824505" cy="3218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EBE2F-EFEC-4A49-9EA7-98F7B6C7EFC4}"/>
              </a:ext>
            </a:extLst>
          </p:cNvPr>
          <p:cNvSpPr txBox="1"/>
          <p:nvPr/>
        </p:nvSpPr>
        <p:spPr>
          <a:xfrm>
            <a:off x="4673870" y="3944771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35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D16C1-598E-486C-A46E-B71579FE9853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42</a:t>
            </a:r>
          </a:p>
        </p:txBody>
      </p:sp>
    </p:spTree>
    <p:extLst>
      <p:ext uri="{BB962C8B-B14F-4D97-AF65-F5344CB8AC3E}">
        <p14:creationId xmlns:p14="http://schemas.microsoft.com/office/powerpoint/2010/main" val="268056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 Isn’t That Two Pointers Method?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BC3DB-98ED-4160-BC63-07526FE52177}"/>
              </a:ext>
            </a:extLst>
          </p:cNvPr>
          <p:cNvSpPr txBox="1"/>
          <p:nvPr/>
        </p:nvSpPr>
        <p:spPr>
          <a:xfrm>
            <a:off x="5669407" y="3429000"/>
            <a:ext cx="85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339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Always Find Larger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D3A45-689D-4C2D-93C3-E0A9DD0F2358}"/>
              </a:ext>
            </a:extLst>
          </p:cNvPr>
          <p:cNvSpPr/>
          <p:nvPr/>
        </p:nvSpPr>
        <p:spPr>
          <a:xfrm>
            <a:off x="2097712" y="4740677"/>
            <a:ext cx="554933" cy="111858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771CC-BC49-4668-B874-F920CB1C03CE}"/>
              </a:ext>
            </a:extLst>
          </p:cNvPr>
          <p:cNvSpPr txBox="1"/>
          <p:nvPr/>
        </p:nvSpPr>
        <p:spPr>
          <a:xfrm>
            <a:off x="1811622" y="4944862"/>
            <a:ext cx="12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E392E-16EF-442B-AAD9-88EC03F4E6F8}"/>
              </a:ext>
            </a:extLst>
          </p:cNvPr>
          <p:cNvSpPr txBox="1"/>
          <p:nvPr/>
        </p:nvSpPr>
        <p:spPr>
          <a:xfrm>
            <a:off x="2785737" y="60376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No!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EE25ED8-19A5-4311-9D65-AEC2B5E0E7CC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3195777" y="5449221"/>
            <a:ext cx="1" cy="820078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Always Find Larger Container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D3A45-689D-4C2D-93C3-E0A9DD0F2358}"/>
              </a:ext>
            </a:extLst>
          </p:cNvPr>
          <p:cNvSpPr/>
          <p:nvPr/>
        </p:nvSpPr>
        <p:spPr>
          <a:xfrm>
            <a:off x="2922898" y="4740679"/>
            <a:ext cx="6283694" cy="11452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771CC-BC49-4668-B874-F920CB1C03CE}"/>
              </a:ext>
            </a:extLst>
          </p:cNvPr>
          <p:cNvSpPr txBox="1"/>
          <p:nvPr/>
        </p:nvSpPr>
        <p:spPr>
          <a:xfrm>
            <a:off x="5508526" y="4971835"/>
            <a:ext cx="12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E392E-16EF-442B-AAD9-88EC03F4E6F8}"/>
              </a:ext>
            </a:extLst>
          </p:cNvPr>
          <p:cNvSpPr txBox="1"/>
          <p:nvPr/>
        </p:nvSpPr>
        <p:spPr>
          <a:xfrm>
            <a:off x="1934825" y="602880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No!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EE25ED8-19A5-4311-9D65-AEC2B5E0E7CC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 flipV="1">
            <a:off x="2364529" y="5455808"/>
            <a:ext cx="17756" cy="824662"/>
          </a:xfrm>
          <a:prstGeom prst="curvedConnector3">
            <a:avLst>
              <a:gd name="adj1" fmla="val -1287452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Always Find Larger Container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D3A45-689D-4C2D-93C3-E0A9DD0F2358}"/>
              </a:ext>
            </a:extLst>
          </p:cNvPr>
          <p:cNvSpPr/>
          <p:nvPr/>
        </p:nvSpPr>
        <p:spPr>
          <a:xfrm>
            <a:off x="2104126" y="4305669"/>
            <a:ext cx="2321768" cy="15713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771CC-BC49-4668-B874-F920CB1C03CE}"/>
              </a:ext>
            </a:extLst>
          </p:cNvPr>
          <p:cNvSpPr txBox="1"/>
          <p:nvPr/>
        </p:nvSpPr>
        <p:spPr>
          <a:xfrm>
            <a:off x="2711089" y="4777054"/>
            <a:ext cx="12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Max?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A73DFA-046C-4001-98BB-2C1AEC7D5BD7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4831496" y="5444780"/>
            <a:ext cx="8878" cy="820080"/>
          </a:xfrm>
          <a:prstGeom prst="curvedConnector3">
            <a:avLst>
              <a:gd name="adj1" fmla="val 267490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D82-BB4B-47DF-947E-F17136F1F11B}"/>
              </a:ext>
            </a:extLst>
          </p:cNvPr>
          <p:cNvSpPr txBox="1"/>
          <p:nvPr/>
        </p:nvSpPr>
        <p:spPr>
          <a:xfrm>
            <a:off x="4397353" y="599750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5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Always Find Larger Container 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D3A45-689D-4C2D-93C3-E0A9DD0F2358}"/>
              </a:ext>
            </a:extLst>
          </p:cNvPr>
          <p:cNvSpPr/>
          <p:nvPr/>
        </p:nvSpPr>
        <p:spPr>
          <a:xfrm>
            <a:off x="4563056" y="4305667"/>
            <a:ext cx="4643536" cy="15535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771CC-BC49-4668-B874-F920CB1C03CE}"/>
              </a:ext>
            </a:extLst>
          </p:cNvPr>
          <p:cNvSpPr txBox="1"/>
          <p:nvPr/>
        </p:nvSpPr>
        <p:spPr>
          <a:xfrm>
            <a:off x="6300172" y="4787029"/>
            <a:ext cx="12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Max?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A73DFA-046C-4001-98BB-2C1AEC7D5BD7}"/>
              </a:ext>
            </a:extLst>
          </p:cNvPr>
          <p:cNvCxnSpPr>
            <a:cxnSpLocks/>
            <a:stCxn id="9" idx="2"/>
            <a:endCxn id="21" idx="2"/>
          </p:cNvCxnSpPr>
          <p:nvPr/>
        </p:nvCxnSpPr>
        <p:spPr>
          <a:xfrm rot="5400000" flipH="1" flipV="1">
            <a:off x="4015854" y="5449220"/>
            <a:ext cx="1" cy="820079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D82-BB4B-47DF-947E-F17136F1F11B}"/>
              </a:ext>
            </a:extLst>
          </p:cNvPr>
          <p:cNvSpPr txBox="1"/>
          <p:nvPr/>
        </p:nvSpPr>
        <p:spPr>
          <a:xfrm>
            <a:off x="3577272" y="604655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Always Find Larger Container (5)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740679"/>
            <a:ext cx="274319" cy="111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23328-3C27-4749-80A3-A7FD6A0A78F1}"/>
              </a:ext>
            </a:extLst>
          </p:cNvPr>
          <p:cNvSpPr/>
          <p:nvPr/>
        </p:nvSpPr>
        <p:spPr>
          <a:xfrm>
            <a:off x="4288735" y="4305668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98A85-FF13-40DC-8B59-7D62D7F20591}"/>
              </a:ext>
            </a:extLst>
          </p:cNvPr>
          <p:cNvSpPr/>
          <p:nvPr/>
        </p:nvSpPr>
        <p:spPr>
          <a:xfrm>
            <a:off x="5928370" y="3071673"/>
            <a:ext cx="274320" cy="2778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D3A45-689D-4C2D-93C3-E0A9DD0F2358}"/>
              </a:ext>
            </a:extLst>
          </p:cNvPr>
          <p:cNvSpPr/>
          <p:nvPr/>
        </p:nvSpPr>
        <p:spPr>
          <a:xfrm>
            <a:off x="3742976" y="3836209"/>
            <a:ext cx="4706050" cy="202304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771CC-BC49-4668-B874-F920CB1C03CE}"/>
              </a:ext>
            </a:extLst>
          </p:cNvPr>
          <p:cNvSpPr txBox="1"/>
          <p:nvPr/>
        </p:nvSpPr>
        <p:spPr>
          <a:xfrm>
            <a:off x="5535612" y="4417513"/>
            <a:ext cx="12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Max?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A73DFA-046C-4001-98BB-2C1AEC7D5BD7}"/>
              </a:ext>
            </a:extLst>
          </p:cNvPr>
          <p:cNvCxnSpPr>
            <a:cxnSpLocks/>
            <a:stCxn id="25" idx="2"/>
            <a:endCxn id="40" idx="2"/>
          </p:cNvCxnSpPr>
          <p:nvPr/>
        </p:nvCxnSpPr>
        <p:spPr>
          <a:xfrm rot="5400000" flipH="1">
            <a:off x="8929006" y="5444515"/>
            <a:ext cx="9935" cy="819555"/>
          </a:xfrm>
          <a:prstGeom prst="curvedConnector3">
            <a:avLst>
              <a:gd name="adj1" fmla="val -2300956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D82-BB4B-47DF-947E-F17136F1F11B}"/>
              </a:ext>
            </a:extLst>
          </p:cNvPr>
          <p:cNvSpPr txBox="1"/>
          <p:nvPr/>
        </p:nvSpPr>
        <p:spPr>
          <a:xfrm>
            <a:off x="8495391" y="60429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8387036" y="3826275"/>
            <a:ext cx="274320" cy="202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Removing Shorter Walls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7D3CD0-FD2F-421F-A9C6-5D638CED272D}"/>
              </a:ext>
            </a:extLst>
          </p:cNvPr>
          <p:cNvCxnSpPr>
            <a:cxnSpLocks/>
          </p:cNvCxnSpPr>
          <p:nvPr/>
        </p:nvCxnSpPr>
        <p:spPr>
          <a:xfrm flipV="1">
            <a:off x="1891535" y="1509204"/>
            <a:ext cx="4766717" cy="114965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8DD1EB-628C-492D-BF8F-D802DACE4BEB}"/>
              </a:ext>
            </a:extLst>
          </p:cNvPr>
          <p:cNvCxnSpPr>
            <a:cxnSpLocks/>
          </p:cNvCxnSpPr>
          <p:nvPr/>
        </p:nvCxnSpPr>
        <p:spPr>
          <a:xfrm flipH="1" flipV="1">
            <a:off x="7119891" y="1509204"/>
            <a:ext cx="3180575" cy="154224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5108814" y="2009901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159BF-9DA8-4FAC-853C-510D2C2FF4DD}"/>
              </a:ext>
            </a:extLst>
          </p:cNvPr>
          <p:cNvSpPr/>
          <p:nvPr/>
        </p:nvSpPr>
        <p:spPr>
          <a:xfrm>
            <a:off x="6747925" y="1690688"/>
            <a:ext cx="274321" cy="4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09D8A-9813-44F4-8BE8-C45569A1DFFC}"/>
              </a:ext>
            </a:extLst>
          </p:cNvPr>
          <p:cNvSpPr/>
          <p:nvPr/>
        </p:nvSpPr>
        <p:spPr>
          <a:xfrm>
            <a:off x="7567481" y="2299317"/>
            <a:ext cx="274320" cy="355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4510C-C955-4C16-844A-B811AE2873B2}"/>
              </a:ext>
            </a:extLst>
          </p:cNvPr>
          <p:cNvSpPr/>
          <p:nvPr/>
        </p:nvSpPr>
        <p:spPr>
          <a:xfrm>
            <a:off x="9206591" y="3071673"/>
            <a:ext cx="274320" cy="27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746D-5ADE-41D5-B8EE-4D039FA2C601}"/>
              </a:ext>
            </a:extLst>
          </p:cNvPr>
          <p:cNvSpPr/>
          <p:nvPr/>
        </p:nvSpPr>
        <p:spPr>
          <a:xfrm>
            <a:off x="10026146" y="4944862"/>
            <a:ext cx="274319" cy="91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B8685-4C9F-476D-B6DE-2F5D122432EE}"/>
              </a:ext>
            </a:extLst>
          </p:cNvPr>
          <p:cNvSpPr/>
          <p:nvPr/>
        </p:nvSpPr>
        <p:spPr>
          <a:xfrm>
            <a:off x="2104126" y="4944861"/>
            <a:ext cx="7922020" cy="9321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9550A-0EBC-481C-9E0F-4DDB898F9862}"/>
              </a:ext>
            </a:extLst>
          </p:cNvPr>
          <p:cNvSpPr txBox="1"/>
          <p:nvPr/>
        </p:nvSpPr>
        <p:spPr>
          <a:xfrm>
            <a:off x="5026294" y="5079633"/>
            <a:ext cx="19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Area =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0A5D5-6C9D-4545-8D8B-92DA431AC438}"/>
              </a:ext>
            </a:extLst>
          </p:cNvPr>
          <p:cNvSpPr txBox="1"/>
          <p:nvPr/>
        </p:nvSpPr>
        <p:spPr>
          <a:xfrm>
            <a:off x="1572988" y="59081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FB6CA-9D77-4019-836B-423100C69BDE}"/>
              </a:ext>
            </a:extLst>
          </p:cNvPr>
          <p:cNvSpPr txBox="1"/>
          <p:nvPr/>
        </p:nvSpPr>
        <p:spPr>
          <a:xfrm>
            <a:off x="9676633" y="59081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j=10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19DB3-1997-4C0C-A29B-A2BFA9A92B76}"/>
              </a:ext>
            </a:extLst>
          </p:cNvPr>
          <p:cNvSpPr txBox="1"/>
          <p:nvPr/>
        </p:nvSpPr>
        <p:spPr>
          <a:xfrm>
            <a:off x="1133088" y="1851608"/>
            <a:ext cx="343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 = </a:t>
            </a:r>
            <a:r>
              <a:rPr lang="en-US" sz="3600" dirty="0">
                <a:solidFill>
                  <a:schemeClr val="accent6"/>
                </a:solidFill>
              </a:rPr>
              <a:t>20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8E86046F-A62C-4F8A-919B-F44455CF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992634" y="510341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475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LeetCode #11 Design Spec</vt:lpstr>
      <vt:lpstr>We Can Remove These Shorter Walls Since…</vt:lpstr>
      <vt:lpstr>We Can Always Find Larger Container</vt:lpstr>
      <vt:lpstr>We Can Always Find Larger Container (2)</vt:lpstr>
      <vt:lpstr>We Can Always Find Larger Container (3)</vt:lpstr>
      <vt:lpstr>We Can Always Find Larger Container (4)</vt:lpstr>
      <vt:lpstr>We Can Always Find Larger Container (5)</vt:lpstr>
      <vt:lpstr>After Removing Shorter Walls</vt:lpstr>
      <vt:lpstr>Brute-Force (1)</vt:lpstr>
      <vt:lpstr>Moving Away From Taller Wall Won’t Help (1)</vt:lpstr>
      <vt:lpstr>Moving Away From Taller Wall Won’t Help (2)</vt:lpstr>
      <vt:lpstr>Moving Away From Taller Wall Won’t Help (3)</vt:lpstr>
      <vt:lpstr>Moving Away From Taller Wall Won’t Help (4)</vt:lpstr>
      <vt:lpstr>Moving Away From Taller Wall Won’t Help (5)</vt:lpstr>
      <vt:lpstr>We Don’t Need the Shorter Wall Anymore</vt:lpstr>
      <vt:lpstr>Brute-Force (2)</vt:lpstr>
      <vt:lpstr>Moving Away From Taller Wall Won’t Help (1)</vt:lpstr>
      <vt:lpstr>Moving Away From Taller Wall Won’t Help (2)</vt:lpstr>
      <vt:lpstr>Moving Away From Taller Wall Won’t Help (3)</vt:lpstr>
      <vt:lpstr>Moving Away From Taller Wall Won’t Help (4)</vt:lpstr>
      <vt:lpstr>We Don’t Need the Shorter Wall Anymore</vt:lpstr>
      <vt:lpstr>Brute-Force (3)</vt:lpstr>
      <vt:lpstr>Moving Away From Taller Wall Won’t Help (1)</vt:lpstr>
      <vt:lpstr>Moving Away From Taller Wall Won’t Help (2)</vt:lpstr>
      <vt:lpstr>Moving Away From Taller Wall Won’t Help (3)</vt:lpstr>
      <vt:lpstr>We Don’t Need the Shorter Wall Anymore</vt:lpstr>
      <vt:lpstr>Brute-Force (4)</vt:lpstr>
      <vt:lpstr>Wait! Isn’t That Two Pointers Method?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 Design Spec</dc:title>
  <dc:creator>Shawn Chang</dc:creator>
  <cp:lastModifiedBy>Shawn Chang</cp:lastModifiedBy>
  <cp:revision>330</cp:revision>
  <dcterms:created xsi:type="dcterms:W3CDTF">2021-06-03T10:29:17Z</dcterms:created>
  <dcterms:modified xsi:type="dcterms:W3CDTF">2021-06-04T17:20:55Z</dcterms:modified>
</cp:coreProperties>
</file>