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59" r:id="rId5"/>
    <p:sldId id="261" r:id="rId6"/>
    <p:sldId id="262" r:id="rId7"/>
    <p:sldId id="260" r:id="rId8"/>
    <p:sldId id="263" r:id="rId9"/>
    <p:sldId id="264" r:id="rId10"/>
    <p:sldId id="267" r:id="rId11"/>
    <p:sldId id="265" r:id="rId12"/>
    <p:sldId id="268" r:id="rId13"/>
    <p:sldId id="269" r:id="rId14"/>
    <p:sldId id="270" r:id="rId15"/>
    <p:sldId id="271" r:id="rId16"/>
    <p:sldId id="272" r:id="rId17"/>
    <p:sldId id="274" r:id="rId18"/>
    <p:sldId id="273" r:id="rId1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B85C4D-AABB-48F5-AC5D-76D0DB45E7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9427DFD-9532-4CB0-BD6C-642879757A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D0FAF46-4466-498F-8D63-DFDADF1F5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6C7A0-93A3-4F76-87A9-D73515A2489C}" type="datetimeFigureOut">
              <a:rPr lang="zh-TW" altLang="en-US" smtClean="0"/>
              <a:t>2021/5/1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150F13B-8017-416B-88F1-508BC1108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E08EC45-5279-41E9-B7CD-9D9CEE644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5EC6E-25B2-41BC-8F6C-EF95D07B0A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8137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A728C0-FDEA-4EDC-B01C-5816DDD5D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1767794-AE11-42C2-8959-482BE66469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AE1C462-74A2-4C1E-9B18-521A441B4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6C7A0-93A3-4F76-87A9-D73515A2489C}" type="datetimeFigureOut">
              <a:rPr lang="zh-TW" altLang="en-US" smtClean="0"/>
              <a:t>2021/5/1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4BEA8BF-A1D8-4B9B-8991-2FA1CFEBC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73704CC-AB70-48AE-9779-39F6C1ED9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5EC6E-25B2-41BC-8F6C-EF95D07B0A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6808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9B77B70-B65B-4EDF-B3FB-9E005AC762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F8CC446-5988-466B-90FC-7218258381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92AFBD9-723A-4A89-A2BB-F5602DAF6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6C7A0-93A3-4F76-87A9-D73515A2489C}" type="datetimeFigureOut">
              <a:rPr lang="zh-TW" altLang="en-US" smtClean="0"/>
              <a:t>2021/5/1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35599C9-8025-4F0A-9E70-1250E2E80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BD6B553-3784-4782-A544-1040AF89A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5EC6E-25B2-41BC-8F6C-EF95D07B0A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9685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135BD8-654A-4A04-98E2-D56B0FC07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0351D4E-C50B-43D7-B555-A140D2E9B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72BF86E-FBC7-4DB1-B0E8-E76D25D11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6C7A0-93A3-4F76-87A9-D73515A2489C}" type="datetimeFigureOut">
              <a:rPr lang="zh-TW" altLang="en-US" smtClean="0"/>
              <a:t>2021/5/1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214577A-AE22-43D6-B86F-246C2E59F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1E70CF9-0C76-4027-8FD8-FB489CB7E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5EC6E-25B2-41BC-8F6C-EF95D07B0A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2336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E99F8B-0189-4E4B-BB15-65085466B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40D1077-24D1-4C2B-AD4E-8A5B8C740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F7BB3CB-6C18-45AE-818A-45BEED310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6C7A0-93A3-4F76-87A9-D73515A2489C}" type="datetimeFigureOut">
              <a:rPr lang="zh-TW" altLang="en-US" smtClean="0"/>
              <a:t>2021/5/1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2F65DE5-FEAC-479E-92EB-8D9F0027F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B689D37-AD41-4FE4-BF4F-3E58A6242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5EC6E-25B2-41BC-8F6C-EF95D07B0A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0936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A1170C-53EC-453A-980F-61643A51A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01E2411-86C2-4EB9-9DF3-0831FC8D72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AC2B1BA-3C0B-40B9-BE13-C05A14EA53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A825847-8B97-4CF2-BFCB-5A5417FC1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6C7A0-93A3-4F76-87A9-D73515A2489C}" type="datetimeFigureOut">
              <a:rPr lang="zh-TW" altLang="en-US" smtClean="0"/>
              <a:t>2021/5/1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FA7B24C-7C5A-41F4-831A-4217A0A88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1FA99AF-1FF7-4731-BB07-0348FF298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5EC6E-25B2-41BC-8F6C-EF95D07B0A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4547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F2B8A3-88BD-4FD2-87C4-F446A409C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CF596CB-2CA4-4984-BD89-FDA32CFAED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3FC4657-FAA0-4122-9BAB-EB6245EDA5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03AA3E7-F59C-4C77-BD73-F6DB0E12B5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DFE5679-12E2-4DA6-8435-E313466EFD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AB0676C-809B-4D7C-89F1-7CE0B4FA7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6C7A0-93A3-4F76-87A9-D73515A2489C}" type="datetimeFigureOut">
              <a:rPr lang="zh-TW" altLang="en-US" smtClean="0"/>
              <a:t>2021/5/1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85B8664-16DF-4E27-A5E3-9B4E6A597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C75804E-92E5-4E69-85C6-AD64A2C25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5EC6E-25B2-41BC-8F6C-EF95D07B0A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3638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50AB25-574E-4712-9A86-F308137B9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96827F8-1855-48DE-A565-EFEFD1DA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6C7A0-93A3-4F76-87A9-D73515A2489C}" type="datetimeFigureOut">
              <a:rPr lang="zh-TW" altLang="en-US" smtClean="0"/>
              <a:t>2021/5/1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F2B7E29-DC30-46C6-9535-88505A15B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9186D17-66CC-49D7-879A-07F236EAA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5EC6E-25B2-41BC-8F6C-EF95D07B0A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9542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C4B5748-5569-4AEE-B2C8-47E495D36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6C7A0-93A3-4F76-87A9-D73515A2489C}" type="datetimeFigureOut">
              <a:rPr lang="zh-TW" altLang="en-US" smtClean="0"/>
              <a:t>2021/5/1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55CC809-5BDF-43B5-8084-073FC5AEE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36BE287-D705-4E8B-AE7C-A358F1A2D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5EC6E-25B2-41BC-8F6C-EF95D07B0A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3216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03E2BC-3371-4218-98AD-050AE4454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B3AF503-1D55-4B25-B3D4-3624F197E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051200A-7580-4B59-9CF5-9BB06BD16C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9953A31-E7DF-4F7B-AAEC-951996244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6C7A0-93A3-4F76-87A9-D73515A2489C}" type="datetimeFigureOut">
              <a:rPr lang="zh-TW" altLang="en-US" smtClean="0"/>
              <a:t>2021/5/1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65AE70F-9643-4B1C-8C4D-63737BE8A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A7835F5-FA73-4C3C-BE89-489C4F5A9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5EC6E-25B2-41BC-8F6C-EF95D07B0A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0156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53998C-899F-4504-B01B-65E3F0554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54151D2-7108-4E30-A940-F8AC4C1B78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64A570A-D25D-423B-894B-10CFD54404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98A5307-726A-4C9F-8875-3F08CC82A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6C7A0-93A3-4F76-87A9-D73515A2489C}" type="datetimeFigureOut">
              <a:rPr lang="zh-TW" altLang="en-US" smtClean="0"/>
              <a:t>2021/5/1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4DBBB2A-3C30-4ABC-A9A0-6BF4BAC3B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153F121-5F7E-43DB-90FC-EA0559E51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5EC6E-25B2-41BC-8F6C-EF95D07B0A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0675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748DA5A-0E13-46B3-9970-EFE688E15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013F1EF-4FFA-42E3-90F2-C905C5E4B0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FF7ACCF-F1D3-47E1-A9AF-5017434CAA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6C7A0-93A3-4F76-87A9-D73515A2489C}" type="datetimeFigureOut">
              <a:rPr lang="zh-TW" altLang="en-US" smtClean="0"/>
              <a:t>2021/5/1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32C363A-56F2-471C-A048-4A41A42CD9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A746014-72EA-4186-A938-6FEEBBA962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5EC6E-25B2-41BC-8F6C-EF95D07B0A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9876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Simply-Love/Simply-Love-SM5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Simply-Love/Simply-Love-SM5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Simply-Love/Simply-Love-SM5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Simply-Love/Simply-Love-SM5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Simply-Love/Simply-Love-SM5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Simply-Love/Simply-Love-SM5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Simply-Love/Simply-Love-SM5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Simply-Love/Simply-Love-SM5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Simply-Love/Simply-Love-SM5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Simply-Love/Simply-Love-SM5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Simply-Love/Simply-Love-SM5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Simply-Love/Simply-Love-SM5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C8481C-AAE5-4B76-99A2-8CAE84E47D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/>
              <a:t>LeetCode</a:t>
            </a:r>
            <a:r>
              <a:rPr lang="en-US" altLang="zh-TW" dirty="0"/>
              <a:t> #4 Design Spec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94062A0-AD75-4E07-8E48-CCA94F08C2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82065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76ABABE8-5CF2-4A0B-9665-B9241E568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Solution</a:t>
            </a:r>
            <a:endParaRPr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82FFB43-504D-4FFA-8C6F-76EDFF3E92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9238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4FF642-D4DF-4FDB-9935-210365820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Moving Scan Lines</a:t>
            </a:r>
            <a:endParaRPr lang="zh-TW" altLang="en-US" dirty="0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0F25FD5F-142C-46C9-BF56-502A8D313A0F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5092539" y="1833893"/>
            <a:ext cx="0" cy="4388577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29ABCA2F-DCF4-4558-AF35-804BDD978059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7189025" y="1828793"/>
            <a:ext cx="5789" cy="4393677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54642761-A823-4ABD-A834-E122EAF53187}"/>
              </a:ext>
            </a:extLst>
          </p:cNvPr>
          <p:cNvSpPr txBox="1"/>
          <p:nvPr/>
        </p:nvSpPr>
        <p:spPr>
          <a:xfrm>
            <a:off x="4682811" y="1464561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nums1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1CC590D-DFD6-4EF1-92D2-31E4A16A6A3C}"/>
              </a:ext>
            </a:extLst>
          </p:cNvPr>
          <p:cNvSpPr txBox="1"/>
          <p:nvPr/>
        </p:nvSpPr>
        <p:spPr>
          <a:xfrm>
            <a:off x="6779297" y="1459461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nums2</a:t>
            </a:r>
            <a:endParaRPr lang="zh-TW" altLang="en-US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3D0E89AA-DB21-477C-9C63-200FEC9257FB}"/>
              </a:ext>
            </a:extLst>
          </p:cNvPr>
          <p:cNvSpPr txBox="1"/>
          <p:nvPr/>
        </p:nvSpPr>
        <p:spPr>
          <a:xfrm>
            <a:off x="2966265" y="6354721"/>
            <a:ext cx="6259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(Images from </a:t>
            </a:r>
            <a:r>
              <a:rPr lang="en-US" altLang="zh-TW" dirty="0">
                <a:hlinkClick r:id="rId2"/>
              </a:rPr>
              <a:t>https://github.com/Simply-Love/Simply-Love-SM5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27" name="圖片 26">
            <a:extLst>
              <a:ext uri="{FF2B5EF4-FFF2-40B4-BE49-F238E27FC236}">
                <a16:creationId xmlns:a16="http://schemas.microsoft.com/office/drawing/2014/main" id="{0D4C9156-EA7C-498B-9722-69DE1FE983B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18219" y="1967819"/>
            <a:ext cx="548640" cy="554875"/>
          </a:xfrm>
          <a:prstGeom prst="rect">
            <a:avLst/>
          </a:prstGeom>
        </p:spPr>
      </p:pic>
      <p:pic>
        <p:nvPicPr>
          <p:cNvPr id="29" name="圖片 28">
            <a:extLst>
              <a:ext uri="{FF2B5EF4-FFF2-40B4-BE49-F238E27FC236}">
                <a16:creationId xmlns:a16="http://schemas.microsoft.com/office/drawing/2014/main" id="{1004C77D-C3CC-4B9E-8B14-905C9B9AFE0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18219" y="3110617"/>
            <a:ext cx="548640" cy="554875"/>
          </a:xfrm>
          <a:prstGeom prst="rect">
            <a:avLst/>
          </a:prstGeom>
        </p:spPr>
      </p:pic>
      <p:pic>
        <p:nvPicPr>
          <p:cNvPr id="30" name="圖片 29">
            <a:extLst>
              <a:ext uri="{FF2B5EF4-FFF2-40B4-BE49-F238E27FC236}">
                <a16:creationId xmlns:a16="http://schemas.microsoft.com/office/drawing/2014/main" id="{66F6160C-D8D6-4BA2-B476-9B490F5C794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18219" y="4253415"/>
            <a:ext cx="548640" cy="554875"/>
          </a:xfrm>
          <a:prstGeom prst="rect">
            <a:avLst/>
          </a:prstGeom>
        </p:spPr>
      </p:pic>
      <p:pic>
        <p:nvPicPr>
          <p:cNvPr id="31" name="圖片 30">
            <a:extLst>
              <a:ext uri="{FF2B5EF4-FFF2-40B4-BE49-F238E27FC236}">
                <a16:creationId xmlns:a16="http://schemas.microsoft.com/office/drawing/2014/main" id="{91212985-973E-4A56-AA5D-796ABD1CE8A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18219" y="4815365"/>
            <a:ext cx="548640" cy="554875"/>
          </a:xfrm>
          <a:prstGeom prst="rect">
            <a:avLst/>
          </a:prstGeom>
        </p:spPr>
      </p:pic>
      <p:pic>
        <p:nvPicPr>
          <p:cNvPr id="33" name="圖片 32">
            <a:extLst>
              <a:ext uri="{FF2B5EF4-FFF2-40B4-BE49-F238E27FC236}">
                <a16:creationId xmlns:a16="http://schemas.microsoft.com/office/drawing/2014/main" id="{DB9C2850-4414-4331-9117-CC7CAD38CD0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20495" y="2529441"/>
            <a:ext cx="548640" cy="573865"/>
          </a:xfrm>
          <a:prstGeom prst="rect">
            <a:avLst/>
          </a:prstGeom>
        </p:spPr>
      </p:pic>
      <p:pic>
        <p:nvPicPr>
          <p:cNvPr id="34" name="圖片 33">
            <a:extLst>
              <a:ext uri="{FF2B5EF4-FFF2-40B4-BE49-F238E27FC236}">
                <a16:creationId xmlns:a16="http://schemas.microsoft.com/office/drawing/2014/main" id="{FA1EAACE-C441-4D3A-B26A-4DDCF9E6028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20495" y="3678469"/>
            <a:ext cx="548640" cy="573865"/>
          </a:xfrm>
          <a:prstGeom prst="rect">
            <a:avLst/>
          </a:prstGeom>
        </p:spPr>
      </p:pic>
      <p:pic>
        <p:nvPicPr>
          <p:cNvPr id="35" name="圖片 34">
            <a:extLst>
              <a:ext uri="{FF2B5EF4-FFF2-40B4-BE49-F238E27FC236}">
                <a16:creationId xmlns:a16="http://schemas.microsoft.com/office/drawing/2014/main" id="{69FC01FE-51C2-484C-B315-A7F07D5762C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20495" y="5371084"/>
            <a:ext cx="548640" cy="573865"/>
          </a:xfrm>
          <a:prstGeom prst="rect">
            <a:avLst/>
          </a:prstGeom>
        </p:spPr>
      </p:pic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77903364-94B9-4686-9A29-74BC5BA72B41}"/>
              </a:ext>
            </a:extLst>
          </p:cNvPr>
          <p:cNvCxnSpPr>
            <a:cxnSpLocks/>
            <a:stCxn id="19" idx="3"/>
            <a:endCxn id="45" idx="1"/>
          </p:cNvCxnSpPr>
          <p:nvPr/>
        </p:nvCxnSpPr>
        <p:spPr>
          <a:xfrm>
            <a:off x="3990640" y="1673903"/>
            <a:ext cx="4146795" cy="111824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147D9F87-9313-4443-ABCB-0E523EFEDB20}"/>
              </a:ext>
            </a:extLst>
          </p:cNvPr>
          <p:cNvSpPr txBox="1"/>
          <p:nvPr/>
        </p:nvSpPr>
        <p:spPr>
          <a:xfrm rot="890674">
            <a:off x="5744739" y="1882140"/>
            <a:ext cx="96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Top Line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B21A967C-8E1A-4D94-A37F-C31C107BC3A2}"/>
              </a:ext>
            </a:extLst>
          </p:cNvPr>
          <p:cNvCxnSpPr>
            <a:cxnSpLocks/>
            <a:stCxn id="40" idx="3"/>
            <a:endCxn id="46" idx="1"/>
          </p:cNvCxnSpPr>
          <p:nvPr/>
        </p:nvCxnSpPr>
        <p:spPr>
          <a:xfrm>
            <a:off x="3875598" y="5126769"/>
            <a:ext cx="4261837" cy="93043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89B08DEC-5F9D-4481-9003-70953BCB09F2}"/>
              </a:ext>
            </a:extLst>
          </p:cNvPr>
          <p:cNvSpPr txBox="1"/>
          <p:nvPr/>
        </p:nvSpPr>
        <p:spPr>
          <a:xfrm rot="803846">
            <a:off x="5330465" y="5606228"/>
            <a:ext cx="1326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Bottom Line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4C2553CB-0679-4B3E-8EE1-11DAAF0F83D0}"/>
              </a:ext>
            </a:extLst>
          </p:cNvPr>
          <p:cNvSpPr txBox="1"/>
          <p:nvPr/>
        </p:nvSpPr>
        <p:spPr>
          <a:xfrm>
            <a:off x="2131733" y="1489237"/>
            <a:ext cx="1858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topLineIndex1 = 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56B030E2-1750-4091-968E-67C7973427A7}"/>
              </a:ext>
            </a:extLst>
          </p:cNvPr>
          <p:cNvSpPr txBox="1"/>
          <p:nvPr/>
        </p:nvSpPr>
        <p:spPr>
          <a:xfrm>
            <a:off x="1636844" y="4942103"/>
            <a:ext cx="2238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bottomLineIndex1 = 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D2803B60-D7DB-4568-B4FF-C658F8A8054A}"/>
              </a:ext>
            </a:extLst>
          </p:cNvPr>
          <p:cNvSpPr txBox="1"/>
          <p:nvPr/>
        </p:nvSpPr>
        <p:spPr>
          <a:xfrm>
            <a:off x="8137435" y="2607481"/>
            <a:ext cx="1858907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topLineIndex2 = 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DD2547E5-48A4-4FE0-8FDE-96569E1A8458}"/>
              </a:ext>
            </a:extLst>
          </p:cNvPr>
          <p:cNvSpPr txBox="1"/>
          <p:nvPr/>
        </p:nvSpPr>
        <p:spPr>
          <a:xfrm>
            <a:off x="8137435" y="5872537"/>
            <a:ext cx="2238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bottomLineIndex2 = 2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504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4FF642-D4DF-4FDB-9935-210365820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Moving Scan Lines (2)</a:t>
            </a:r>
            <a:endParaRPr lang="zh-TW" altLang="en-US" dirty="0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0F25FD5F-142C-46C9-BF56-502A8D313A0F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5092539" y="1833893"/>
            <a:ext cx="0" cy="4388577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29ABCA2F-DCF4-4558-AF35-804BDD978059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7189025" y="1828793"/>
            <a:ext cx="5789" cy="4393677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54642761-A823-4ABD-A834-E122EAF53187}"/>
              </a:ext>
            </a:extLst>
          </p:cNvPr>
          <p:cNvSpPr txBox="1"/>
          <p:nvPr/>
        </p:nvSpPr>
        <p:spPr>
          <a:xfrm>
            <a:off x="4682811" y="1464561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nums1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1CC590D-DFD6-4EF1-92D2-31E4A16A6A3C}"/>
              </a:ext>
            </a:extLst>
          </p:cNvPr>
          <p:cNvSpPr txBox="1"/>
          <p:nvPr/>
        </p:nvSpPr>
        <p:spPr>
          <a:xfrm>
            <a:off x="6779297" y="1459461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nums2</a:t>
            </a:r>
            <a:endParaRPr lang="zh-TW" altLang="en-US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3D0E89AA-DB21-477C-9C63-200FEC9257FB}"/>
              </a:ext>
            </a:extLst>
          </p:cNvPr>
          <p:cNvSpPr txBox="1"/>
          <p:nvPr/>
        </p:nvSpPr>
        <p:spPr>
          <a:xfrm>
            <a:off x="2966265" y="6354721"/>
            <a:ext cx="6259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(Images from </a:t>
            </a:r>
            <a:r>
              <a:rPr lang="en-US" altLang="zh-TW" dirty="0">
                <a:hlinkClick r:id="rId2"/>
              </a:rPr>
              <a:t>https://github.com/Simply-Love/Simply-Love-SM5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27" name="圖片 26">
            <a:extLst>
              <a:ext uri="{FF2B5EF4-FFF2-40B4-BE49-F238E27FC236}">
                <a16:creationId xmlns:a16="http://schemas.microsoft.com/office/drawing/2014/main" id="{0D4C9156-EA7C-498B-9722-69DE1FE983B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818219" y="1967819"/>
            <a:ext cx="548640" cy="554875"/>
          </a:xfrm>
          <a:prstGeom prst="rect">
            <a:avLst/>
          </a:prstGeom>
        </p:spPr>
      </p:pic>
      <p:pic>
        <p:nvPicPr>
          <p:cNvPr id="29" name="圖片 28">
            <a:extLst>
              <a:ext uri="{FF2B5EF4-FFF2-40B4-BE49-F238E27FC236}">
                <a16:creationId xmlns:a16="http://schemas.microsoft.com/office/drawing/2014/main" id="{1004C77D-C3CC-4B9E-8B14-905C9B9AFE0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18219" y="3110617"/>
            <a:ext cx="548640" cy="554875"/>
          </a:xfrm>
          <a:prstGeom prst="rect">
            <a:avLst/>
          </a:prstGeom>
        </p:spPr>
      </p:pic>
      <p:pic>
        <p:nvPicPr>
          <p:cNvPr id="30" name="圖片 29">
            <a:extLst>
              <a:ext uri="{FF2B5EF4-FFF2-40B4-BE49-F238E27FC236}">
                <a16:creationId xmlns:a16="http://schemas.microsoft.com/office/drawing/2014/main" id="{66F6160C-D8D6-4BA2-B476-9B490F5C794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18219" y="4253415"/>
            <a:ext cx="548640" cy="554875"/>
          </a:xfrm>
          <a:prstGeom prst="rect">
            <a:avLst/>
          </a:prstGeom>
        </p:spPr>
      </p:pic>
      <p:pic>
        <p:nvPicPr>
          <p:cNvPr id="31" name="圖片 30">
            <a:extLst>
              <a:ext uri="{FF2B5EF4-FFF2-40B4-BE49-F238E27FC236}">
                <a16:creationId xmlns:a16="http://schemas.microsoft.com/office/drawing/2014/main" id="{91212985-973E-4A56-AA5D-796ABD1CE8A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18219" y="4815365"/>
            <a:ext cx="548640" cy="554875"/>
          </a:xfrm>
          <a:prstGeom prst="rect">
            <a:avLst/>
          </a:prstGeom>
        </p:spPr>
      </p:pic>
      <p:pic>
        <p:nvPicPr>
          <p:cNvPr id="33" name="圖片 32">
            <a:extLst>
              <a:ext uri="{FF2B5EF4-FFF2-40B4-BE49-F238E27FC236}">
                <a16:creationId xmlns:a16="http://schemas.microsoft.com/office/drawing/2014/main" id="{DB9C2850-4414-4331-9117-CC7CAD38CD0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20495" y="2529441"/>
            <a:ext cx="548640" cy="573865"/>
          </a:xfrm>
          <a:prstGeom prst="rect">
            <a:avLst/>
          </a:prstGeom>
        </p:spPr>
      </p:pic>
      <p:pic>
        <p:nvPicPr>
          <p:cNvPr id="34" name="圖片 33">
            <a:extLst>
              <a:ext uri="{FF2B5EF4-FFF2-40B4-BE49-F238E27FC236}">
                <a16:creationId xmlns:a16="http://schemas.microsoft.com/office/drawing/2014/main" id="{FA1EAACE-C441-4D3A-B26A-4DDCF9E6028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20495" y="3678469"/>
            <a:ext cx="548640" cy="573865"/>
          </a:xfrm>
          <a:prstGeom prst="rect">
            <a:avLst/>
          </a:prstGeom>
        </p:spPr>
      </p:pic>
      <p:pic>
        <p:nvPicPr>
          <p:cNvPr id="35" name="圖片 34">
            <a:extLst>
              <a:ext uri="{FF2B5EF4-FFF2-40B4-BE49-F238E27FC236}">
                <a16:creationId xmlns:a16="http://schemas.microsoft.com/office/drawing/2014/main" id="{69FC01FE-51C2-484C-B315-A7F07D5762C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920495" y="5371084"/>
            <a:ext cx="548640" cy="573865"/>
          </a:xfrm>
          <a:prstGeom prst="rect">
            <a:avLst/>
          </a:prstGeom>
        </p:spPr>
      </p:pic>
      <p:sp>
        <p:nvSpPr>
          <p:cNvPr id="24" name="文字方塊 23">
            <a:extLst>
              <a:ext uri="{FF2B5EF4-FFF2-40B4-BE49-F238E27FC236}">
                <a16:creationId xmlns:a16="http://schemas.microsoft.com/office/drawing/2014/main" id="{94A804DC-C757-4AD3-BE7A-D27BCAFEE9FE}"/>
              </a:ext>
            </a:extLst>
          </p:cNvPr>
          <p:cNvSpPr txBox="1"/>
          <p:nvPr/>
        </p:nvSpPr>
        <p:spPr>
          <a:xfrm>
            <a:off x="2128624" y="3278877"/>
            <a:ext cx="1858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topLineIndex1 = 1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2B2BADEA-E524-4DCC-99BC-AD03DB192047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3987531" y="2242170"/>
            <a:ext cx="4149904" cy="122137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04244A78-C8CB-4696-A650-64D703F8D212}"/>
              </a:ext>
            </a:extLst>
          </p:cNvPr>
          <p:cNvSpPr txBox="1"/>
          <p:nvPr/>
        </p:nvSpPr>
        <p:spPr>
          <a:xfrm rot="20556411">
            <a:off x="5565006" y="2507142"/>
            <a:ext cx="96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Top Line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34FA5B46-98F4-41A4-AF5B-9F16793421F3}"/>
              </a:ext>
            </a:extLst>
          </p:cNvPr>
          <p:cNvSpPr txBox="1"/>
          <p:nvPr/>
        </p:nvSpPr>
        <p:spPr>
          <a:xfrm>
            <a:off x="8207163" y="2338028"/>
            <a:ext cx="1928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topLineIndex2 = 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1D391B45-B6AC-4573-83C3-76EDC781CA25}"/>
              </a:ext>
            </a:extLst>
          </p:cNvPr>
          <p:cNvCxnSpPr>
            <a:cxnSpLocks/>
          </p:cNvCxnSpPr>
          <p:nvPr/>
        </p:nvCxnSpPr>
        <p:spPr>
          <a:xfrm flipV="1">
            <a:off x="3875598" y="3678470"/>
            <a:ext cx="4342260" cy="233217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58CB9BB2-3407-40CD-8441-65DB7CD24968}"/>
              </a:ext>
            </a:extLst>
          </p:cNvPr>
          <p:cNvSpPr txBox="1"/>
          <p:nvPr/>
        </p:nvSpPr>
        <p:spPr>
          <a:xfrm>
            <a:off x="1686117" y="5368763"/>
            <a:ext cx="2238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bottomLineIndex1 = 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7B188051-8F59-444B-A32C-B952515FDC48}"/>
              </a:ext>
            </a:extLst>
          </p:cNvPr>
          <p:cNvSpPr txBox="1"/>
          <p:nvPr/>
        </p:nvSpPr>
        <p:spPr>
          <a:xfrm>
            <a:off x="8217858" y="3426837"/>
            <a:ext cx="2238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bottomLineIndex2 = 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4F003A97-2012-45C2-8272-40D9030629F1}"/>
              </a:ext>
            </a:extLst>
          </p:cNvPr>
          <p:cNvSpPr txBox="1"/>
          <p:nvPr/>
        </p:nvSpPr>
        <p:spPr>
          <a:xfrm rot="19910961">
            <a:off x="5670374" y="4743258"/>
            <a:ext cx="1326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Bottom Line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E81B81DC-D7C3-46B5-A9A9-AE1D919C6B81}"/>
              </a:ext>
            </a:extLst>
          </p:cNvPr>
          <p:cNvCxnSpPr>
            <a:cxnSpLocks/>
          </p:cNvCxnSpPr>
          <p:nvPr/>
        </p:nvCxnSpPr>
        <p:spPr>
          <a:xfrm>
            <a:off x="3069576" y="2010690"/>
            <a:ext cx="0" cy="1207687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D2D7026B-9AC9-4520-94AC-5B7FBFA9C669}"/>
              </a:ext>
            </a:extLst>
          </p:cNvPr>
          <p:cNvCxnSpPr>
            <a:cxnSpLocks/>
          </p:cNvCxnSpPr>
          <p:nvPr/>
        </p:nvCxnSpPr>
        <p:spPr>
          <a:xfrm flipH="1" flipV="1">
            <a:off x="9225316" y="4019623"/>
            <a:ext cx="16135" cy="174006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DED6DB29-640A-4730-A369-83ECDE08AD9C}"/>
              </a:ext>
            </a:extLst>
          </p:cNvPr>
          <p:cNvCxnSpPr>
            <a:cxnSpLocks/>
            <a:stCxn id="51" idx="3"/>
          </p:cNvCxnSpPr>
          <p:nvPr/>
        </p:nvCxnSpPr>
        <p:spPr>
          <a:xfrm>
            <a:off x="3990640" y="1673903"/>
            <a:ext cx="4146795" cy="1118244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F78A3A88-A7F1-48C0-B19A-7B43873FE8FD}"/>
              </a:ext>
            </a:extLst>
          </p:cNvPr>
          <p:cNvSpPr txBox="1"/>
          <p:nvPr/>
        </p:nvSpPr>
        <p:spPr>
          <a:xfrm rot="899694">
            <a:off x="5744739" y="1882140"/>
            <a:ext cx="96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Top Line</a:t>
            </a:r>
            <a:endParaRPr lang="zh-TW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F1D3A884-5806-4177-AEB5-7DAB1A76E12B}"/>
              </a:ext>
            </a:extLst>
          </p:cNvPr>
          <p:cNvSpPr txBox="1"/>
          <p:nvPr/>
        </p:nvSpPr>
        <p:spPr>
          <a:xfrm>
            <a:off x="2131733" y="1489237"/>
            <a:ext cx="1858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topLineIndex1 = 0</a:t>
            </a:r>
            <a:endParaRPr lang="zh-TW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6" name="直線接點 55">
            <a:extLst>
              <a:ext uri="{FF2B5EF4-FFF2-40B4-BE49-F238E27FC236}">
                <a16:creationId xmlns:a16="http://schemas.microsoft.com/office/drawing/2014/main" id="{2E8FC2C0-BF83-44C7-B32D-F5D18388850F}"/>
              </a:ext>
            </a:extLst>
          </p:cNvPr>
          <p:cNvCxnSpPr>
            <a:cxnSpLocks/>
            <a:endCxn id="59" idx="1"/>
          </p:cNvCxnSpPr>
          <p:nvPr/>
        </p:nvCxnSpPr>
        <p:spPr>
          <a:xfrm>
            <a:off x="3875598" y="5126769"/>
            <a:ext cx="4261837" cy="930434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901AFF89-5DFC-4BBB-A7B3-1CDA767FB8E7}"/>
              </a:ext>
            </a:extLst>
          </p:cNvPr>
          <p:cNvSpPr txBox="1"/>
          <p:nvPr/>
        </p:nvSpPr>
        <p:spPr>
          <a:xfrm rot="803846">
            <a:off x="5330465" y="5606228"/>
            <a:ext cx="1326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Bottom Line</a:t>
            </a:r>
            <a:endParaRPr lang="zh-TW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5C026D9A-DD2D-4AD4-AD38-595914289CB1}"/>
              </a:ext>
            </a:extLst>
          </p:cNvPr>
          <p:cNvSpPr txBox="1"/>
          <p:nvPr/>
        </p:nvSpPr>
        <p:spPr>
          <a:xfrm>
            <a:off x="8137435" y="5872537"/>
            <a:ext cx="2238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bottomLineIndex2 = 2</a:t>
            </a:r>
            <a:endParaRPr lang="zh-TW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0484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4FF642-D4DF-4FDB-9935-210365820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Moving Scan Lines (3)</a:t>
            </a:r>
            <a:endParaRPr lang="zh-TW" altLang="en-US" dirty="0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0F25FD5F-142C-46C9-BF56-502A8D313A0F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5092539" y="1833893"/>
            <a:ext cx="0" cy="4388577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29ABCA2F-DCF4-4558-AF35-804BDD978059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7189025" y="1828793"/>
            <a:ext cx="5789" cy="4393677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54642761-A823-4ABD-A834-E122EAF53187}"/>
              </a:ext>
            </a:extLst>
          </p:cNvPr>
          <p:cNvSpPr txBox="1"/>
          <p:nvPr/>
        </p:nvSpPr>
        <p:spPr>
          <a:xfrm>
            <a:off x="4682811" y="1464561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nums1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1CC590D-DFD6-4EF1-92D2-31E4A16A6A3C}"/>
              </a:ext>
            </a:extLst>
          </p:cNvPr>
          <p:cNvSpPr txBox="1"/>
          <p:nvPr/>
        </p:nvSpPr>
        <p:spPr>
          <a:xfrm>
            <a:off x="6779297" y="1459461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nums2</a:t>
            </a:r>
            <a:endParaRPr lang="zh-TW" altLang="en-US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3D0E89AA-DB21-477C-9C63-200FEC9257FB}"/>
              </a:ext>
            </a:extLst>
          </p:cNvPr>
          <p:cNvSpPr txBox="1"/>
          <p:nvPr/>
        </p:nvSpPr>
        <p:spPr>
          <a:xfrm>
            <a:off x="2966265" y="6354721"/>
            <a:ext cx="6259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(Images from </a:t>
            </a:r>
            <a:r>
              <a:rPr lang="en-US" altLang="zh-TW" dirty="0">
                <a:hlinkClick r:id="rId2"/>
              </a:rPr>
              <a:t>https://github.com/Simply-Love/Simply-Love-SM5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27" name="圖片 26">
            <a:extLst>
              <a:ext uri="{FF2B5EF4-FFF2-40B4-BE49-F238E27FC236}">
                <a16:creationId xmlns:a16="http://schemas.microsoft.com/office/drawing/2014/main" id="{0D4C9156-EA7C-498B-9722-69DE1FE983B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818219" y="1967819"/>
            <a:ext cx="548640" cy="554875"/>
          </a:xfrm>
          <a:prstGeom prst="rect">
            <a:avLst/>
          </a:prstGeom>
        </p:spPr>
      </p:pic>
      <p:pic>
        <p:nvPicPr>
          <p:cNvPr id="29" name="圖片 28">
            <a:extLst>
              <a:ext uri="{FF2B5EF4-FFF2-40B4-BE49-F238E27FC236}">
                <a16:creationId xmlns:a16="http://schemas.microsoft.com/office/drawing/2014/main" id="{1004C77D-C3CC-4B9E-8B14-905C9B9AFE0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18219" y="3110617"/>
            <a:ext cx="548640" cy="554875"/>
          </a:xfrm>
          <a:prstGeom prst="rect">
            <a:avLst/>
          </a:prstGeom>
        </p:spPr>
      </p:pic>
      <p:pic>
        <p:nvPicPr>
          <p:cNvPr id="30" name="圖片 29">
            <a:extLst>
              <a:ext uri="{FF2B5EF4-FFF2-40B4-BE49-F238E27FC236}">
                <a16:creationId xmlns:a16="http://schemas.microsoft.com/office/drawing/2014/main" id="{66F6160C-D8D6-4BA2-B476-9B490F5C794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18219" y="4253415"/>
            <a:ext cx="548640" cy="554875"/>
          </a:xfrm>
          <a:prstGeom prst="rect">
            <a:avLst/>
          </a:prstGeom>
        </p:spPr>
      </p:pic>
      <p:pic>
        <p:nvPicPr>
          <p:cNvPr id="31" name="圖片 30">
            <a:extLst>
              <a:ext uri="{FF2B5EF4-FFF2-40B4-BE49-F238E27FC236}">
                <a16:creationId xmlns:a16="http://schemas.microsoft.com/office/drawing/2014/main" id="{91212985-973E-4A56-AA5D-796ABD1CE8A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18219" y="4815365"/>
            <a:ext cx="548640" cy="554875"/>
          </a:xfrm>
          <a:prstGeom prst="rect">
            <a:avLst/>
          </a:prstGeom>
        </p:spPr>
      </p:pic>
      <p:pic>
        <p:nvPicPr>
          <p:cNvPr id="33" name="圖片 32">
            <a:extLst>
              <a:ext uri="{FF2B5EF4-FFF2-40B4-BE49-F238E27FC236}">
                <a16:creationId xmlns:a16="http://schemas.microsoft.com/office/drawing/2014/main" id="{DB9C2850-4414-4331-9117-CC7CAD38CD08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20495" y="2529441"/>
            <a:ext cx="548640" cy="573865"/>
          </a:xfrm>
          <a:prstGeom prst="rect">
            <a:avLst/>
          </a:prstGeom>
        </p:spPr>
      </p:pic>
      <p:pic>
        <p:nvPicPr>
          <p:cNvPr id="34" name="圖片 33">
            <a:extLst>
              <a:ext uri="{FF2B5EF4-FFF2-40B4-BE49-F238E27FC236}">
                <a16:creationId xmlns:a16="http://schemas.microsoft.com/office/drawing/2014/main" id="{FA1EAACE-C441-4D3A-B26A-4DDCF9E6028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20495" y="3678469"/>
            <a:ext cx="548640" cy="573865"/>
          </a:xfrm>
          <a:prstGeom prst="rect">
            <a:avLst/>
          </a:prstGeom>
        </p:spPr>
      </p:pic>
      <p:pic>
        <p:nvPicPr>
          <p:cNvPr id="35" name="圖片 34">
            <a:extLst>
              <a:ext uri="{FF2B5EF4-FFF2-40B4-BE49-F238E27FC236}">
                <a16:creationId xmlns:a16="http://schemas.microsoft.com/office/drawing/2014/main" id="{69FC01FE-51C2-484C-B315-A7F07D5762C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920495" y="5371084"/>
            <a:ext cx="548640" cy="573865"/>
          </a:xfrm>
          <a:prstGeom prst="rect">
            <a:avLst/>
          </a:prstGeom>
        </p:spPr>
      </p:pic>
      <p:sp>
        <p:nvSpPr>
          <p:cNvPr id="41" name="文字方塊 40">
            <a:extLst>
              <a:ext uri="{FF2B5EF4-FFF2-40B4-BE49-F238E27FC236}">
                <a16:creationId xmlns:a16="http://schemas.microsoft.com/office/drawing/2014/main" id="{58CB9BB2-3407-40CD-8441-65DB7CD24968}"/>
              </a:ext>
            </a:extLst>
          </p:cNvPr>
          <p:cNvSpPr txBox="1"/>
          <p:nvPr/>
        </p:nvSpPr>
        <p:spPr>
          <a:xfrm>
            <a:off x="1635869" y="4912265"/>
            <a:ext cx="2238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bottomLineIndex1 = 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C2CFDAD2-F4AE-4B8F-BB2D-71FE2B75E28D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3987531" y="2796847"/>
            <a:ext cx="3663264" cy="96083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EA17C0A6-44C3-430A-B4F5-BA8AAF0A2FCF}"/>
              </a:ext>
            </a:extLst>
          </p:cNvPr>
          <p:cNvSpPr txBox="1"/>
          <p:nvPr/>
        </p:nvSpPr>
        <p:spPr>
          <a:xfrm>
            <a:off x="7650795" y="3573018"/>
            <a:ext cx="1858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topLineIndex2 = 1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DD0598F9-E90A-47F2-83CA-89A3F8CFB247}"/>
              </a:ext>
            </a:extLst>
          </p:cNvPr>
          <p:cNvSpPr txBox="1"/>
          <p:nvPr/>
        </p:nvSpPr>
        <p:spPr>
          <a:xfrm>
            <a:off x="2016691" y="2944829"/>
            <a:ext cx="1858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topLineIndex1 = 1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09C7BB80-8CE0-46A6-952B-7AF4F6127C8E}"/>
              </a:ext>
            </a:extLst>
          </p:cNvPr>
          <p:cNvSpPr txBox="1"/>
          <p:nvPr/>
        </p:nvSpPr>
        <p:spPr>
          <a:xfrm rot="836603">
            <a:off x="5795047" y="3025671"/>
            <a:ext cx="96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Top Line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F69E4454-C8E9-41A9-872A-411E79E4E8DF}"/>
              </a:ext>
            </a:extLst>
          </p:cNvPr>
          <p:cNvCxnSpPr>
            <a:cxnSpLocks/>
            <a:stCxn id="41" idx="3"/>
            <a:endCxn id="49" idx="1"/>
          </p:cNvCxnSpPr>
          <p:nvPr/>
        </p:nvCxnSpPr>
        <p:spPr>
          <a:xfrm flipV="1">
            <a:off x="3874623" y="4104495"/>
            <a:ext cx="3758488" cy="99243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72BEC878-8029-443D-9D8E-2BE0067CB648}"/>
              </a:ext>
            </a:extLst>
          </p:cNvPr>
          <p:cNvSpPr txBox="1"/>
          <p:nvPr/>
        </p:nvSpPr>
        <p:spPr>
          <a:xfrm rot="20742085">
            <a:off x="5534097" y="4471956"/>
            <a:ext cx="1326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altLang="zh-TW" dirty="0">
                <a:solidFill>
                  <a:srgbClr val="FF0000"/>
                </a:solidFill>
              </a:rPr>
              <a:t>Bottom Line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090B2A14-9FDB-4670-9D3E-3842530F4B14}"/>
              </a:ext>
            </a:extLst>
          </p:cNvPr>
          <p:cNvCxnSpPr>
            <a:cxnSpLocks/>
          </p:cNvCxnSpPr>
          <p:nvPr/>
        </p:nvCxnSpPr>
        <p:spPr>
          <a:xfrm>
            <a:off x="8785835" y="2494676"/>
            <a:ext cx="0" cy="1075931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F48AA8DE-6FC8-49E9-A522-61FA4295EA29}"/>
              </a:ext>
            </a:extLst>
          </p:cNvPr>
          <p:cNvCxnSpPr>
            <a:cxnSpLocks/>
            <a:stCxn id="77" idx="0"/>
          </p:cNvCxnSpPr>
          <p:nvPr/>
        </p:nvCxnSpPr>
        <p:spPr>
          <a:xfrm flipV="1">
            <a:off x="2756221" y="5327511"/>
            <a:ext cx="7714" cy="45568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2F117957-0DED-4343-98E7-9A1DFCF5ADCC}"/>
              </a:ext>
            </a:extLst>
          </p:cNvPr>
          <p:cNvSpPr txBox="1"/>
          <p:nvPr/>
        </p:nvSpPr>
        <p:spPr>
          <a:xfrm>
            <a:off x="7633111" y="3919829"/>
            <a:ext cx="2238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bottomLineIndex2 = 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62" name="直線接點 61">
            <a:extLst>
              <a:ext uri="{FF2B5EF4-FFF2-40B4-BE49-F238E27FC236}">
                <a16:creationId xmlns:a16="http://schemas.microsoft.com/office/drawing/2014/main" id="{38D107ED-C386-46A5-80EA-CDF12E94286E}"/>
              </a:ext>
            </a:extLst>
          </p:cNvPr>
          <p:cNvCxnSpPr>
            <a:cxnSpLocks/>
          </p:cNvCxnSpPr>
          <p:nvPr/>
        </p:nvCxnSpPr>
        <p:spPr>
          <a:xfrm flipV="1">
            <a:off x="3987531" y="2242170"/>
            <a:ext cx="4149904" cy="1221373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7AA1E638-F237-4834-A2A2-70533B96A170}"/>
              </a:ext>
            </a:extLst>
          </p:cNvPr>
          <p:cNvSpPr txBox="1"/>
          <p:nvPr/>
        </p:nvSpPr>
        <p:spPr>
          <a:xfrm rot="20556411">
            <a:off x="5565006" y="2507142"/>
            <a:ext cx="96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altLang="zh-TW" dirty="0"/>
              <a:t>Top Line</a:t>
            </a:r>
            <a:endParaRPr lang="zh-TW" altLang="en-US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8C9F47DD-6081-421B-BB83-A90033047128}"/>
              </a:ext>
            </a:extLst>
          </p:cNvPr>
          <p:cNvSpPr txBox="1"/>
          <p:nvPr/>
        </p:nvSpPr>
        <p:spPr>
          <a:xfrm>
            <a:off x="8205396" y="2002239"/>
            <a:ext cx="1928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altLang="zh-TW" dirty="0"/>
              <a:t>topLineIndex2 </a:t>
            </a:r>
            <a:r>
              <a:rPr lang="en-US" altLang="zh-TW"/>
              <a:t>= 0</a:t>
            </a:r>
            <a:endParaRPr lang="zh-TW" altLang="en-US" dirty="0"/>
          </a:p>
        </p:txBody>
      </p:sp>
      <p:cxnSp>
        <p:nvCxnSpPr>
          <p:cNvPr id="75" name="直線接點 74">
            <a:extLst>
              <a:ext uri="{FF2B5EF4-FFF2-40B4-BE49-F238E27FC236}">
                <a16:creationId xmlns:a16="http://schemas.microsoft.com/office/drawing/2014/main" id="{DFA8CB33-A3F4-49DE-891B-BF149E22DCD1}"/>
              </a:ext>
            </a:extLst>
          </p:cNvPr>
          <p:cNvCxnSpPr>
            <a:cxnSpLocks/>
          </p:cNvCxnSpPr>
          <p:nvPr/>
        </p:nvCxnSpPr>
        <p:spPr>
          <a:xfrm flipV="1">
            <a:off x="3875598" y="3678470"/>
            <a:ext cx="4342260" cy="233217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EC6166F7-E451-4187-8786-2BE5B734EFC6}"/>
              </a:ext>
            </a:extLst>
          </p:cNvPr>
          <p:cNvSpPr txBox="1"/>
          <p:nvPr/>
        </p:nvSpPr>
        <p:spPr>
          <a:xfrm rot="19910961">
            <a:off x="5670374" y="4743258"/>
            <a:ext cx="1326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altLang="zh-TW"/>
              <a:t>Bottom Line</a:t>
            </a:r>
            <a:endParaRPr lang="zh-TW" altLang="en-US" dirty="0"/>
          </a:p>
        </p:txBody>
      </p:sp>
      <p:sp>
        <p:nvSpPr>
          <p:cNvPr id="77" name="文字方塊 76">
            <a:extLst>
              <a:ext uri="{FF2B5EF4-FFF2-40B4-BE49-F238E27FC236}">
                <a16:creationId xmlns:a16="http://schemas.microsoft.com/office/drawing/2014/main" id="{DB6D0DB1-C9C7-474B-AF88-4DE8776AA3EE}"/>
              </a:ext>
            </a:extLst>
          </p:cNvPr>
          <p:cNvSpPr txBox="1"/>
          <p:nvPr/>
        </p:nvSpPr>
        <p:spPr>
          <a:xfrm>
            <a:off x="1636844" y="5783197"/>
            <a:ext cx="2238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altLang="zh-TW" dirty="0"/>
              <a:t>bottomLineIndex1 </a:t>
            </a:r>
            <a:r>
              <a:rPr lang="en-US" altLang="zh-TW"/>
              <a:t>= 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855220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4FF642-D4DF-4FDB-9935-210365820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Moving Scan Lines (4)</a:t>
            </a:r>
            <a:endParaRPr lang="zh-TW" altLang="en-US" dirty="0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0F25FD5F-142C-46C9-BF56-502A8D313A0F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5092539" y="1833893"/>
            <a:ext cx="0" cy="4388577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29ABCA2F-DCF4-4558-AF35-804BDD978059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7189025" y="1828793"/>
            <a:ext cx="5789" cy="4393677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54642761-A823-4ABD-A834-E122EAF53187}"/>
              </a:ext>
            </a:extLst>
          </p:cNvPr>
          <p:cNvSpPr txBox="1"/>
          <p:nvPr/>
        </p:nvSpPr>
        <p:spPr>
          <a:xfrm>
            <a:off x="4682811" y="1464561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nums1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1CC590D-DFD6-4EF1-92D2-31E4A16A6A3C}"/>
              </a:ext>
            </a:extLst>
          </p:cNvPr>
          <p:cNvSpPr txBox="1"/>
          <p:nvPr/>
        </p:nvSpPr>
        <p:spPr>
          <a:xfrm>
            <a:off x="6779297" y="1459461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nums2</a:t>
            </a:r>
            <a:endParaRPr lang="zh-TW" altLang="en-US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3D0E89AA-DB21-477C-9C63-200FEC9257FB}"/>
              </a:ext>
            </a:extLst>
          </p:cNvPr>
          <p:cNvSpPr txBox="1"/>
          <p:nvPr/>
        </p:nvSpPr>
        <p:spPr>
          <a:xfrm>
            <a:off x="2966265" y="6354721"/>
            <a:ext cx="6259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(Images from </a:t>
            </a:r>
            <a:r>
              <a:rPr lang="en-US" altLang="zh-TW" dirty="0">
                <a:hlinkClick r:id="rId2"/>
              </a:rPr>
              <a:t>https://github.com/Simply-Love/Simply-Love-SM5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27" name="圖片 26">
            <a:extLst>
              <a:ext uri="{FF2B5EF4-FFF2-40B4-BE49-F238E27FC236}">
                <a16:creationId xmlns:a16="http://schemas.microsoft.com/office/drawing/2014/main" id="{0D4C9156-EA7C-498B-9722-69DE1FE983B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818219" y="1967819"/>
            <a:ext cx="548640" cy="554875"/>
          </a:xfrm>
          <a:prstGeom prst="rect">
            <a:avLst/>
          </a:prstGeom>
        </p:spPr>
      </p:pic>
      <p:pic>
        <p:nvPicPr>
          <p:cNvPr id="29" name="圖片 28">
            <a:extLst>
              <a:ext uri="{FF2B5EF4-FFF2-40B4-BE49-F238E27FC236}">
                <a16:creationId xmlns:a16="http://schemas.microsoft.com/office/drawing/2014/main" id="{1004C77D-C3CC-4B9E-8B14-905C9B9AFE0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18219" y="3110617"/>
            <a:ext cx="548640" cy="554875"/>
          </a:xfrm>
          <a:prstGeom prst="rect">
            <a:avLst/>
          </a:prstGeom>
        </p:spPr>
      </p:pic>
      <p:pic>
        <p:nvPicPr>
          <p:cNvPr id="30" name="圖片 29">
            <a:extLst>
              <a:ext uri="{FF2B5EF4-FFF2-40B4-BE49-F238E27FC236}">
                <a16:creationId xmlns:a16="http://schemas.microsoft.com/office/drawing/2014/main" id="{66F6160C-D8D6-4BA2-B476-9B490F5C794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18219" y="4253415"/>
            <a:ext cx="548640" cy="554875"/>
          </a:xfrm>
          <a:prstGeom prst="rect">
            <a:avLst/>
          </a:prstGeom>
        </p:spPr>
      </p:pic>
      <p:pic>
        <p:nvPicPr>
          <p:cNvPr id="31" name="圖片 30">
            <a:extLst>
              <a:ext uri="{FF2B5EF4-FFF2-40B4-BE49-F238E27FC236}">
                <a16:creationId xmlns:a16="http://schemas.microsoft.com/office/drawing/2014/main" id="{91212985-973E-4A56-AA5D-796ABD1CE8A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18219" y="4815365"/>
            <a:ext cx="548640" cy="554875"/>
          </a:xfrm>
          <a:prstGeom prst="rect">
            <a:avLst/>
          </a:prstGeom>
        </p:spPr>
      </p:pic>
      <p:pic>
        <p:nvPicPr>
          <p:cNvPr id="33" name="圖片 32">
            <a:extLst>
              <a:ext uri="{FF2B5EF4-FFF2-40B4-BE49-F238E27FC236}">
                <a16:creationId xmlns:a16="http://schemas.microsoft.com/office/drawing/2014/main" id="{DB9C2850-4414-4331-9117-CC7CAD38CD08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20495" y="2529441"/>
            <a:ext cx="548640" cy="573865"/>
          </a:xfrm>
          <a:prstGeom prst="rect">
            <a:avLst/>
          </a:prstGeom>
        </p:spPr>
      </p:pic>
      <p:pic>
        <p:nvPicPr>
          <p:cNvPr id="34" name="圖片 33">
            <a:extLst>
              <a:ext uri="{FF2B5EF4-FFF2-40B4-BE49-F238E27FC236}">
                <a16:creationId xmlns:a16="http://schemas.microsoft.com/office/drawing/2014/main" id="{FA1EAACE-C441-4D3A-B26A-4DDCF9E6028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20495" y="3678469"/>
            <a:ext cx="548640" cy="573865"/>
          </a:xfrm>
          <a:prstGeom prst="rect">
            <a:avLst/>
          </a:prstGeom>
        </p:spPr>
      </p:pic>
      <p:pic>
        <p:nvPicPr>
          <p:cNvPr id="35" name="圖片 34">
            <a:extLst>
              <a:ext uri="{FF2B5EF4-FFF2-40B4-BE49-F238E27FC236}">
                <a16:creationId xmlns:a16="http://schemas.microsoft.com/office/drawing/2014/main" id="{69FC01FE-51C2-484C-B315-A7F07D5762C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920495" y="5371084"/>
            <a:ext cx="548640" cy="573865"/>
          </a:xfrm>
          <a:prstGeom prst="rect">
            <a:avLst/>
          </a:prstGeom>
        </p:spPr>
      </p:pic>
      <p:sp>
        <p:nvSpPr>
          <p:cNvPr id="41" name="文字方塊 40">
            <a:extLst>
              <a:ext uri="{FF2B5EF4-FFF2-40B4-BE49-F238E27FC236}">
                <a16:creationId xmlns:a16="http://schemas.microsoft.com/office/drawing/2014/main" id="{58CB9BB2-3407-40CD-8441-65DB7CD24968}"/>
              </a:ext>
            </a:extLst>
          </p:cNvPr>
          <p:cNvSpPr txBox="1"/>
          <p:nvPr/>
        </p:nvSpPr>
        <p:spPr>
          <a:xfrm>
            <a:off x="1531223" y="3151191"/>
            <a:ext cx="2238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bottomLineIndex1 = 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DD0598F9-E90A-47F2-83CA-89A3F8CFB247}"/>
              </a:ext>
            </a:extLst>
          </p:cNvPr>
          <p:cNvSpPr txBox="1"/>
          <p:nvPr/>
        </p:nvSpPr>
        <p:spPr>
          <a:xfrm>
            <a:off x="1892699" y="4408017"/>
            <a:ext cx="1858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topLineIndex1 = 1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5C3339C0-7C6B-4F2F-AF4F-6BD255E42BC8}"/>
              </a:ext>
            </a:extLst>
          </p:cNvPr>
          <p:cNvSpPr txBox="1"/>
          <p:nvPr/>
        </p:nvSpPr>
        <p:spPr>
          <a:xfrm>
            <a:off x="7242238" y="4680678"/>
            <a:ext cx="3097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2"/>
                </a:solidFill>
              </a:rPr>
              <a:t>Haven’t</a:t>
            </a:r>
            <a:r>
              <a:rPr lang="zh-TW" altLang="en-US" dirty="0">
                <a:solidFill>
                  <a:schemeClr val="accent2"/>
                </a:solidFill>
              </a:rPr>
              <a:t> </a:t>
            </a:r>
            <a:r>
              <a:rPr lang="en-US" altLang="zh-TW" dirty="0">
                <a:solidFill>
                  <a:schemeClr val="accent2"/>
                </a:solidFill>
              </a:rPr>
              <a:t>crossed</a:t>
            </a:r>
            <a:r>
              <a:rPr lang="zh-TW" altLang="en-US" dirty="0">
                <a:solidFill>
                  <a:schemeClr val="accent2"/>
                </a:solidFill>
              </a:rPr>
              <a:t> </a:t>
            </a:r>
            <a:r>
              <a:rPr lang="en-US" altLang="zh-TW" dirty="0">
                <a:solidFill>
                  <a:schemeClr val="accent2"/>
                </a:solidFill>
              </a:rPr>
              <a:t>the other lines</a:t>
            </a:r>
          </a:p>
        </p:txBody>
      </p:sp>
      <p:cxnSp>
        <p:nvCxnSpPr>
          <p:cNvPr id="53" name="直線接點 52">
            <a:extLst>
              <a:ext uri="{FF2B5EF4-FFF2-40B4-BE49-F238E27FC236}">
                <a16:creationId xmlns:a16="http://schemas.microsoft.com/office/drawing/2014/main" id="{1C6620AE-17D9-4955-AFBB-B7182C2DEE93}"/>
              </a:ext>
            </a:extLst>
          </p:cNvPr>
          <p:cNvCxnSpPr>
            <a:cxnSpLocks/>
            <a:endCxn id="54" idx="1"/>
          </p:cNvCxnSpPr>
          <p:nvPr/>
        </p:nvCxnSpPr>
        <p:spPr>
          <a:xfrm flipV="1">
            <a:off x="3812460" y="3606955"/>
            <a:ext cx="3820651" cy="97277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D0388F37-FF75-477B-8793-445C2F6DF80E}"/>
              </a:ext>
            </a:extLst>
          </p:cNvPr>
          <p:cNvSpPr txBox="1"/>
          <p:nvPr/>
        </p:nvSpPr>
        <p:spPr>
          <a:xfrm>
            <a:off x="7633111" y="3422289"/>
            <a:ext cx="1858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topLineIndex2 = 1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574416C2-AED8-4C18-AB05-75576962AB1A}"/>
              </a:ext>
            </a:extLst>
          </p:cNvPr>
          <p:cNvSpPr txBox="1"/>
          <p:nvPr/>
        </p:nvSpPr>
        <p:spPr>
          <a:xfrm rot="20710220">
            <a:off x="6179351" y="3465928"/>
            <a:ext cx="96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Top Line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56" name="直線接點 55">
            <a:extLst>
              <a:ext uri="{FF2B5EF4-FFF2-40B4-BE49-F238E27FC236}">
                <a16:creationId xmlns:a16="http://schemas.microsoft.com/office/drawing/2014/main" id="{B8FDF743-D69B-43E2-AF2A-A92ED9EBFB0E}"/>
              </a:ext>
            </a:extLst>
          </p:cNvPr>
          <p:cNvCxnSpPr>
            <a:cxnSpLocks/>
            <a:stCxn id="41" idx="3"/>
            <a:endCxn id="59" idx="1"/>
          </p:cNvCxnSpPr>
          <p:nvPr/>
        </p:nvCxnSpPr>
        <p:spPr>
          <a:xfrm>
            <a:off x="3769977" y="3335857"/>
            <a:ext cx="3863134" cy="94658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BD0A32D4-3617-4D08-A5EA-2652906AF3D5}"/>
              </a:ext>
            </a:extLst>
          </p:cNvPr>
          <p:cNvSpPr txBox="1"/>
          <p:nvPr/>
        </p:nvSpPr>
        <p:spPr>
          <a:xfrm rot="844475">
            <a:off x="6039898" y="4086331"/>
            <a:ext cx="1326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altLang="zh-TW" dirty="0">
                <a:solidFill>
                  <a:srgbClr val="FF0000"/>
                </a:solidFill>
              </a:rPr>
              <a:t>Bottom Line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FD7345E2-E930-4068-9DCB-6F6BC800ECB5}"/>
              </a:ext>
            </a:extLst>
          </p:cNvPr>
          <p:cNvSpPr txBox="1"/>
          <p:nvPr/>
        </p:nvSpPr>
        <p:spPr>
          <a:xfrm>
            <a:off x="7633111" y="4097775"/>
            <a:ext cx="2238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bottomLineIndex2 = 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19442729-4D81-44D0-8E19-2A1C16280036}"/>
              </a:ext>
            </a:extLst>
          </p:cNvPr>
          <p:cNvSpPr/>
          <p:nvPr/>
        </p:nvSpPr>
        <p:spPr>
          <a:xfrm>
            <a:off x="7486706" y="3221372"/>
            <a:ext cx="2602305" cy="139514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36920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文字方塊 47">
            <a:extLst>
              <a:ext uri="{FF2B5EF4-FFF2-40B4-BE49-F238E27FC236}">
                <a16:creationId xmlns:a16="http://schemas.microsoft.com/office/drawing/2014/main" id="{72BEC878-8029-443D-9D8E-2BE0067CB648}"/>
              </a:ext>
            </a:extLst>
          </p:cNvPr>
          <p:cNvSpPr txBox="1"/>
          <p:nvPr/>
        </p:nvSpPr>
        <p:spPr>
          <a:xfrm rot="877887">
            <a:off x="5134202" y="3825602"/>
            <a:ext cx="1326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altLang="zh-TW" dirty="0">
                <a:solidFill>
                  <a:srgbClr val="FF0000"/>
                </a:solidFill>
              </a:rPr>
              <a:t>Bottom Line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04FF642-D4DF-4FDB-9935-210365820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About Even Numbers?</a:t>
            </a:r>
            <a:endParaRPr lang="zh-TW" altLang="en-US" dirty="0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0F25FD5F-142C-46C9-BF56-502A8D313A0F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5092539" y="1833893"/>
            <a:ext cx="0" cy="4388577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29ABCA2F-DCF4-4558-AF35-804BDD978059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7189025" y="1828793"/>
            <a:ext cx="5789" cy="4393677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54642761-A823-4ABD-A834-E122EAF53187}"/>
              </a:ext>
            </a:extLst>
          </p:cNvPr>
          <p:cNvSpPr txBox="1"/>
          <p:nvPr/>
        </p:nvSpPr>
        <p:spPr>
          <a:xfrm>
            <a:off x="4682811" y="1464561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nums1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1CC590D-DFD6-4EF1-92D2-31E4A16A6A3C}"/>
              </a:ext>
            </a:extLst>
          </p:cNvPr>
          <p:cNvSpPr txBox="1"/>
          <p:nvPr/>
        </p:nvSpPr>
        <p:spPr>
          <a:xfrm>
            <a:off x="6779297" y="1459461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nums2</a:t>
            </a:r>
            <a:endParaRPr lang="zh-TW" altLang="en-US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3D0E89AA-DB21-477C-9C63-200FEC9257FB}"/>
              </a:ext>
            </a:extLst>
          </p:cNvPr>
          <p:cNvSpPr txBox="1"/>
          <p:nvPr/>
        </p:nvSpPr>
        <p:spPr>
          <a:xfrm>
            <a:off x="2966265" y="6354721"/>
            <a:ext cx="6259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(Images from </a:t>
            </a:r>
            <a:r>
              <a:rPr lang="en-US" altLang="zh-TW" dirty="0">
                <a:hlinkClick r:id="rId2"/>
              </a:rPr>
              <a:t>https://github.com/Simply-Love/Simply-Love-SM5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27" name="圖片 26">
            <a:extLst>
              <a:ext uri="{FF2B5EF4-FFF2-40B4-BE49-F238E27FC236}">
                <a16:creationId xmlns:a16="http://schemas.microsoft.com/office/drawing/2014/main" id="{0D4C9156-EA7C-498B-9722-69DE1FE983B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818219" y="1967819"/>
            <a:ext cx="548640" cy="554875"/>
          </a:xfrm>
          <a:prstGeom prst="rect">
            <a:avLst/>
          </a:prstGeom>
        </p:spPr>
      </p:pic>
      <p:pic>
        <p:nvPicPr>
          <p:cNvPr id="29" name="圖片 28">
            <a:extLst>
              <a:ext uri="{FF2B5EF4-FFF2-40B4-BE49-F238E27FC236}">
                <a16:creationId xmlns:a16="http://schemas.microsoft.com/office/drawing/2014/main" id="{1004C77D-C3CC-4B9E-8B14-905C9B9AFE0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18219" y="3110617"/>
            <a:ext cx="548640" cy="554875"/>
          </a:xfrm>
          <a:prstGeom prst="rect">
            <a:avLst/>
          </a:prstGeom>
        </p:spPr>
      </p:pic>
      <p:pic>
        <p:nvPicPr>
          <p:cNvPr id="30" name="圖片 29">
            <a:extLst>
              <a:ext uri="{FF2B5EF4-FFF2-40B4-BE49-F238E27FC236}">
                <a16:creationId xmlns:a16="http://schemas.microsoft.com/office/drawing/2014/main" id="{66F6160C-D8D6-4BA2-B476-9B490F5C794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18219" y="4253415"/>
            <a:ext cx="548640" cy="554875"/>
          </a:xfrm>
          <a:prstGeom prst="rect">
            <a:avLst/>
          </a:prstGeom>
        </p:spPr>
      </p:pic>
      <p:pic>
        <p:nvPicPr>
          <p:cNvPr id="31" name="圖片 30">
            <a:extLst>
              <a:ext uri="{FF2B5EF4-FFF2-40B4-BE49-F238E27FC236}">
                <a16:creationId xmlns:a16="http://schemas.microsoft.com/office/drawing/2014/main" id="{91212985-973E-4A56-AA5D-796ABD1CE8A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18219" y="4815365"/>
            <a:ext cx="548640" cy="554875"/>
          </a:xfrm>
          <a:prstGeom prst="rect">
            <a:avLst/>
          </a:prstGeom>
        </p:spPr>
      </p:pic>
      <p:pic>
        <p:nvPicPr>
          <p:cNvPr id="33" name="圖片 32">
            <a:extLst>
              <a:ext uri="{FF2B5EF4-FFF2-40B4-BE49-F238E27FC236}">
                <a16:creationId xmlns:a16="http://schemas.microsoft.com/office/drawing/2014/main" id="{DB9C2850-4414-4331-9117-CC7CAD38CD08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20495" y="2529441"/>
            <a:ext cx="548640" cy="573865"/>
          </a:xfrm>
          <a:prstGeom prst="rect">
            <a:avLst/>
          </a:prstGeom>
        </p:spPr>
      </p:pic>
      <p:pic>
        <p:nvPicPr>
          <p:cNvPr id="34" name="圖片 33">
            <a:extLst>
              <a:ext uri="{FF2B5EF4-FFF2-40B4-BE49-F238E27FC236}">
                <a16:creationId xmlns:a16="http://schemas.microsoft.com/office/drawing/2014/main" id="{FA1EAACE-C441-4D3A-B26A-4DDCF9E6028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20495" y="3678469"/>
            <a:ext cx="548640" cy="573865"/>
          </a:xfrm>
          <a:prstGeom prst="rect">
            <a:avLst/>
          </a:prstGeom>
        </p:spPr>
      </p:pic>
      <p:sp>
        <p:nvSpPr>
          <p:cNvPr id="41" name="文字方塊 40">
            <a:extLst>
              <a:ext uri="{FF2B5EF4-FFF2-40B4-BE49-F238E27FC236}">
                <a16:creationId xmlns:a16="http://schemas.microsoft.com/office/drawing/2014/main" id="{58CB9BB2-3407-40CD-8441-65DB7CD24968}"/>
              </a:ext>
            </a:extLst>
          </p:cNvPr>
          <p:cNvSpPr txBox="1"/>
          <p:nvPr/>
        </p:nvSpPr>
        <p:spPr>
          <a:xfrm>
            <a:off x="1290705" y="3018722"/>
            <a:ext cx="2238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bottomLineIndex1 = 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C2CFDAD2-F4AE-4B8F-BB2D-71FE2B75E28D}"/>
              </a:ext>
            </a:extLst>
          </p:cNvPr>
          <p:cNvCxnSpPr>
            <a:cxnSpLocks/>
            <a:stCxn id="40" idx="3"/>
            <a:endCxn id="39" idx="1"/>
          </p:cNvCxnSpPr>
          <p:nvPr/>
        </p:nvCxnSpPr>
        <p:spPr>
          <a:xfrm>
            <a:off x="3486020" y="2786263"/>
            <a:ext cx="4804061" cy="115314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EA17C0A6-44C3-430A-B4F5-BA8AAF0A2FCF}"/>
              </a:ext>
            </a:extLst>
          </p:cNvPr>
          <p:cNvSpPr txBox="1"/>
          <p:nvPr/>
        </p:nvSpPr>
        <p:spPr>
          <a:xfrm>
            <a:off x="8290081" y="3754743"/>
            <a:ext cx="1858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topLineIndex2 = 1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DD0598F9-E90A-47F2-83CA-89A3F8CFB247}"/>
              </a:ext>
            </a:extLst>
          </p:cNvPr>
          <p:cNvSpPr txBox="1"/>
          <p:nvPr/>
        </p:nvSpPr>
        <p:spPr>
          <a:xfrm>
            <a:off x="1627113" y="2601597"/>
            <a:ext cx="1858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topLineIndex1 = 1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09C7BB80-8CE0-46A6-952B-7AF4F6127C8E}"/>
              </a:ext>
            </a:extLst>
          </p:cNvPr>
          <p:cNvSpPr txBox="1"/>
          <p:nvPr/>
        </p:nvSpPr>
        <p:spPr>
          <a:xfrm rot="817973">
            <a:off x="6135918" y="3169358"/>
            <a:ext cx="96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Top Line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F69E4454-C8E9-41A9-872A-411E79E4E8DF}"/>
              </a:ext>
            </a:extLst>
          </p:cNvPr>
          <p:cNvCxnSpPr>
            <a:cxnSpLocks/>
            <a:stCxn id="41" idx="3"/>
            <a:endCxn id="49" idx="1"/>
          </p:cNvCxnSpPr>
          <p:nvPr/>
        </p:nvCxnSpPr>
        <p:spPr>
          <a:xfrm>
            <a:off x="3529459" y="3203388"/>
            <a:ext cx="4748452" cy="129037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2F117957-0DED-4343-98E7-9A1DFCF5ADCC}"/>
              </a:ext>
            </a:extLst>
          </p:cNvPr>
          <p:cNvSpPr txBox="1"/>
          <p:nvPr/>
        </p:nvSpPr>
        <p:spPr>
          <a:xfrm>
            <a:off x="8277911" y="4309095"/>
            <a:ext cx="2238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bottomLineIndex2 = 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85E64ABF-B654-4247-86C6-CE4752B407D1}"/>
              </a:ext>
            </a:extLst>
          </p:cNvPr>
          <p:cNvSpPr/>
          <p:nvPr/>
        </p:nvSpPr>
        <p:spPr>
          <a:xfrm>
            <a:off x="1458523" y="2539472"/>
            <a:ext cx="2133212" cy="49602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4E6D8D65-0005-4AA4-9A24-F82B0F0E24EA}"/>
              </a:ext>
            </a:extLst>
          </p:cNvPr>
          <p:cNvSpPr/>
          <p:nvPr/>
        </p:nvSpPr>
        <p:spPr>
          <a:xfrm>
            <a:off x="8172995" y="4257671"/>
            <a:ext cx="2439078" cy="49602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89529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15FE60-9DFD-4F64-8288-91D0A7774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Use Imaginary Boundaries</a:t>
            </a:r>
            <a:endParaRPr lang="zh-TW" altLang="en-US" dirty="0"/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62035E72-73F0-484F-B0BD-DDE1300B2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To make sure we don’t get out-of-range errors for empty vectors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97A4155-2AE6-4900-A371-5742BF094DAF}"/>
              </a:ext>
            </a:extLst>
          </p:cNvPr>
          <p:cNvSpPr txBox="1"/>
          <p:nvPr/>
        </p:nvSpPr>
        <p:spPr>
          <a:xfrm>
            <a:off x="2520341" y="2598003"/>
            <a:ext cx="71513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Consolas" panose="020B0609020204030204" pitchFamily="49" charset="0"/>
              </a:rPr>
              <a:t>nums1 = [          1, 2, 3             ]</a:t>
            </a:r>
          </a:p>
          <a:p>
            <a:r>
              <a:rPr lang="en-US" altLang="zh-TW" sz="2400" dirty="0">
                <a:latin typeface="Consolas" panose="020B0609020204030204" pitchFamily="49" charset="0"/>
              </a:rPr>
              <a:t>nums2 = [                              ]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F83D9F6-0FDF-424C-AB39-A4701EC6ACF6}"/>
              </a:ext>
            </a:extLst>
          </p:cNvPr>
          <p:cNvSpPr txBox="1"/>
          <p:nvPr/>
        </p:nvSpPr>
        <p:spPr>
          <a:xfrm>
            <a:off x="2520341" y="4573587"/>
            <a:ext cx="69813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Consolas" panose="020B0609020204030204" pitchFamily="49" charset="0"/>
              </a:rPr>
              <a:t>nums1 = [</a:t>
            </a:r>
            <a:r>
              <a:rPr lang="en-US" altLang="zh-TW" sz="2400" dirty="0">
                <a:solidFill>
                  <a:schemeClr val="accent6"/>
                </a:solidFill>
                <a:latin typeface="Consolas" panose="020B0609020204030204" pitchFamily="49" charset="0"/>
              </a:rPr>
              <a:t>-1000001</a:t>
            </a:r>
            <a:r>
              <a:rPr lang="en-US" altLang="zh-TW" sz="2400" dirty="0">
                <a:latin typeface="Consolas" panose="020B0609020204030204" pitchFamily="49" charset="0"/>
              </a:rPr>
              <a:t>, 1, 2, 3    , </a:t>
            </a:r>
            <a:r>
              <a:rPr lang="en-US" altLang="zh-TW" sz="2400" dirty="0">
                <a:solidFill>
                  <a:schemeClr val="accent6"/>
                </a:solidFill>
                <a:latin typeface="Consolas" panose="020B0609020204030204" pitchFamily="49" charset="0"/>
              </a:rPr>
              <a:t>1000001</a:t>
            </a:r>
            <a:r>
              <a:rPr lang="en-US" altLang="zh-TW" sz="2400" dirty="0">
                <a:latin typeface="Consolas" panose="020B0609020204030204" pitchFamily="49" charset="0"/>
              </a:rPr>
              <a:t>]</a:t>
            </a:r>
          </a:p>
          <a:p>
            <a:r>
              <a:rPr lang="en-US" altLang="zh-TW" sz="2400" dirty="0">
                <a:latin typeface="Consolas" panose="020B0609020204030204" pitchFamily="49" charset="0"/>
              </a:rPr>
              <a:t>nums2 = [</a:t>
            </a:r>
            <a:r>
              <a:rPr lang="en-US" altLang="zh-TW" sz="2400" dirty="0">
                <a:solidFill>
                  <a:schemeClr val="accent6"/>
                </a:solidFill>
                <a:latin typeface="Consolas" panose="020B0609020204030204" pitchFamily="49" charset="0"/>
              </a:rPr>
              <a:t>-1000001</a:t>
            </a:r>
            <a:r>
              <a:rPr lang="en-US" altLang="zh-TW" sz="2400" dirty="0">
                <a:latin typeface="Consolas" panose="020B0609020204030204" pitchFamily="49" charset="0"/>
              </a:rPr>
              <a:t>,            , </a:t>
            </a:r>
            <a:r>
              <a:rPr lang="en-US" altLang="zh-TW" sz="2400" dirty="0">
                <a:solidFill>
                  <a:schemeClr val="accent6"/>
                </a:solidFill>
                <a:latin typeface="Consolas" panose="020B0609020204030204" pitchFamily="49" charset="0"/>
              </a:rPr>
              <a:t>1000001</a:t>
            </a:r>
            <a:r>
              <a:rPr lang="en-US" altLang="zh-TW" sz="2400" dirty="0">
                <a:latin typeface="Consolas" panose="020B0609020204030204" pitchFamily="49" charset="0"/>
              </a:rPr>
              <a:t>]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sp>
        <p:nvSpPr>
          <p:cNvPr id="6" name="箭號: 向下 5">
            <a:extLst>
              <a:ext uri="{FF2B5EF4-FFF2-40B4-BE49-F238E27FC236}">
                <a16:creationId xmlns:a16="http://schemas.microsoft.com/office/drawing/2014/main" id="{F516945F-CA07-43AD-9005-23345773ADB1}"/>
              </a:ext>
            </a:extLst>
          </p:cNvPr>
          <p:cNvSpPr/>
          <p:nvPr/>
        </p:nvSpPr>
        <p:spPr>
          <a:xfrm>
            <a:off x="5768724" y="3663592"/>
            <a:ext cx="484632" cy="6754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43626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CCA82716-22DF-435C-8CDC-EC09EDD00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Extension</a:t>
            </a:r>
            <a:endParaRPr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D0288EC-05F0-46B1-A8CF-CE8F4C29D8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63811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321833-C346-43CA-915C-19B8965E6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Extending to 3 Vectors</a:t>
            </a:r>
            <a:endParaRPr lang="zh-TW" altLang="en-US" dirty="0"/>
          </a:p>
        </p:txBody>
      </p:sp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0E1A2070-9342-4C29-86E5-CCCF67E9449D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3993725" y="1888843"/>
            <a:ext cx="0" cy="4388577"/>
          </a:xfrm>
          <a:prstGeom prst="line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0B4640CB-A343-4D2F-AA4C-CC6BE6709F8A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6090211" y="1883743"/>
            <a:ext cx="5789" cy="4393677"/>
          </a:xfrm>
          <a:prstGeom prst="line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>
            <a:extLst>
              <a:ext uri="{FF2B5EF4-FFF2-40B4-BE49-F238E27FC236}">
                <a16:creationId xmlns:a16="http://schemas.microsoft.com/office/drawing/2014/main" id="{C45B8E36-2743-4EE3-956F-D8E81C85C2E5}"/>
              </a:ext>
            </a:extLst>
          </p:cNvPr>
          <p:cNvSpPr txBox="1"/>
          <p:nvPr/>
        </p:nvSpPr>
        <p:spPr>
          <a:xfrm>
            <a:off x="3583997" y="1519511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nums1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D2DCD7A-D7E7-4130-8A57-A461E384EAFD}"/>
              </a:ext>
            </a:extLst>
          </p:cNvPr>
          <p:cNvSpPr txBox="1"/>
          <p:nvPr/>
        </p:nvSpPr>
        <p:spPr>
          <a:xfrm>
            <a:off x="5680483" y="1514411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nums2</a:t>
            </a: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80D366A2-1F93-404A-9B53-8604AA05C8C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19405" y="2022769"/>
            <a:ext cx="548640" cy="55487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3536F5BA-DD3E-4204-AD17-5AE2C9266E4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19405" y="3165567"/>
            <a:ext cx="548640" cy="554875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E77F23EE-89B6-46B7-BF57-22F455C7D1C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19405" y="4870315"/>
            <a:ext cx="548640" cy="554875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8CC7C34B-AD3C-439D-B9EE-1BB4FB9B729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821681" y="3733419"/>
            <a:ext cx="548640" cy="573865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FF13E047-E809-4866-BDDC-0C6B647C8DF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821681" y="5426034"/>
            <a:ext cx="548640" cy="573865"/>
          </a:xfrm>
          <a:prstGeom prst="rect">
            <a:avLst/>
          </a:prstGeom>
        </p:spPr>
      </p:pic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F2568EBB-0F1D-404E-BD38-75CFCFFC63AB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8053171" y="1883743"/>
            <a:ext cx="5789" cy="4393677"/>
          </a:xfrm>
          <a:prstGeom prst="line">
            <a:avLst/>
          </a:prstGeom>
          <a:ln w="76200">
            <a:solidFill>
              <a:srgbClr val="CC99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637113DB-5164-4F54-9C8A-1275C13FAFF3}"/>
              </a:ext>
            </a:extLst>
          </p:cNvPr>
          <p:cNvSpPr txBox="1"/>
          <p:nvPr/>
        </p:nvSpPr>
        <p:spPr>
          <a:xfrm>
            <a:off x="7643443" y="1514411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nums3</a:t>
            </a:r>
            <a:endParaRPr lang="zh-TW" altLang="en-US" dirty="0"/>
          </a:p>
        </p:txBody>
      </p:sp>
      <p:pic>
        <p:nvPicPr>
          <p:cNvPr id="20" name="圖片 19">
            <a:extLst>
              <a:ext uri="{FF2B5EF4-FFF2-40B4-BE49-F238E27FC236}">
                <a16:creationId xmlns:a16="http://schemas.microsoft.com/office/drawing/2014/main" id="{D8B0FAC2-3240-4B20-A9C9-B8672365C0F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99461" y="2553041"/>
            <a:ext cx="507417" cy="573865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658FCFD2-7BDA-45D8-B4CA-D4596C69D5D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10616" y="4289375"/>
            <a:ext cx="507417" cy="573865"/>
          </a:xfrm>
          <a:prstGeom prst="rect">
            <a:avLst/>
          </a:prstGeom>
        </p:spPr>
      </p:pic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8E6F6835-CCA2-4723-A0CB-11738CC6200B}"/>
              </a:ext>
            </a:extLst>
          </p:cNvPr>
          <p:cNvCxnSpPr>
            <a:cxnSpLocks/>
          </p:cNvCxnSpPr>
          <p:nvPr/>
        </p:nvCxnSpPr>
        <p:spPr>
          <a:xfrm>
            <a:off x="3513972" y="2951563"/>
            <a:ext cx="2777915" cy="7448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3F1ECD4C-D781-4FE9-9E57-331FD99D71AD}"/>
              </a:ext>
            </a:extLst>
          </p:cNvPr>
          <p:cNvCxnSpPr>
            <a:cxnSpLocks/>
          </p:cNvCxnSpPr>
          <p:nvPr/>
        </p:nvCxnSpPr>
        <p:spPr>
          <a:xfrm flipV="1">
            <a:off x="6291887" y="2110487"/>
            <a:ext cx="2323751" cy="158590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22E60820-1A28-44C8-9593-8FD8CC1B395F}"/>
              </a:ext>
            </a:extLst>
          </p:cNvPr>
          <p:cNvSpPr txBox="1"/>
          <p:nvPr/>
        </p:nvSpPr>
        <p:spPr>
          <a:xfrm rot="869082">
            <a:off x="4722439" y="2997203"/>
            <a:ext cx="96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Top Line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58C481A4-ADAC-4E9B-A5D8-6E7B77BCBF32}"/>
              </a:ext>
            </a:extLst>
          </p:cNvPr>
          <p:cNvSpPr txBox="1"/>
          <p:nvPr/>
        </p:nvSpPr>
        <p:spPr>
          <a:xfrm rot="19453201">
            <a:off x="6524533" y="2766897"/>
            <a:ext cx="96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Top Line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244904EA-08FE-4A94-9F25-52491C270164}"/>
              </a:ext>
            </a:extLst>
          </p:cNvPr>
          <p:cNvSpPr txBox="1"/>
          <p:nvPr/>
        </p:nvSpPr>
        <p:spPr>
          <a:xfrm rot="1304453">
            <a:off x="6455154" y="4593651"/>
            <a:ext cx="1326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altLang="zh-TW" dirty="0">
                <a:solidFill>
                  <a:srgbClr val="FF0000"/>
                </a:solidFill>
              </a:rPr>
              <a:t>Bottom Line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A7DBD510-BC00-4087-AA2E-D7DC4D9775CA}"/>
              </a:ext>
            </a:extLst>
          </p:cNvPr>
          <p:cNvCxnSpPr>
            <a:cxnSpLocks/>
          </p:cNvCxnSpPr>
          <p:nvPr/>
        </p:nvCxnSpPr>
        <p:spPr>
          <a:xfrm flipV="1">
            <a:off x="3583997" y="4222684"/>
            <a:ext cx="2780533" cy="138717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3F51BD94-8FE7-4D15-83C8-962A40E5C196}"/>
              </a:ext>
            </a:extLst>
          </p:cNvPr>
          <p:cNvCxnSpPr>
            <a:cxnSpLocks/>
          </p:cNvCxnSpPr>
          <p:nvPr/>
        </p:nvCxnSpPr>
        <p:spPr>
          <a:xfrm>
            <a:off x="6364530" y="4222684"/>
            <a:ext cx="2545513" cy="101204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C947186E-1265-47D9-8AA7-169253FC762B}"/>
              </a:ext>
            </a:extLst>
          </p:cNvPr>
          <p:cNvSpPr txBox="1"/>
          <p:nvPr/>
        </p:nvSpPr>
        <p:spPr>
          <a:xfrm rot="20031175">
            <a:off x="4531434" y="4877753"/>
            <a:ext cx="1326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altLang="zh-TW" dirty="0">
                <a:solidFill>
                  <a:srgbClr val="FF0000"/>
                </a:solidFill>
              </a:rPr>
              <a:t>Bottom Line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202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4D88FB4A-88FD-404A-B653-26911DAA3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Problem</a:t>
            </a:r>
            <a:endParaRPr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9B3B1EF-BC73-4DCA-9EA4-4DEC9E8EAC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7938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4FF642-D4DF-4FDB-9935-210365820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Rhythm Game</a:t>
            </a:r>
            <a:endParaRPr lang="zh-TW" altLang="en-US" dirty="0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0F25FD5F-142C-46C9-BF56-502A8D313A0F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5092539" y="1833893"/>
            <a:ext cx="0" cy="4388577"/>
          </a:xfrm>
          <a:prstGeom prst="line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29ABCA2F-DCF4-4558-AF35-804BDD978059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7189025" y="1828793"/>
            <a:ext cx="5789" cy="4393677"/>
          </a:xfrm>
          <a:prstGeom prst="line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54642761-A823-4ABD-A834-E122EAF53187}"/>
              </a:ext>
            </a:extLst>
          </p:cNvPr>
          <p:cNvSpPr txBox="1"/>
          <p:nvPr/>
        </p:nvSpPr>
        <p:spPr>
          <a:xfrm>
            <a:off x="4682811" y="1464561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nums1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1CC590D-DFD6-4EF1-92D2-31E4A16A6A3C}"/>
              </a:ext>
            </a:extLst>
          </p:cNvPr>
          <p:cNvSpPr txBox="1"/>
          <p:nvPr/>
        </p:nvSpPr>
        <p:spPr>
          <a:xfrm>
            <a:off x="6779297" y="1459461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nums2</a:t>
            </a:r>
            <a:endParaRPr lang="zh-TW" altLang="en-US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3D0E89AA-DB21-477C-9C63-200FEC9257FB}"/>
              </a:ext>
            </a:extLst>
          </p:cNvPr>
          <p:cNvSpPr txBox="1"/>
          <p:nvPr/>
        </p:nvSpPr>
        <p:spPr>
          <a:xfrm>
            <a:off x="2966265" y="6354721"/>
            <a:ext cx="6259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(Images from </a:t>
            </a:r>
            <a:r>
              <a:rPr lang="en-US" altLang="zh-TW" dirty="0">
                <a:hlinkClick r:id="rId2"/>
              </a:rPr>
              <a:t>https://github.com/Simply-Love/Simply-Love-SM5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27" name="圖片 26">
            <a:extLst>
              <a:ext uri="{FF2B5EF4-FFF2-40B4-BE49-F238E27FC236}">
                <a16:creationId xmlns:a16="http://schemas.microsoft.com/office/drawing/2014/main" id="{0D4C9156-EA7C-498B-9722-69DE1FE983B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18219" y="1967819"/>
            <a:ext cx="548640" cy="554875"/>
          </a:xfrm>
          <a:prstGeom prst="rect">
            <a:avLst/>
          </a:prstGeom>
        </p:spPr>
      </p:pic>
      <p:pic>
        <p:nvPicPr>
          <p:cNvPr id="29" name="圖片 28">
            <a:extLst>
              <a:ext uri="{FF2B5EF4-FFF2-40B4-BE49-F238E27FC236}">
                <a16:creationId xmlns:a16="http://schemas.microsoft.com/office/drawing/2014/main" id="{1004C77D-C3CC-4B9E-8B14-905C9B9AFE0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18219" y="3110617"/>
            <a:ext cx="548640" cy="554875"/>
          </a:xfrm>
          <a:prstGeom prst="rect">
            <a:avLst/>
          </a:prstGeom>
        </p:spPr>
      </p:pic>
      <p:pic>
        <p:nvPicPr>
          <p:cNvPr id="30" name="圖片 29">
            <a:extLst>
              <a:ext uri="{FF2B5EF4-FFF2-40B4-BE49-F238E27FC236}">
                <a16:creationId xmlns:a16="http://schemas.microsoft.com/office/drawing/2014/main" id="{66F6160C-D8D6-4BA2-B476-9B490F5C794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18219" y="4253415"/>
            <a:ext cx="548640" cy="554875"/>
          </a:xfrm>
          <a:prstGeom prst="rect">
            <a:avLst/>
          </a:prstGeom>
        </p:spPr>
      </p:pic>
      <p:pic>
        <p:nvPicPr>
          <p:cNvPr id="31" name="圖片 30">
            <a:extLst>
              <a:ext uri="{FF2B5EF4-FFF2-40B4-BE49-F238E27FC236}">
                <a16:creationId xmlns:a16="http://schemas.microsoft.com/office/drawing/2014/main" id="{91212985-973E-4A56-AA5D-796ABD1CE8A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18219" y="4815365"/>
            <a:ext cx="548640" cy="554875"/>
          </a:xfrm>
          <a:prstGeom prst="rect">
            <a:avLst/>
          </a:prstGeom>
        </p:spPr>
      </p:pic>
      <p:pic>
        <p:nvPicPr>
          <p:cNvPr id="33" name="圖片 32">
            <a:extLst>
              <a:ext uri="{FF2B5EF4-FFF2-40B4-BE49-F238E27FC236}">
                <a16:creationId xmlns:a16="http://schemas.microsoft.com/office/drawing/2014/main" id="{DB9C2850-4414-4331-9117-CC7CAD38CD0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20495" y="2529441"/>
            <a:ext cx="548640" cy="573865"/>
          </a:xfrm>
          <a:prstGeom prst="rect">
            <a:avLst/>
          </a:prstGeom>
        </p:spPr>
      </p:pic>
      <p:pic>
        <p:nvPicPr>
          <p:cNvPr id="34" name="圖片 33">
            <a:extLst>
              <a:ext uri="{FF2B5EF4-FFF2-40B4-BE49-F238E27FC236}">
                <a16:creationId xmlns:a16="http://schemas.microsoft.com/office/drawing/2014/main" id="{FA1EAACE-C441-4D3A-B26A-4DDCF9E6028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20495" y="3678469"/>
            <a:ext cx="548640" cy="573865"/>
          </a:xfrm>
          <a:prstGeom prst="rect">
            <a:avLst/>
          </a:prstGeom>
        </p:spPr>
      </p:pic>
      <p:pic>
        <p:nvPicPr>
          <p:cNvPr id="35" name="圖片 34">
            <a:extLst>
              <a:ext uri="{FF2B5EF4-FFF2-40B4-BE49-F238E27FC236}">
                <a16:creationId xmlns:a16="http://schemas.microsoft.com/office/drawing/2014/main" id="{69FC01FE-51C2-484C-B315-A7F07D5762C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20495" y="5371084"/>
            <a:ext cx="548640" cy="573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972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4FF642-D4DF-4FDB-9935-210365820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Find Middle Note</a:t>
            </a:r>
            <a:endParaRPr lang="zh-TW" altLang="en-US" dirty="0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0F25FD5F-142C-46C9-BF56-502A8D313A0F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5092539" y="1833893"/>
            <a:ext cx="0" cy="4388577"/>
          </a:xfrm>
          <a:prstGeom prst="line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29ABCA2F-DCF4-4558-AF35-804BDD978059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7189025" y="1828793"/>
            <a:ext cx="5789" cy="4393677"/>
          </a:xfrm>
          <a:prstGeom prst="line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54642761-A823-4ABD-A834-E122EAF53187}"/>
              </a:ext>
            </a:extLst>
          </p:cNvPr>
          <p:cNvSpPr txBox="1"/>
          <p:nvPr/>
        </p:nvSpPr>
        <p:spPr>
          <a:xfrm>
            <a:off x="4682811" y="1464561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nums1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1CC590D-DFD6-4EF1-92D2-31E4A16A6A3C}"/>
              </a:ext>
            </a:extLst>
          </p:cNvPr>
          <p:cNvSpPr txBox="1"/>
          <p:nvPr/>
        </p:nvSpPr>
        <p:spPr>
          <a:xfrm>
            <a:off x="6779297" y="1459461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nums2</a:t>
            </a:r>
            <a:endParaRPr lang="zh-TW" altLang="en-US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3D0E89AA-DB21-477C-9C63-200FEC9257FB}"/>
              </a:ext>
            </a:extLst>
          </p:cNvPr>
          <p:cNvSpPr txBox="1"/>
          <p:nvPr/>
        </p:nvSpPr>
        <p:spPr>
          <a:xfrm>
            <a:off x="2966265" y="6354721"/>
            <a:ext cx="6259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(Images from </a:t>
            </a:r>
            <a:r>
              <a:rPr lang="en-US" altLang="zh-TW" dirty="0">
                <a:hlinkClick r:id="rId2"/>
              </a:rPr>
              <a:t>https://github.com/Simply-Love/Simply-Love-SM5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27" name="圖片 26">
            <a:extLst>
              <a:ext uri="{FF2B5EF4-FFF2-40B4-BE49-F238E27FC236}">
                <a16:creationId xmlns:a16="http://schemas.microsoft.com/office/drawing/2014/main" id="{0D4C9156-EA7C-498B-9722-69DE1FE983B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18219" y="1967819"/>
            <a:ext cx="548640" cy="554875"/>
          </a:xfrm>
          <a:prstGeom prst="rect">
            <a:avLst/>
          </a:prstGeom>
        </p:spPr>
      </p:pic>
      <p:pic>
        <p:nvPicPr>
          <p:cNvPr id="29" name="圖片 28">
            <a:extLst>
              <a:ext uri="{FF2B5EF4-FFF2-40B4-BE49-F238E27FC236}">
                <a16:creationId xmlns:a16="http://schemas.microsoft.com/office/drawing/2014/main" id="{1004C77D-C3CC-4B9E-8B14-905C9B9AFE0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18219" y="3110617"/>
            <a:ext cx="548640" cy="554875"/>
          </a:xfrm>
          <a:prstGeom prst="rect">
            <a:avLst/>
          </a:prstGeom>
        </p:spPr>
      </p:pic>
      <p:pic>
        <p:nvPicPr>
          <p:cNvPr id="30" name="圖片 29">
            <a:extLst>
              <a:ext uri="{FF2B5EF4-FFF2-40B4-BE49-F238E27FC236}">
                <a16:creationId xmlns:a16="http://schemas.microsoft.com/office/drawing/2014/main" id="{66F6160C-D8D6-4BA2-B476-9B490F5C794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18219" y="4253415"/>
            <a:ext cx="548640" cy="554875"/>
          </a:xfrm>
          <a:prstGeom prst="rect">
            <a:avLst/>
          </a:prstGeom>
        </p:spPr>
      </p:pic>
      <p:pic>
        <p:nvPicPr>
          <p:cNvPr id="31" name="圖片 30">
            <a:extLst>
              <a:ext uri="{FF2B5EF4-FFF2-40B4-BE49-F238E27FC236}">
                <a16:creationId xmlns:a16="http://schemas.microsoft.com/office/drawing/2014/main" id="{91212985-973E-4A56-AA5D-796ABD1CE8A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18219" y="4815365"/>
            <a:ext cx="548640" cy="554875"/>
          </a:xfrm>
          <a:prstGeom prst="rect">
            <a:avLst/>
          </a:prstGeom>
        </p:spPr>
      </p:pic>
      <p:pic>
        <p:nvPicPr>
          <p:cNvPr id="33" name="圖片 32">
            <a:extLst>
              <a:ext uri="{FF2B5EF4-FFF2-40B4-BE49-F238E27FC236}">
                <a16:creationId xmlns:a16="http://schemas.microsoft.com/office/drawing/2014/main" id="{DB9C2850-4414-4331-9117-CC7CAD38CD0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20495" y="2529441"/>
            <a:ext cx="548640" cy="573865"/>
          </a:xfrm>
          <a:prstGeom prst="rect">
            <a:avLst/>
          </a:prstGeom>
        </p:spPr>
      </p:pic>
      <p:pic>
        <p:nvPicPr>
          <p:cNvPr id="34" name="圖片 33">
            <a:extLst>
              <a:ext uri="{FF2B5EF4-FFF2-40B4-BE49-F238E27FC236}">
                <a16:creationId xmlns:a16="http://schemas.microsoft.com/office/drawing/2014/main" id="{FA1EAACE-C441-4D3A-B26A-4DDCF9E6028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20495" y="3678469"/>
            <a:ext cx="548640" cy="573865"/>
          </a:xfrm>
          <a:prstGeom prst="rect">
            <a:avLst/>
          </a:prstGeom>
        </p:spPr>
      </p:pic>
      <p:pic>
        <p:nvPicPr>
          <p:cNvPr id="35" name="圖片 34">
            <a:extLst>
              <a:ext uri="{FF2B5EF4-FFF2-40B4-BE49-F238E27FC236}">
                <a16:creationId xmlns:a16="http://schemas.microsoft.com/office/drawing/2014/main" id="{69FC01FE-51C2-484C-B315-A7F07D5762C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20495" y="5371084"/>
            <a:ext cx="548640" cy="573865"/>
          </a:xfrm>
          <a:prstGeom prst="rect">
            <a:avLst/>
          </a:prstGeom>
        </p:spPr>
      </p:pic>
      <p:sp>
        <p:nvSpPr>
          <p:cNvPr id="3" name="橢圓 2">
            <a:extLst>
              <a:ext uri="{FF2B5EF4-FFF2-40B4-BE49-F238E27FC236}">
                <a16:creationId xmlns:a16="http://schemas.microsoft.com/office/drawing/2014/main" id="{ACEA7489-9107-445A-8F3D-DB8739803B65}"/>
              </a:ext>
            </a:extLst>
          </p:cNvPr>
          <p:cNvSpPr/>
          <p:nvPr/>
        </p:nvSpPr>
        <p:spPr>
          <a:xfrm>
            <a:off x="5431298" y="2060785"/>
            <a:ext cx="365760" cy="36576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0EE64ED7-B647-4F51-9A6C-0E6BB3B27204}"/>
              </a:ext>
            </a:extLst>
          </p:cNvPr>
          <p:cNvSpPr/>
          <p:nvPr/>
        </p:nvSpPr>
        <p:spPr>
          <a:xfrm>
            <a:off x="6514488" y="5475136"/>
            <a:ext cx="365760" cy="36576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91127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4FF642-D4DF-4FDB-9935-210365820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Find Middle Note (2)</a:t>
            </a:r>
            <a:endParaRPr lang="zh-TW" altLang="en-US" dirty="0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0F25FD5F-142C-46C9-BF56-502A8D313A0F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5092539" y="1833893"/>
            <a:ext cx="0" cy="4388577"/>
          </a:xfrm>
          <a:prstGeom prst="line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29ABCA2F-DCF4-4558-AF35-804BDD978059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7189025" y="1828793"/>
            <a:ext cx="5789" cy="4393677"/>
          </a:xfrm>
          <a:prstGeom prst="line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54642761-A823-4ABD-A834-E122EAF53187}"/>
              </a:ext>
            </a:extLst>
          </p:cNvPr>
          <p:cNvSpPr txBox="1"/>
          <p:nvPr/>
        </p:nvSpPr>
        <p:spPr>
          <a:xfrm>
            <a:off x="4682811" y="1464561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nums1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1CC590D-DFD6-4EF1-92D2-31E4A16A6A3C}"/>
              </a:ext>
            </a:extLst>
          </p:cNvPr>
          <p:cNvSpPr txBox="1"/>
          <p:nvPr/>
        </p:nvSpPr>
        <p:spPr>
          <a:xfrm>
            <a:off x="6779297" y="1459461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nums2</a:t>
            </a:r>
            <a:endParaRPr lang="zh-TW" altLang="en-US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3D0E89AA-DB21-477C-9C63-200FEC9257FB}"/>
              </a:ext>
            </a:extLst>
          </p:cNvPr>
          <p:cNvSpPr txBox="1"/>
          <p:nvPr/>
        </p:nvSpPr>
        <p:spPr>
          <a:xfrm>
            <a:off x="2966265" y="6354721"/>
            <a:ext cx="6259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(Images from </a:t>
            </a:r>
            <a:r>
              <a:rPr lang="en-US" altLang="zh-TW" dirty="0">
                <a:hlinkClick r:id="rId2"/>
              </a:rPr>
              <a:t>https://github.com/Simply-Love/Simply-Love-SM5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27" name="圖片 26">
            <a:extLst>
              <a:ext uri="{FF2B5EF4-FFF2-40B4-BE49-F238E27FC236}">
                <a16:creationId xmlns:a16="http://schemas.microsoft.com/office/drawing/2014/main" id="{0D4C9156-EA7C-498B-9722-69DE1FE983B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18219" y="1967819"/>
            <a:ext cx="548640" cy="554875"/>
          </a:xfrm>
          <a:prstGeom prst="rect">
            <a:avLst/>
          </a:prstGeom>
        </p:spPr>
      </p:pic>
      <p:pic>
        <p:nvPicPr>
          <p:cNvPr id="29" name="圖片 28">
            <a:extLst>
              <a:ext uri="{FF2B5EF4-FFF2-40B4-BE49-F238E27FC236}">
                <a16:creationId xmlns:a16="http://schemas.microsoft.com/office/drawing/2014/main" id="{1004C77D-C3CC-4B9E-8B14-905C9B9AFE0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18219" y="3110617"/>
            <a:ext cx="548640" cy="554875"/>
          </a:xfrm>
          <a:prstGeom prst="rect">
            <a:avLst/>
          </a:prstGeom>
        </p:spPr>
      </p:pic>
      <p:pic>
        <p:nvPicPr>
          <p:cNvPr id="30" name="圖片 29">
            <a:extLst>
              <a:ext uri="{FF2B5EF4-FFF2-40B4-BE49-F238E27FC236}">
                <a16:creationId xmlns:a16="http://schemas.microsoft.com/office/drawing/2014/main" id="{66F6160C-D8D6-4BA2-B476-9B490F5C794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18219" y="4253415"/>
            <a:ext cx="548640" cy="554875"/>
          </a:xfrm>
          <a:prstGeom prst="rect">
            <a:avLst/>
          </a:prstGeom>
        </p:spPr>
      </p:pic>
      <p:pic>
        <p:nvPicPr>
          <p:cNvPr id="31" name="圖片 30">
            <a:extLst>
              <a:ext uri="{FF2B5EF4-FFF2-40B4-BE49-F238E27FC236}">
                <a16:creationId xmlns:a16="http://schemas.microsoft.com/office/drawing/2014/main" id="{91212985-973E-4A56-AA5D-796ABD1CE8A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18219" y="4815365"/>
            <a:ext cx="548640" cy="554875"/>
          </a:xfrm>
          <a:prstGeom prst="rect">
            <a:avLst/>
          </a:prstGeom>
        </p:spPr>
      </p:pic>
      <p:pic>
        <p:nvPicPr>
          <p:cNvPr id="33" name="圖片 32">
            <a:extLst>
              <a:ext uri="{FF2B5EF4-FFF2-40B4-BE49-F238E27FC236}">
                <a16:creationId xmlns:a16="http://schemas.microsoft.com/office/drawing/2014/main" id="{DB9C2850-4414-4331-9117-CC7CAD38CD0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20495" y="2529441"/>
            <a:ext cx="548640" cy="573865"/>
          </a:xfrm>
          <a:prstGeom prst="rect">
            <a:avLst/>
          </a:prstGeom>
        </p:spPr>
      </p:pic>
      <p:pic>
        <p:nvPicPr>
          <p:cNvPr id="34" name="圖片 33">
            <a:extLst>
              <a:ext uri="{FF2B5EF4-FFF2-40B4-BE49-F238E27FC236}">
                <a16:creationId xmlns:a16="http://schemas.microsoft.com/office/drawing/2014/main" id="{FA1EAACE-C441-4D3A-B26A-4DDCF9E6028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20495" y="3678469"/>
            <a:ext cx="548640" cy="573865"/>
          </a:xfrm>
          <a:prstGeom prst="rect">
            <a:avLst/>
          </a:prstGeom>
        </p:spPr>
      </p:pic>
      <p:pic>
        <p:nvPicPr>
          <p:cNvPr id="35" name="圖片 34">
            <a:extLst>
              <a:ext uri="{FF2B5EF4-FFF2-40B4-BE49-F238E27FC236}">
                <a16:creationId xmlns:a16="http://schemas.microsoft.com/office/drawing/2014/main" id="{69FC01FE-51C2-484C-B315-A7F07D5762C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20495" y="5371084"/>
            <a:ext cx="548640" cy="573865"/>
          </a:xfrm>
          <a:prstGeom prst="rect">
            <a:avLst/>
          </a:prstGeom>
        </p:spPr>
      </p:pic>
      <p:sp>
        <p:nvSpPr>
          <p:cNvPr id="3" name="橢圓 2">
            <a:extLst>
              <a:ext uri="{FF2B5EF4-FFF2-40B4-BE49-F238E27FC236}">
                <a16:creationId xmlns:a16="http://schemas.microsoft.com/office/drawing/2014/main" id="{ACEA7489-9107-445A-8F3D-DB8739803B65}"/>
              </a:ext>
            </a:extLst>
          </p:cNvPr>
          <p:cNvSpPr/>
          <p:nvPr/>
        </p:nvSpPr>
        <p:spPr>
          <a:xfrm>
            <a:off x="5431298" y="2060785"/>
            <a:ext cx="365760" cy="36576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0EE64ED7-B647-4F51-9A6C-0E6BB3B27204}"/>
              </a:ext>
            </a:extLst>
          </p:cNvPr>
          <p:cNvSpPr/>
          <p:nvPr/>
        </p:nvSpPr>
        <p:spPr>
          <a:xfrm>
            <a:off x="6514488" y="5475136"/>
            <a:ext cx="365760" cy="36576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22948AA6-96DE-4BD4-979A-89983EF55488}"/>
              </a:ext>
            </a:extLst>
          </p:cNvPr>
          <p:cNvSpPr/>
          <p:nvPr/>
        </p:nvSpPr>
        <p:spPr>
          <a:xfrm>
            <a:off x="6514488" y="2621138"/>
            <a:ext cx="365760" cy="36576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8803C530-46AB-4935-9FCC-8A5749DA35E8}"/>
              </a:ext>
            </a:extLst>
          </p:cNvPr>
          <p:cNvSpPr/>
          <p:nvPr/>
        </p:nvSpPr>
        <p:spPr>
          <a:xfrm>
            <a:off x="5431298" y="4909922"/>
            <a:ext cx="365760" cy="36576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510D6303-3DCD-4A6A-BF16-F9A7BBB8B7F8}"/>
              </a:ext>
            </a:extLst>
          </p:cNvPr>
          <p:cNvCxnSpPr>
            <a:cxnSpLocks/>
          </p:cNvCxnSpPr>
          <p:nvPr/>
        </p:nvCxnSpPr>
        <p:spPr>
          <a:xfrm>
            <a:off x="5861497" y="2347793"/>
            <a:ext cx="598238" cy="350940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47AB9D7B-86A9-4A74-8C61-969F35F3DFB5}"/>
              </a:ext>
            </a:extLst>
          </p:cNvPr>
          <p:cNvCxnSpPr>
            <a:cxnSpLocks/>
          </p:cNvCxnSpPr>
          <p:nvPr/>
        </p:nvCxnSpPr>
        <p:spPr>
          <a:xfrm flipH="1" flipV="1">
            <a:off x="5861253" y="5128584"/>
            <a:ext cx="581722" cy="430275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4685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4FF642-D4DF-4FDB-9935-210365820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Find Middle Note (3)</a:t>
            </a:r>
            <a:endParaRPr lang="zh-TW" altLang="en-US" dirty="0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0F25FD5F-142C-46C9-BF56-502A8D313A0F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5092539" y="1833893"/>
            <a:ext cx="0" cy="4388577"/>
          </a:xfrm>
          <a:prstGeom prst="line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29ABCA2F-DCF4-4558-AF35-804BDD978059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7189025" y="1828793"/>
            <a:ext cx="5789" cy="4393677"/>
          </a:xfrm>
          <a:prstGeom prst="line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54642761-A823-4ABD-A834-E122EAF53187}"/>
              </a:ext>
            </a:extLst>
          </p:cNvPr>
          <p:cNvSpPr txBox="1"/>
          <p:nvPr/>
        </p:nvSpPr>
        <p:spPr>
          <a:xfrm>
            <a:off x="4682811" y="1464561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nums1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1CC590D-DFD6-4EF1-92D2-31E4A16A6A3C}"/>
              </a:ext>
            </a:extLst>
          </p:cNvPr>
          <p:cNvSpPr txBox="1"/>
          <p:nvPr/>
        </p:nvSpPr>
        <p:spPr>
          <a:xfrm>
            <a:off x="6779297" y="1459461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nums2</a:t>
            </a:r>
            <a:endParaRPr lang="zh-TW" altLang="en-US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3D0E89AA-DB21-477C-9C63-200FEC9257FB}"/>
              </a:ext>
            </a:extLst>
          </p:cNvPr>
          <p:cNvSpPr txBox="1"/>
          <p:nvPr/>
        </p:nvSpPr>
        <p:spPr>
          <a:xfrm>
            <a:off x="2966265" y="6354721"/>
            <a:ext cx="6259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(Images from </a:t>
            </a:r>
            <a:r>
              <a:rPr lang="en-US" altLang="zh-TW" dirty="0">
                <a:hlinkClick r:id="rId2"/>
              </a:rPr>
              <a:t>https://github.com/Simply-Love/Simply-Love-SM5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27" name="圖片 26">
            <a:extLst>
              <a:ext uri="{FF2B5EF4-FFF2-40B4-BE49-F238E27FC236}">
                <a16:creationId xmlns:a16="http://schemas.microsoft.com/office/drawing/2014/main" id="{0D4C9156-EA7C-498B-9722-69DE1FE983B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18219" y="1967819"/>
            <a:ext cx="548640" cy="554875"/>
          </a:xfrm>
          <a:prstGeom prst="rect">
            <a:avLst/>
          </a:prstGeom>
        </p:spPr>
      </p:pic>
      <p:pic>
        <p:nvPicPr>
          <p:cNvPr id="29" name="圖片 28">
            <a:extLst>
              <a:ext uri="{FF2B5EF4-FFF2-40B4-BE49-F238E27FC236}">
                <a16:creationId xmlns:a16="http://schemas.microsoft.com/office/drawing/2014/main" id="{1004C77D-C3CC-4B9E-8B14-905C9B9AFE0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18219" y="3110617"/>
            <a:ext cx="548640" cy="554875"/>
          </a:xfrm>
          <a:prstGeom prst="rect">
            <a:avLst/>
          </a:prstGeom>
        </p:spPr>
      </p:pic>
      <p:pic>
        <p:nvPicPr>
          <p:cNvPr id="30" name="圖片 29">
            <a:extLst>
              <a:ext uri="{FF2B5EF4-FFF2-40B4-BE49-F238E27FC236}">
                <a16:creationId xmlns:a16="http://schemas.microsoft.com/office/drawing/2014/main" id="{66F6160C-D8D6-4BA2-B476-9B490F5C794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18219" y="4253415"/>
            <a:ext cx="548640" cy="554875"/>
          </a:xfrm>
          <a:prstGeom prst="rect">
            <a:avLst/>
          </a:prstGeom>
        </p:spPr>
      </p:pic>
      <p:pic>
        <p:nvPicPr>
          <p:cNvPr id="31" name="圖片 30">
            <a:extLst>
              <a:ext uri="{FF2B5EF4-FFF2-40B4-BE49-F238E27FC236}">
                <a16:creationId xmlns:a16="http://schemas.microsoft.com/office/drawing/2014/main" id="{91212985-973E-4A56-AA5D-796ABD1CE8A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18219" y="4815365"/>
            <a:ext cx="548640" cy="554875"/>
          </a:xfrm>
          <a:prstGeom prst="rect">
            <a:avLst/>
          </a:prstGeom>
        </p:spPr>
      </p:pic>
      <p:pic>
        <p:nvPicPr>
          <p:cNvPr id="33" name="圖片 32">
            <a:extLst>
              <a:ext uri="{FF2B5EF4-FFF2-40B4-BE49-F238E27FC236}">
                <a16:creationId xmlns:a16="http://schemas.microsoft.com/office/drawing/2014/main" id="{DB9C2850-4414-4331-9117-CC7CAD38CD0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20495" y="2529441"/>
            <a:ext cx="548640" cy="573865"/>
          </a:xfrm>
          <a:prstGeom prst="rect">
            <a:avLst/>
          </a:prstGeom>
        </p:spPr>
      </p:pic>
      <p:pic>
        <p:nvPicPr>
          <p:cNvPr id="34" name="圖片 33">
            <a:extLst>
              <a:ext uri="{FF2B5EF4-FFF2-40B4-BE49-F238E27FC236}">
                <a16:creationId xmlns:a16="http://schemas.microsoft.com/office/drawing/2014/main" id="{FA1EAACE-C441-4D3A-B26A-4DDCF9E6028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20495" y="3678469"/>
            <a:ext cx="548640" cy="573865"/>
          </a:xfrm>
          <a:prstGeom prst="rect">
            <a:avLst/>
          </a:prstGeom>
        </p:spPr>
      </p:pic>
      <p:pic>
        <p:nvPicPr>
          <p:cNvPr id="35" name="圖片 34">
            <a:extLst>
              <a:ext uri="{FF2B5EF4-FFF2-40B4-BE49-F238E27FC236}">
                <a16:creationId xmlns:a16="http://schemas.microsoft.com/office/drawing/2014/main" id="{69FC01FE-51C2-484C-B315-A7F07D5762C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20495" y="5371084"/>
            <a:ext cx="548640" cy="573865"/>
          </a:xfrm>
          <a:prstGeom prst="rect">
            <a:avLst/>
          </a:prstGeom>
        </p:spPr>
      </p:pic>
      <p:sp>
        <p:nvSpPr>
          <p:cNvPr id="3" name="橢圓 2">
            <a:extLst>
              <a:ext uri="{FF2B5EF4-FFF2-40B4-BE49-F238E27FC236}">
                <a16:creationId xmlns:a16="http://schemas.microsoft.com/office/drawing/2014/main" id="{ACEA7489-9107-445A-8F3D-DB8739803B65}"/>
              </a:ext>
            </a:extLst>
          </p:cNvPr>
          <p:cNvSpPr/>
          <p:nvPr/>
        </p:nvSpPr>
        <p:spPr>
          <a:xfrm>
            <a:off x="5431298" y="2060785"/>
            <a:ext cx="365760" cy="36576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0EE64ED7-B647-4F51-9A6C-0E6BB3B27204}"/>
              </a:ext>
            </a:extLst>
          </p:cNvPr>
          <p:cNvSpPr/>
          <p:nvPr/>
        </p:nvSpPr>
        <p:spPr>
          <a:xfrm>
            <a:off x="6514488" y="5475136"/>
            <a:ext cx="365760" cy="36576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22948AA6-96DE-4BD4-979A-89983EF55488}"/>
              </a:ext>
            </a:extLst>
          </p:cNvPr>
          <p:cNvSpPr/>
          <p:nvPr/>
        </p:nvSpPr>
        <p:spPr>
          <a:xfrm>
            <a:off x="6514488" y="2621138"/>
            <a:ext cx="365760" cy="36576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8803C530-46AB-4935-9FCC-8A5749DA35E8}"/>
              </a:ext>
            </a:extLst>
          </p:cNvPr>
          <p:cNvSpPr/>
          <p:nvPr/>
        </p:nvSpPr>
        <p:spPr>
          <a:xfrm>
            <a:off x="5431298" y="4909922"/>
            <a:ext cx="365760" cy="36576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E16D564F-65ED-472F-8987-33B15832DECE}"/>
              </a:ext>
            </a:extLst>
          </p:cNvPr>
          <p:cNvSpPr/>
          <p:nvPr/>
        </p:nvSpPr>
        <p:spPr>
          <a:xfrm>
            <a:off x="5431298" y="4346052"/>
            <a:ext cx="365760" cy="36576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8EDE62C5-02CB-452E-B3B5-B7FE9E12912E}"/>
              </a:ext>
            </a:extLst>
          </p:cNvPr>
          <p:cNvSpPr/>
          <p:nvPr/>
        </p:nvSpPr>
        <p:spPr>
          <a:xfrm>
            <a:off x="5431298" y="3217152"/>
            <a:ext cx="365760" cy="36576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510D6303-3DCD-4A6A-BF16-F9A7BBB8B7F8}"/>
              </a:ext>
            </a:extLst>
          </p:cNvPr>
          <p:cNvCxnSpPr>
            <a:cxnSpLocks/>
          </p:cNvCxnSpPr>
          <p:nvPr/>
        </p:nvCxnSpPr>
        <p:spPr>
          <a:xfrm>
            <a:off x="5861497" y="2347793"/>
            <a:ext cx="598238" cy="350940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14285BFD-5488-4BA0-AB5B-E40C66A47F7A}"/>
              </a:ext>
            </a:extLst>
          </p:cNvPr>
          <p:cNvCxnSpPr>
            <a:cxnSpLocks/>
          </p:cNvCxnSpPr>
          <p:nvPr/>
        </p:nvCxnSpPr>
        <p:spPr>
          <a:xfrm flipH="1">
            <a:off x="5883915" y="2914116"/>
            <a:ext cx="559060" cy="419481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BEF53B9B-A2B4-4675-91C4-972103615DE6}"/>
              </a:ext>
            </a:extLst>
          </p:cNvPr>
          <p:cNvCxnSpPr>
            <a:cxnSpLocks/>
          </p:cNvCxnSpPr>
          <p:nvPr/>
        </p:nvCxnSpPr>
        <p:spPr>
          <a:xfrm flipV="1">
            <a:off x="5838581" y="4631300"/>
            <a:ext cx="0" cy="333806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47AB9D7B-86A9-4A74-8C61-969F35F3DFB5}"/>
              </a:ext>
            </a:extLst>
          </p:cNvPr>
          <p:cNvCxnSpPr>
            <a:cxnSpLocks/>
          </p:cNvCxnSpPr>
          <p:nvPr/>
        </p:nvCxnSpPr>
        <p:spPr>
          <a:xfrm flipH="1" flipV="1">
            <a:off x="5861253" y="5128584"/>
            <a:ext cx="581722" cy="430275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7540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4FF642-D4DF-4FDB-9935-210365820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Find Middle Note (4)</a:t>
            </a:r>
            <a:endParaRPr lang="zh-TW" altLang="en-US" dirty="0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0F25FD5F-142C-46C9-BF56-502A8D313A0F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5092539" y="1833893"/>
            <a:ext cx="0" cy="4388577"/>
          </a:xfrm>
          <a:prstGeom prst="line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29ABCA2F-DCF4-4558-AF35-804BDD978059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7189025" y="1828793"/>
            <a:ext cx="5789" cy="4393677"/>
          </a:xfrm>
          <a:prstGeom prst="line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54642761-A823-4ABD-A834-E122EAF53187}"/>
              </a:ext>
            </a:extLst>
          </p:cNvPr>
          <p:cNvSpPr txBox="1"/>
          <p:nvPr/>
        </p:nvSpPr>
        <p:spPr>
          <a:xfrm>
            <a:off x="4682811" y="1464561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nums1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1CC590D-DFD6-4EF1-92D2-31E4A16A6A3C}"/>
              </a:ext>
            </a:extLst>
          </p:cNvPr>
          <p:cNvSpPr txBox="1"/>
          <p:nvPr/>
        </p:nvSpPr>
        <p:spPr>
          <a:xfrm>
            <a:off x="6779297" y="1459461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nums2</a:t>
            </a:r>
            <a:endParaRPr lang="zh-TW" altLang="en-US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3D0E89AA-DB21-477C-9C63-200FEC9257FB}"/>
              </a:ext>
            </a:extLst>
          </p:cNvPr>
          <p:cNvSpPr txBox="1"/>
          <p:nvPr/>
        </p:nvSpPr>
        <p:spPr>
          <a:xfrm>
            <a:off x="2966265" y="6354721"/>
            <a:ext cx="6259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(Images from </a:t>
            </a:r>
            <a:r>
              <a:rPr lang="en-US" altLang="zh-TW" dirty="0">
                <a:hlinkClick r:id="rId2"/>
              </a:rPr>
              <a:t>https://github.com/Simply-Love/Simply-Love-SM5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27" name="圖片 26">
            <a:extLst>
              <a:ext uri="{FF2B5EF4-FFF2-40B4-BE49-F238E27FC236}">
                <a16:creationId xmlns:a16="http://schemas.microsoft.com/office/drawing/2014/main" id="{0D4C9156-EA7C-498B-9722-69DE1FE983B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18219" y="1967819"/>
            <a:ext cx="548640" cy="554875"/>
          </a:xfrm>
          <a:prstGeom prst="rect">
            <a:avLst/>
          </a:prstGeom>
        </p:spPr>
      </p:pic>
      <p:pic>
        <p:nvPicPr>
          <p:cNvPr id="29" name="圖片 28">
            <a:extLst>
              <a:ext uri="{FF2B5EF4-FFF2-40B4-BE49-F238E27FC236}">
                <a16:creationId xmlns:a16="http://schemas.microsoft.com/office/drawing/2014/main" id="{1004C77D-C3CC-4B9E-8B14-905C9B9AFE0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18219" y="3110617"/>
            <a:ext cx="548640" cy="554875"/>
          </a:xfrm>
          <a:prstGeom prst="rect">
            <a:avLst/>
          </a:prstGeom>
        </p:spPr>
      </p:pic>
      <p:pic>
        <p:nvPicPr>
          <p:cNvPr id="30" name="圖片 29">
            <a:extLst>
              <a:ext uri="{FF2B5EF4-FFF2-40B4-BE49-F238E27FC236}">
                <a16:creationId xmlns:a16="http://schemas.microsoft.com/office/drawing/2014/main" id="{66F6160C-D8D6-4BA2-B476-9B490F5C794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18219" y="4253415"/>
            <a:ext cx="548640" cy="554875"/>
          </a:xfrm>
          <a:prstGeom prst="rect">
            <a:avLst/>
          </a:prstGeom>
        </p:spPr>
      </p:pic>
      <p:pic>
        <p:nvPicPr>
          <p:cNvPr id="31" name="圖片 30">
            <a:extLst>
              <a:ext uri="{FF2B5EF4-FFF2-40B4-BE49-F238E27FC236}">
                <a16:creationId xmlns:a16="http://schemas.microsoft.com/office/drawing/2014/main" id="{91212985-973E-4A56-AA5D-796ABD1CE8A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18219" y="4815365"/>
            <a:ext cx="548640" cy="554875"/>
          </a:xfrm>
          <a:prstGeom prst="rect">
            <a:avLst/>
          </a:prstGeom>
        </p:spPr>
      </p:pic>
      <p:pic>
        <p:nvPicPr>
          <p:cNvPr id="33" name="圖片 32">
            <a:extLst>
              <a:ext uri="{FF2B5EF4-FFF2-40B4-BE49-F238E27FC236}">
                <a16:creationId xmlns:a16="http://schemas.microsoft.com/office/drawing/2014/main" id="{DB9C2850-4414-4331-9117-CC7CAD38CD0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20495" y="2529441"/>
            <a:ext cx="548640" cy="573865"/>
          </a:xfrm>
          <a:prstGeom prst="rect">
            <a:avLst/>
          </a:prstGeom>
        </p:spPr>
      </p:pic>
      <p:pic>
        <p:nvPicPr>
          <p:cNvPr id="34" name="圖片 33">
            <a:extLst>
              <a:ext uri="{FF2B5EF4-FFF2-40B4-BE49-F238E27FC236}">
                <a16:creationId xmlns:a16="http://schemas.microsoft.com/office/drawing/2014/main" id="{FA1EAACE-C441-4D3A-B26A-4DDCF9E6028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20495" y="3678469"/>
            <a:ext cx="548640" cy="573865"/>
          </a:xfrm>
          <a:prstGeom prst="rect">
            <a:avLst/>
          </a:prstGeom>
        </p:spPr>
      </p:pic>
      <p:pic>
        <p:nvPicPr>
          <p:cNvPr id="35" name="圖片 34">
            <a:extLst>
              <a:ext uri="{FF2B5EF4-FFF2-40B4-BE49-F238E27FC236}">
                <a16:creationId xmlns:a16="http://schemas.microsoft.com/office/drawing/2014/main" id="{69FC01FE-51C2-484C-B315-A7F07D5762C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20495" y="5371084"/>
            <a:ext cx="548640" cy="573865"/>
          </a:xfrm>
          <a:prstGeom prst="rect">
            <a:avLst/>
          </a:prstGeom>
        </p:spPr>
      </p:pic>
      <p:sp>
        <p:nvSpPr>
          <p:cNvPr id="3" name="橢圓 2">
            <a:extLst>
              <a:ext uri="{FF2B5EF4-FFF2-40B4-BE49-F238E27FC236}">
                <a16:creationId xmlns:a16="http://schemas.microsoft.com/office/drawing/2014/main" id="{ACEA7489-9107-445A-8F3D-DB8739803B65}"/>
              </a:ext>
            </a:extLst>
          </p:cNvPr>
          <p:cNvSpPr/>
          <p:nvPr/>
        </p:nvSpPr>
        <p:spPr>
          <a:xfrm>
            <a:off x="5431298" y="2060785"/>
            <a:ext cx="365760" cy="36576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0EE64ED7-B647-4F51-9A6C-0E6BB3B27204}"/>
              </a:ext>
            </a:extLst>
          </p:cNvPr>
          <p:cNvSpPr/>
          <p:nvPr/>
        </p:nvSpPr>
        <p:spPr>
          <a:xfrm>
            <a:off x="6514488" y="5475136"/>
            <a:ext cx="365760" cy="36576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22948AA6-96DE-4BD4-979A-89983EF55488}"/>
              </a:ext>
            </a:extLst>
          </p:cNvPr>
          <p:cNvSpPr/>
          <p:nvPr/>
        </p:nvSpPr>
        <p:spPr>
          <a:xfrm>
            <a:off x="6514488" y="2621138"/>
            <a:ext cx="365760" cy="36576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8803C530-46AB-4935-9FCC-8A5749DA35E8}"/>
              </a:ext>
            </a:extLst>
          </p:cNvPr>
          <p:cNvSpPr/>
          <p:nvPr/>
        </p:nvSpPr>
        <p:spPr>
          <a:xfrm>
            <a:off x="5431298" y="4909922"/>
            <a:ext cx="365760" cy="36576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E16D564F-65ED-472F-8987-33B15832DECE}"/>
              </a:ext>
            </a:extLst>
          </p:cNvPr>
          <p:cNvSpPr/>
          <p:nvPr/>
        </p:nvSpPr>
        <p:spPr>
          <a:xfrm>
            <a:off x="5431298" y="4346052"/>
            <a:ext cx="365760" cy="36576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8EDE62C5-02CB-452E-B3B5-B7FE9E12912E}"/>
              </a:ext>
            </a:extLst>
          </p:cNvPr>
          <p:cNvSpPr/>
          <p:nvPr/>
        </p:nvSpPr>
        <p:spPr>
          <a:xfrm>
            <a:off x="5431298" y="3217152"/>
            <a:ext cx="365760" cy="36576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E9DAF150-18D1-4615-9B7D-D059A866DE73}"/>
              </a:ext>
            </a:extLst>
          </p:cNvPr>
          <p:cNvSpPr/>
          <p:nvPr/>
        </p:nvSpPr>
        <p:spPr>
          <a:xfrm>
            <a:off x="6514943" y="3748300"/>
            <a:ext cx="365760" cy="3657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510D6303-3DCD-4A6A-BF16-F9A7BBB8B7F8}"/>
              </a:ext>
            </a:extLst>
          </p:cNvPr>
          <p:cNvCxnSpPr>
            <a:cxnSpLocks/>
          </p:cNvCxnSpPr>
          <p:nvPr/>
        </p:nvCxnSpPr>
        <p:spPr>
          <a:xfrm>
            <a:off x="5861497" y="2347793"/>
            <a:ext cx="598238" cy="350940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14285BFD-5488-4BA0-AB5B-E40C66A47F7A}"/>
              </a:ext>
            </a:extLst>
          </p:cNvPr>
          <p:cNvCxnSpPr>
            <a:cxnSpLocks/>
          </p:cNvCxnSpPr>
          <p:nvPr/>
        </p:nvCxnSpPr>
        <p:spPr>
          <a:xfrm flipH="1">
            <a:off x="5883915" y="2914116"/>
            <a:ext cx="559060" cy="419481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B0E1B14B-E86E-450F-BB7E-1FBC336ACF69}"/>
              </a:ext>
            </a:extLst>
          </p:cNvPr>
          <p:cNvCxnSpPr>
            <a:cxnSpLocks/>
          </p:cNvCxnSpPr>
          <p:nvPr/>
        </p:nvCxnSpPr>
        <p:spPr>
          <a:xfrm>
            <a:off x="5883915" y="3447135"/>
            <a:ext cx="559060" cy="423968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D57E367F-DC80-4E7F-8ECA-057326DD8C98}"/>
              </a:ext>
            </a:extLst>
          </p:cNvPr>
          <p:cNvCxnSpPr>
            <a:cxnSpLocks/>
          </p:cNvCxnSpPr>
          <p:nvPr/>
        </p:nvCxnSpPr>
        <p:spPr>
          <a:xfrm flipV="1">
            <a:off x="5861252" y="4003354"/>
            <a:ext cx="596067" cy="455473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BEF53B9B-A2B4-4675-91C4-972103615DE6}"/>
              </a:ext>
            </a:extLst>
          </p:cNvPr>
          <p:cNvCxnSpPr>
            <a:cxnSpLocks/>
          </p:cNvCxnSpPr>
          <p:nvPr/>
        </p:nvCxnSpPr>
        <p:spPr>
          <a:xfrm flipV="1">
            <a:off x="5838581" y="4631300"/>
            <a:ext cx="0" cy="333806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47AB9D7B-86A9-4A74-8C61-969F35F3DFB5}"/>
              </a:ext>
            </a:extLst>
          </p:cNvPr>
          <p:cNvCxnSpPr>
            <a:cxnSpLocks/>
          </p:cNvCxnSpPr>
          <p:nvPr/>
        </p:nvCxnSpPr>
        <p:spPr>
          <a:xfrm flipH="1" flipV="1">
            <a:off x="5861253" y="5128584"/>
            <a:ext cx="581722" cy="430275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字方塊 3">
            <a:extLst>
              <a:ext uri="{FF2B5EF4-FFF2-40B4-BE49-F238E27FC236}">
                <a16:creationId xmlns:a16="http://schemas.microsoft.com/office/drawing/2014/main" id="{0ECC8D62-7DE5-4F26-B9C9-5FF6DD2D965D}"/>
              </a:ext>
            </a:extLst>
          </p:cNvPr>
          <p:cNvSpPr txBox="1"/>
          <p:nvPr/>
        </p:nvSpPr>
        <p:spPr>
          <a:xfrm>
            <a:off x="7463344" y="3744728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(Median)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80286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4FF642-D4DF-4FDB-9935-210365820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Numbers In The Notes</a:t>
            </a:r>
            <a:endParaRPr lang="zh-TW" altLang="en-US" dirty="0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0F25FD5F-142C-46C9-BF56-502A8D313A0F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5092539" y="1833893"/>
            <a:ext cx="0" cy="4388577"/>
          </a:xfrm>
          <a:prstGeom prst="line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29ABCA2F-DCF4-4558-AF35-804BDD978059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7189025" y="1828793"/>
            <a:ext cx="5789" cy="4393677"/>
          </a:xfrm>
          <a:prstGeom prst="line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54642761-A823-4ABD-A834-E122EAF53187}"/>
              </a:ext>
            </a:extLst>
          </p:cNvPr>
          <p:cNvSpPr txBox="1"/>
          <p:nvPr/>
        </p:nvSpPr>
        <p:spPr>
          <a:xfrm>
            <a:off x="4682811" y="1464561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nums1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1CC590D-DFD6-4EF1-92D2-31E4A16A6A3C}"/>
              </a:ext>
            </a:extLst>
          </p:cNvPr>
          <p:cNvSpPr txBox="1"/>
          <p:nvPr/>
        </p:nvSpPr>
        <p:spPr>
          <a:xfrm>
            <a:off x="6779297" y="1459461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nums2</a:t>
            </a:r>
            <a:endParaRPr lang="zh-TW" altLang="en-US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3D0E89AA-DB21-477C-9C63-200FEC9257FB}"/>
              </a:ext>
            </a:extLst>
          </p:cNvPr>
          <p:cNvSpPr txBox="1"/>
          <p:nvPr/>
        </p:nvSpPr>
        <p:spPr>
          <a:xfrm>
            <a:off x="2966265" y="6354721"/>
            <a:ext cx="6259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(Images from </a:t>
            </a:r>
            <a:r>
              <a:rPr lang="en-US" altLang="zh-TW" dirty="0">
                <a:hlinkClick r:id="rId2"/>
              </a:rPr>
              <a:t>https://github.com/Simply-Love/Simply-Love-SM5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27" name="圖片 26">
            <a:extLst>
              <a:ext uri="{FF2B5EF4-FFF2-40B4-BE49-F238E27FC236}">
                <a16:creationId xmlns:a16="http://schemas.microsoft.com/office/drawing/2014/main" id="{0D4C9156-EA7C-498B-9722-69DE1FE983B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18219" y="1967819"/>
            <a:ext cx="548640" cy="554875"/>
          </a:xfrm>
          <a:prstGeom prst="rect">
            <a:avLst/>
          </a:prstGeom>
        </p:spPr>
      </p:pic>
      <p:pic>
        <p:nvPicPr>
          <p:cNvPr id="29" name="圖片 28">
            <a:extLst>
              <a:ext uri="{FF2B5EF4-FFF2-40B4-BE49-F238E27FC236}">
                <a16:creationId xmlns:a16="http://schemas.microsoft.com/office/drawing/2014/main" id="{1004C77D-C3CC-4B9E-8B14-905C9B9AFE0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18219" y="3110617"/>
            <a:ext cx="548640" cy="554875"/>
          </a:xfrm>
          <a:prstGeom prst="rect">
            <a:avLst/>
          </a:prstGeom>
        </p:spPr>
      </p:pic>
      <p:pic>
        <p:nvPicPr>
          <p:cNvPr id="30" name="圖片 29">
            <a:extLst>
              <a:ext uri="{FF2B5EF4-FFF2-40B4-BE49-F238E27FC236}">
                <a16:creationId xmlns:a16="http://schemas.microsoft.com/office/drawing/2014/main" id="{66F6160C-D8D6-4BA2-B476-9B490F5C794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18219" y="4253415"/>
            <a:ext cx="548640" cy="554875"/>
          </a:xfrm>
          <a:prstGeom prst="rect">
            <a:avLst/>
          </a:prstGeom>
        </p:spPr>
      </p:pic>
      <p:pic>
        <p:nvPicPr>
          <p:cNvPr id="31" name="圖片 30">
            <a:extLst>
              <a:ext uri="{FF2B5EF4-FFF2-40B4-BE49-F238E27FC236}">
                <a16:creationId xmlns:a16="http://schemas.microsoft.com/office/drawing/2014/main" id="{91212985-973E-4A56-AA5D-796ABD1CE8A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18219" y="4815365"/>
            <a:ext cx="548640" cy="554875"/>
          </a:xfrm>
          <a:prstGeom prst="rect">
            <a:avLst/>
          </a:prstGeom>
        </p:spPr>
      </p:pic>
      <p:pic>
        <p:nvPicPr>
          <p:cNvPr id="33" name="圖片 32">
            <a:extLst>
              <a:ext uri="{FF2B5EF4-FFF2-40B4-BE49-F238E27FC236}">
                <a16:creationId xmlns:a16="http://schemas.microsoft.com/office/drawing/2014/main" id="{DB9C2850-4414-4331-9117-CC7CAD38CD0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20495" y="2529441"/>
            <a:ext cx="548640" cy="573865"/>
          </a:xfrm>
          <a:prstGeom prst="rect">
            <a:avLst/>
          </a:prstGeom>
        </p:spPr>
      </p:pic>
      <p:pic>
        <p:nvPicPr>
          <p:cNvPr id="34" name="圖片 33">
            <a:extLst>
              <a:ext uri="{FF2B5EF4-FFF2-40B4-BE49-F238E27FC236}">
                <a16:creationId xmlns:a16="http://schemas.microsoft.com/office/drawing/2014/main" id="{FA1EAACE-C441-4D3A-B26A-4DDCF9E6028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20495" y="3678469"/>
            <a:ext cx="548640" cy="573865"/>
          </a:xfrm>
          <a:prstGeom prst="rect">
            <a:avLst/>
          </a:prstGeom>
        </p:spPr>
      </p:pic>
      <p:pic>
        <p:nvPicPr>
          <p:cNvPr id="35" name="圖片 34">
            <a:extLst>
              <a:ext uri="{FF2B5EF4-FFF2-40B4-BE49-F238E27FC236}">
                <a16:creationId xmlns:a16="http://schemas.microsoft.com/office/drawing/2014/main" id="{69FC01FE-51C2-484C-B315-A7F07D5762C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20495" y="5371084"/>
            <a:ext cx="548640" cy="573865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0ECC8D62-7DE5-4F26-B9C9-5FF6DD2D965D}"/>
              </a:ext>
            </a:extLst>
          </p:cNvPr>
          <p:cNvSpPr txBox="1"/>
          <p:nvPr/>
        </p:nvSpPr>
        <p:spPr>
          <a:xfrm>
            <a:off x="7463344" y="3744728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(Median)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B567F3B9-9C8B-4683-A904-C87817AF74D9}"/>
              </a:ext>
            </a:extLst>
          </p:cNvPr>
          <p:cNvSpPr txBox="1"/>
          <p:nvPr/>
        </p:nvSpPr>
        <p:spPr>
          <a:xfrm>
            <a:off x="4408493" y="201058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D4A69A6A-815A-4C76-BCB2-C4BB0579B3BF}"/>
              </a:ext>
            </a:extLst>
          </p:cNvPr>
          <p:cNvSpPr txBox="1"/>
          <p:nvPr/>
        </p:nvSpPr>
        <p:spPr>
          <a:xfrm>
            <a:off x="6542872" y="258244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2CE90D42-26AC-470C-9590-7248A6B03413}"/>
              </a:ext>
            </a:extLst>
          </p:cNvPr>
          <p:cNvSpPr txBox="1"/>
          <p:nvPr/>
        </p:nvSpPr>
        <p:spPr>
          <a:xfrm>
            <a:off x="4408493" y="315722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/>
              <a:t>4</a:t>
            </a:r>
            <a:endParaRPr lang="zh-TW" altLang="en-US" sz="2400" dirty="0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B0AB7FE3-C6E1-4DA5-B509-A35791DBF06C}"/>
              </a:ext>
            </a:extLst>
          </p:cNvPr>
          <p:cNvSpPr txBox="1"/>
          <p:nvPr/>
        </p:nvSpPr>
        <p:spPr>
          <a:xfrm>
            <a:off x="6544523" y="369856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/>
              <a:t>7</a:t>
            </a:r>
            <a:endParaRPr lang="zh-TW" altLang="en-US" sz="2400" dirty="0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FDF7175C-632F-4C6C-A32E-B36B9C8FE4A7}"/>
              </a:ext>
            </a:extLst>
          </p:cNvPr>
          <p:cNvSpPr txBox="1"/>
          <p:nvPr/>
        </p:nvSpPr>
        <p:spPr>
          <a:xfrm>
            <a:off x="4352706" y="4289924"/>
            <a:ext cx="495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/>
              <a:t>10</a:t>
            </a:r>
            <a:endParaRPr lang="zh-TW" altLang="en-US" sz="2400" dirty="0"/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6E207296-C23E-44F5-8954-028631BB4B48}"/>
              </a:ext>
            </a:extLst>
          </p:cNvPr>
          <p:cNvSpPr txBox="1"/>
          <p:nvPr/>
        </p:nvSpPr>
        <p:spPr>
          <a:xfrm>
            <a:off x="4352706" y="4866295"/>
            <a:ext cx="495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/>
              <a:t>11</a:t>
            </a:r>
            <a:endParaRPr lang="zh-TW" altLang="en-US" sz="2400" dirty="0"/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9D3C64C5-F0D7-45C6-A6AE-CAC7261AEB7D}"/>
              </a:ext>
            </a:extLst>
          </p:cNvPr>
          <p:cNvSpPr txBox="1"/>
          <p:nvPr/>
        </p:nvSpPr>
        <p:spPr>
          <a:xfrm>
            <a:off x="6465126" y="5400815"/>
            <a:ext cx="495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/>
              <a:t>13</a:t>
            </a:r>
            <a:endParaRPr lang="zh-TW" altLang="en-US" sz="2400" dirty="0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E0986E2A-2A38-49BD-ADD8-15DCFBCDDB2B}"/>
              </a:ext>
            </a:extLst>
          </p:cNvPr>
          <p:cNvSpPr/>
          <p:nvPr/>
        </p:nvSpPr>
        <p:spPr>
          <a:xfrm>
            <a:off x="6096001" y="3489820"/>
            <a:ext cx="2871824" cy="890097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7415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4FF642-D4DF-4FDB-9935-210365820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About Even Numbers?</a:t>
            </a:r>
            <a:endParaRPr lang="zh-TW" altLang="en-US" dirty="0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0F25FD5F-142C-46C9-BF56-502A8D313A0F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5092539" y="1833893"/>
            <a:ext cx="0" cy="4388577"/>
          </a:xfrm>
          <a:prstGeom prst="line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29ABCA2F-DCF4-4558-AF35-804BDD978059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7189025" y="1828793"/>
            <a:ext cx="5789" cy="4393677"/>
          </a:xfrm>
          <a:prstGeom prst="line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54642761-A823-4ABD-A834-E122EAF53187}"/>
              </a:ext>
            </a:extLst>
          </p:cNvPr>
          <p:cNvSpPr txBox="1"/>
          <p:nvPr/>
        </p:nvSpPr>
        <p:spPr>
          <a:xfrm>
            <a:off x="4682811" y="1464561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nums1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1CC590D-DFD6-4EF1-92D2-31E4A16A6A3C}"/>
              </a:ext>
            </a:extLst>
          </p:cNvPr>
          <p:cNvSpPr txBox="1"/>
          <p:nvPr/>
        </p:nvSpPr>
        <p:spPr>
          <a:xfrm>
            <a:off x="6779297" y="1459461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nums2</a:t>
            </a:r>
            <a:endParaRPr lang="zh-TW" altLang="en-US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3D0E89AA-DB21-477C-9C63-200FEC9257FB}"/>
              </a:ext>
            </a:extLst>
          </p:cNvPr>
          <p:cNvSpPr txBox="1"/>
          <p:nvPr/>
        </p:nvSpPr>
        <p:spPr>
          <a:xfrm>
            <a:off x="2966265" y="6354721"/>
            <a:ext cx="6259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(Images from </a:t>
            </a:r>
            <a:r>
              <a:rPr lang="en-US" altLang="zh-TW" dirty="0">
                <a:hlinkClick r:id="rId2"/>
              </a:rPr>
              <a:t>https://github.com/Simply-Love/Simply-Love-SM5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27" name="圖片 26">
            <a:extLst>
              <a:ext uri="{FF2B5EF4-FFF2-40B4-BE49-F238E27FC236}">
                <a16:creationId xmlns:a16="http://schemas.microsoft.com/office/drawing/2014/main" id="{0D4C9156-EA7C-498B-9722-69DE1FE983B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18219" y="1967819"/>
            <a:ext cx="548640" cy="554875"/>
          </a:xfrm>
          <a:prstGeom prst="rect">
            <a:avLst/>
          </a:prstGeom>
        </p:spPr>
      </p:pic>
      <p:pic>
        <p:nvPicPr>
          <p:cNvPr id="29" name="圖片 28">
            <a:extLst>
              <a:ext uri="{FF2B5EF4-FFF2-40B4-BE49-F238E27FC236}">
                <a16:creationId xmlns:a16="http://schemas.microsoft.com/office/drawing/2014/main" id="{1004C77D-C3CC-4B9E-8B14-905C9B9AFE0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18219" y="3110617"/>
            <a:ext cx="548640" cy="554875"/>
          </a:xfrm>
          <a:prstGeom prst="rect">
            <a:avLst/>
          </a:prstGeom>
        </p:spPr>
      </p:pic>
      <p:pic>
        <p:nvPicPr>
          <p:cNvPr id="30" name="圖片 29">
            <a:extLst>
              <a:ext uri="{FF2B5EF4-FFF2-40B4-BE49-F238E27FC236}">
                <a16:creationId xmlns:a16="http://schemas.microsoft.com/office/drawing/2014/main" id="{66F6160C-D8D6-4BA2-B476-9B490F5C794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18219" y="4253415"/>
            <a:ext cx="548640" cy="554875"/>
          </a:xfrm>
          <a:prstGeom prst="rect">
            <a:avLst/>
          </a:prstGeom>
        </p:spPr>
      </p:pic>
      <p:pic>
        <p:nvPicPr>
          <p:cNvPr id="31" name="圖片 30">
            <a:extLst>
              <a:ext uri="{FF2B5EF4-FFF2-40B4-BE49-F238E27FC236}">
                <a16:creationId xmlns:a16="http://schemas.microsoft.com/office/drawing/2014/main" id="{91212985-973E-4A56-AA5D-796ABD1CE8A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18219" y="4815365"/>
            <a:ext cx="548640" cy="554875"/>
          </a:xfrm>
          <a:prstGeom prst="rect">
            <a:avLst/>
          </a:prstGeom>
        </p:spPr>
      </p:pic>
      <p:pic>
        <p:nvPicPr>
          <p:cNvPr id="33" name="圖片 32">
            <a:extLst>
              <a:ext uri="{FF2B5EF4-FFF2-40B4-BE49-F238E27FC236}">
                <a16:creationId xmlns:a16="http://schemas.microsoft.com/office/drawing/2014/main" id="{DB9C2850-4414-4331-9117-CC7CAD38CD0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20495" y="2529441"/>
            <a:ext cx="548640" cy="573865"/>
          </a:xfrm>
          <a:prstGeom prst="rect">
            <a:avLst/>
          </a:prstGeom>
        </p:spPr>
      </p:pic>
      <p:pic>
        <p:nvPicPr>
          <p:cNvPr id="34" name="圖片 33">
            <a:extLst>
              <a:ext uri="{FF2B5EF4-FFF2-40B4-BE49-F238E27FC236}">
                <a16:creationId xmlns:a16="http://schemas.microsoft.com/office/drawing/2014/main" id="{FA1EAACE-C441-4D3A-B26A-4DDCF9E6028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20495" y="3678469"/>
            <a:ext cx="548640" cy="573865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0ECC8D62-7DE5-4F26-B9C9-5FF6DD2D965D}"/>
              </a:ext>
            </a:extLst>
          </p:cNvPr>
          <p:cNvSpPr txBox="1"/>
          <p:nvPr/>
        </p:nvSpPr>
        <p:spPr>
          <a:xfrm>
            <a:off x="9042880" y="3429000"/>
            <a:ext cx="2476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(Median = (4+7)/2 = 5.5)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B567F3B9-9C8B-4683-A904-C87817AF74D9}"/>
              </a:ext>
            </a:extLst>
          </p:cNvPr>
          <p:cNvSpPr txBox="1"/>
          <p:nvPr/>
        </p:nvSpPr>
        <p:spPr>
          <a:xfrm>
            <a:off x="4408493" y="201058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D4A69A6A-815A-4C76-BCB2-C4BB0579B3BF}"/>
              </a:ext>
            </a:extLst>
          </p:cNvPr>
          <p:cNvSpPr txBox="1"/>
          <p:nvPr/>
        </p:nvSpPr>
        <p:spPr>
          <a:xfrm>
            <a:off x="6542872" y="258244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2CE90D42-26AC-470C-9590-7248A6B03413}"/>
              </a:ext>
            </a:extLst>
          </p:cNvPr>
          <p:cNvSpPr txBox="1"/>
          <p:nvPr/>
        </p:nvSpPr>
        <p:spPr>
          <a:xfrm>
            <a:off x="4408493" y="315722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/>
              <a:t>4</a:t>
            </a:r>
            <a:endParaRPr lang="zh-TW" altLang="en-US" sz="2400" dirty="0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B0AB7FE3-C6E1-4DA5-B509-A35791DBF06C}"/>
              </a:ext>
            </a:extLst>
          </p:cNvPr>
          <p:cNvSpPr txBox="1"/>
          <p:nvPr/>
        </p:nvSpPr>
        <p:spPr>
          <a:xfrm>
            <a:off x="6544523" y="369856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/>
              <a:t>7</a:t>
            </a:r>
            <a:endParaRPr lang="zh-TW" altLang="en-US" sz="2400" dirty="0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FDF7175C-632F-4C6C-A32E-B36B9C8FE4A7}"/>
              </a:ext>
            </a:extLst>
          </p:cNvPr>
          <p:cNvSpPr txBox="1"/>
          <p:nvPr/>
        </p:nvSpPr>
        <p:spPr>
          <a:xfrm>
            <a:off x="4352706" y="4289924"/>
            <a:ext cx="495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/>
              <a:t>10</a:t>
            </a:r>
            <a:endParaRPr lang="zh-TW" altLang="en-US" sz="2400" dirty="0"/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6E207296-C23E-44F5-8954-028631BB4B48}"/>
              </a:ext>
            </a:extLst>
          </p:cNvPr>
          <p:cNvSpPr txBox="1"/>
          <p:nvPr/>
        </p:nvSpPr>
        <p:spPr>
          <a:xfrm>
            <a:off x="4352706" y="4866295"/>
            <a:ext cx="495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/>
              <a:t>11</a:t>
            </a:r>
            <a:endParaRPr lang="zh-TW" altLang="en-US" sz="2400" dirty="0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E0986E2A-2A38-49BD-ADD8-15DCFBCDDB2B}"/>
              </a:ext>
            </a:extLst>
          </p:cNvPr>
          <p:cNvSpPr/>
          <p:nvPr/>
        </p:nvSpPr>
        <p:spPr>
          <a:xfrm>
            <a:off x="3263906" y="2959260"/>
            <a:ext cx="5703919" cy="1325563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29BFDF80-1B51-4977-8B7F-4D231E2BDD72}"/>
              </a:ext>
            </a:extLst>
          </p:cNvPr>
          <p:cNvSpPr/>
          <p:nvPr/>
        </p:nvSpPr>
        <p:spPr>
          <a:xfrm>
            <a:off x="5431298" y="2060785"/>
            <a:ext cx="365760" cy="36576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26" name="橢圓 25">
            <a:extLst>
              <a:ext uri="{FF2B5EF4-FFF2-40B4-BE49-F238E27FC236}">
                <a16:creationId xmlns:a16="http://schemas.microsoft.com/office/drawing/2014/main" id="{C85EF3E2-F5DF-4A01-BE41-FB1396669739}"/>
              </a:ext>
            </a:extLst>
          </p:cNvPr>
          <p:cNvSpPr/>
          <p:nvPr/>
        </p:nvSpPr>
        <p:spPr>
          <a:xfrm>
            <a:off x="6158380" y="2638275"/>
            <a:ext cx="365760" cy="36576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28" name="橢圓 27">
            <a:extLst>
              <a:ext uri="{FF2B5EF4-FFF2-40B4-BE49-F238E27FC236}">
                <a16:creationId xmlns:a16="http://schemas.microsoft.com/office/drawing/2014/main" id="{C1FAAD12-A75D-4D20-BDB7-037FD45908FC}"/>
              </a:ext>
            </a:extLst>
          </p:cNvPr>
          <p:cNvSpPr/>
          <p:nvPr/>
        </p:nvSpPr>
        <p:spPr>
          <a:xfrm>
            <a:off x="5431298" y="3217152"/>
            <a:ext cx="365760" cy="36576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333EC5A9-BB74-4CFD-8E6B-5C93DF127950}"/>
              </a:ext>
            </a:extLst>
          </p:cNvPr>
          <p:cNvCxnSpPr>
            <a:cxnSpLocks/>
            <a:stCxn id="24" idx="5"/>
            <a:endCxn id="26" idx="1"/>
          </p:cNvCxnSpPr>
          <p:nvPr/>
        </p:nvCxnSpPr>
        <p:spPr>
          <a:xfrm>
            <a:off x="5743494" y="2372981"/>
            <a:ext cx="468450" cy="318858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751B692E-04C9-406F-84A4-248552F8BAF3}"/>
              </a:ext>
            </a:extLst>
          </p:cNvPr>
          <p:cNvCxnSpPr>
            <a:cxnSpLocks/>
            <a:stCxn id="26" idx="3"/>
            <a:endCxn id="28" idx="7"/>
          </p:cNvCxnSpPr>
          <p:nvPr/>
        </p:nvCxnSpPr>
        <p:spPr>
          <a:xfrm flipH="1">
            <a:off x="5743494" y="2950471"/>
            <a:ext cx="468450" cy="320245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橢圓 39">
            <a:extLst>
              <a:ext uri="{FF2B5EF4-FFF2-40B4-BE49-F238E27FC236}">
                <a16:creationId xmlns:a16="http://schemas.microsoft.com/office/drawing/2014/main" id="{AC11C123-D2EB-4636-A22E-507BFF62BC54}"/>
              </a:ext>
            </a:extLst>
          </p:cNvPr>
          <p:cNvSpPr/>
          <p:nvPr/>
        </p:nvSpPr>
        <p:spPr>
          <a:xfrm>
            <a:off x="5431298" y="4909922"/>
            <a:ext cx="365760" cy="36576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45" name="橢圓 44">
            <a:extLst>
              <a:ext uri="{FF2B5EF4-FFF2-40B4-BE49-F238E27FC236}">
                <a16:creationId xmlns:a16="http://schemas.microsoft.com/office/drawing/2014/main" id="{EC12C3D7-6501-4A34-B11C-1BBC8EE3A78C}"/>
              </a:ext>
            </a:extLst>
          </p:cNvPr>
          <p:cNvSpPr/>
          <p:nvPr/>
        </p:nvSpPr>
        <p:spPr>
          <a:xfrm>
            <a:off x="5431298" y="4346052"/>
            <a:ext cx="365760" cy="36576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060F77AB-E6E5-479C-ADA9-E00E7E717CE9}"/>
              </a:ext>
            </a:extLst>
          </p:cNvPr>
          <p:cNvCxnSpPr>
            <a:cxnSpLocks/>
            <a:stCxn id="40" idx="0"/>
            <a:endCxn id="45" idx="4"/>
          </p:cNvCxnSpPr>
          <p:nvPr/>
        </p:nvCxnSpPr>
        <p:spPr>
          <a:xfrm flipV="1">
            <a:off x="5614178" y="4711812"/>
            <a:ext cx="0" cy="198110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48AC583E-D105-4D31-AE88-441AA768B63F}"/>
              </a:ext>
            </a:extLst>
          </p:cNvPr>
          <p:cNvCxnSpPr>
            <a:cxnSpLocks/>
            <a:stCxn id="45" idx="7"/>
            <a:endCxn id="49" idx="3"/>
          </p:cNvCxnSpPr>
          <p:nvPr/>
        </p:nvCxnSpPr>
        <p:spPr>
          <a:xfrm flipV="1">
            <a:off x="5743494" y="4058709"/>
            <a:ext cx="463417" cy="340907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橢圓 48">
            <a:extLst>
              <a:ext uri="{FF2B5EF4-FFF2-40B4-BE49-F238E27FC236}">
                <a16:creationId xmlns:a16="http://schemas.microsoft.com/office/drawing/2014/main" id="{46BCC320-5EC7-4C80-A31D-AF5D0624A571}"/>
              </a:ext>
            </a:extLst>
          </p:cNvPr>
          <p:cNvSpPr/>
          <p:nvPr/>
        </p:nvSpPr>
        <p:spPr>
          <a:xfrm>
            <a:off x="6153347" y="3746513"/>
            <a:ext cx="365760" cy="36576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29056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725</TotalTime>
  <Words>468</Words>
  <Application>Microsoft Office PowerPoint</Application>
  <PresentationFormat>寬螢幕</PresentationFormat>
  <Paragraphs>146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Office 佈景主題</vt:lpstr>
      <vt:lpstr>LeetCode #4 Design Spec</vt:lpstr>
      <vt:lpstr>Problem</vt:lpstr>
      <vt:lpstr>Rhythm Game</vt:lpstr>
      <vt:lpstr>Find Middle Note</vt:lpstr>
      <vt:lpstr>Find Middle Note (2)</vt:lpstr>
      <vt:lpstr>Find Middle Note (3)</vt:lpstr>
      <vt:lpstr>Find Middle Note (4)</vt:lpstr>
      <vt:lpstr>Numbers In The Notes</vt:lpstr>
      <vt:lpstr>What About Even Numbers?</vt:lpstr>
      <vt:lpstr>Solution</vt:lpstr>
      <vt:lpstr>Moving Scan Lines</vt:lpstr>
      <vt:lpstr>Moving Scan Lines (2)</vt:lpstr>
      <vt:lpstr>Moving Scan Lines (3)</vt:lpstr>
      <vt:lpstr>Moving Scan Lines (4)</vt:lpstr>
      <vt:lpstr>What About Even Numbers?</vt:lpstr>
      <vt:lpstr>Use Imaginary Boundaries</vt:lpstr>
      <vt:lpstr>Extension</vt:lpstr>
      <vt:lpstr>Extending to 3 Vectors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LeetCode #4 Design Spec</dc:title>
  <dc:creator>Shawn Chang</dc:creator>
  <cp:lastModifiedBy>Shawn Chang</cp:lastModifiedBy>
  <cp:revision>147</cp:revision>
  <dcterms:created xsi:type="dcterms:W3CDTF">2021-05-01T15:28:42Z</dcterms:created>
  <dcterms:modified xsi:type="dcterms:W3CDTF">2021-05-02T03:34:38Z</dcterms:modified>
</cp:coreProperties>
</file>