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9415-B9AC-4F47-9D9C-0AC70AA95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1FAFA-4FE2-478A-9E22-EDB84656E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3457E-A973-4485-BB62-D6C8245D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E61A-9378-453A-A8C0-1B24137C3F8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E97A-1E11-49CE-9AA1-3006F701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7E0A-7CDD-4A72-945A-79BC3A1C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B002-5D6C-46F1-A0CC-AA819290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9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6A65-7A2A-419D-B4FA-F2D67B49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0C0EB-B34E-4F1A-B905-E2B8381E0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1CDC-FDAA-4E27-B26E-A409669E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E61A-9378-453A-A8C0-1B24137C3F8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494A-0427-4F9E-B43D-484B7A14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B95C-9B70-4EF3-878E-DAE5B978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B002-5D6C-46F1-A0CC-AA819290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5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02A90-CCAD-4C5A-AC99-033FEA9F1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7BC9F-F97A-4E0B-BF1B-D54A14998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45B7-260F-4D89-82CA-BCC38338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E61A-9378-453A-A8C0-1B24137C3F8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04BE8-886F-4DD7-945F-F0720D9D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6BD1-0D22-4C3D-8421-93C395F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B002-5D6C-46F1-A0CC-AA819290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BA12-31DA-4E8B-8F63-CE2A95F7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1289-E3FD-4A07-8772-8CA89C9E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B7ED4-AA73-44EE-B907-5F228143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E61A-9378-453A-A8C0-1B24137C3F8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9415-CFA0-499A-AAFF-5030F820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336D-138A-4944-A934-F52C89A0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B002-5D6C-46F1-A0CC-AA819290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F84-CBE0-443A-9BC0-646B6617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51C22-F3DF-44FE-9DA9-9EC53AF2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FB7E-E3FD-49C0-AC29-C3D47D5F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E61A-9378-453A-A8C0-1B24137C3F8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27BA-8C90-4865-AA63-F9F891E8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71224-FE0F-4F6A-BAB2-DE9B5178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B002-5D6C-46F1-A0CC-AA819290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2BA3-CA64-4F89-A251-07B4C0C5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2C62-38B0-4ECE-9145-BF949B923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EFF0-ADC3-49FB-8C4C-6C7A8BEC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47D86-292A-4FAA-9F6F-C5A593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E61A-9378-453A-A8C0-1B24137C3F8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01B54-222B-42C2-A150-4A4F0F8A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4A5EB-9658-426C-849B-C6786E80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B002-5D6C-46F1-A0CC-AA819290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3C9C-BD61-40D3-A18A-DCAE1366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216D-41C9-4D51-AF04-C6407748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E87A2-C1F7-4AEA-A091-E60EB292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F259A-62DF-4DC1-8E24-E48C573D0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24C25-9578-473D-9046-4D63A83F8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8FD67-AD3B-4E65-8D0C-0B3181C8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E61A-9378-453A-A8C0-1B24137C3F8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FE2BB-9F64-49CD-ACAA-4D99BA38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428D1-DDE3-4ED9-A5FD-51F22590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B002-5D6C-46F1-A0CC-AA819290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8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84D6-1B60-4B03-BACC-0BEA17AF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7AEBC-825E-43FC-A85A-74F6E427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E61A-9378-453A-A8C0-1B24137C3F8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CB69-E6A7-40DA-B373-E8305537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9010E-5234-4B4C-81F1-267F254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B002-5D6C-46F1-A0CC-AA819290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2C8A5-9E33-42EA-B397-D8CE89F5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E61A-9378-453A-A8C0-1B24137C3F8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0F717-7C2E-4251-BDB7-76D66BBE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DA1A8-8016-4E89-AFD1-C7EE7FA5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B002-5D6C-46F1-A0CC-AA819290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8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D137-AC6E-4773-A414-AA011386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7EF4-CF56-441C-8BC8-BD935BF8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218CD-43BC-4F70-8F68-CFE818C6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1C7F3-1777-481B-A0A2-C2053C34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E61A-9378-453A-A8C0-1B24137C3F8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33220-104D-49E4-9985-28E25CD9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BCCA-C0AC-4DB2-9904-E36F8F84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B002-5D6C-46F1-A0CC-AA819290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092-8B8F-4A28-84B1-C349F96B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7F353-35D1-4F2B-9490-B5CE1B8FA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29E3A-3D0B-4415-8240-740F4E9B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17AE9-E1E5-4D7C-9DD7-EC2A1F4D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E61A-9378-453A-A8C0-1B24137C3F8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6C8B-8C4D-443A-9436-4AAF08EC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59D47-D589-4ABD-9E46-C92890B9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B002-5D6C-46F1-A0CC-AA819290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29F68-4B8D-464A-814E-A09DE0FE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9092E-6E77-4F89-BA07-5723D9E7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850D-4069-4BFE-9678-F7DC50758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E61A-9378-453A-A8C0-1B24137C3F89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8CAC-96EE-4AB8-9684-AC45E2E72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5892-77BB-4BF8-8519-82C9D5CC8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B002-5D6C-46F1-A0CC-AA819290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0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FC45-BE10-4156-ADC0-06FD2D403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#1 Design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FA863-7A00-48D1-8156-29DED44C3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Two Pointers</a:t>
            </a:r>
          </a:p>
        </p:txBody>
      </p:sp>
    </p:spTree>
    <p:extLst>
      <p:ext uri="{BB962C8B-B14F-4D97-AF65-F5344CB8AC3E}">
        <p14:creationId xmlns:p14="http://schemas.microsoft.com/office/powerpoint/2010/main" val="313424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C19D-B1BA-4B9A-B1BC-89556720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Two Pointers?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B2BB8-9C20-4053-A722-0BE2C9F6D462}"/>
              </a:ext>
            </a:extLst>
          </p:cNvPr>
          <p:cNvSpPr/>
          <p:nvPr/>
        </p:nvSpPr>
        <p:spPr>
          <a:xfrm>
            <a:off x="3173226" y="2019159"/>
            <a:ext cx="914400" cy="9144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AF9A90-F7B7-43FC-A164-742EBA730993}"/>
              </a:ext>
            </a:extLst>
          </p:cNvPr>
          <p:cNvSpPr/>
          <p:nvPr/>
        </p:nvSpPr>
        <p:spPr>
          <a:xfrm>
            <a:off x="4565048" y="2019159"/>
            <a:ext cx="914400" cy="9144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AC579-7681-4705-915B-D480E31B964E}"/>
              </a:ext>
            </a:extLst>
          </p:cNvPr>
          <p:cNvSpPr/>
          <p:nvPr/>
        </p:nvSpPr>
        <p:spPr>
          <a:xfrm>
            <a:off x="7348692" y="2019159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9BA17-EDA2-4068-952D-C5F4C3593611}"/>
              </a:ext>
            </a:extLst>
          </p:cNvPr>
          <p:cNvSpPr txBox="1"/>
          <p:nvPr/>
        </p:nvSpPr>
        <p:spPr>
          <a:xfrm>
            <a:off x="1370863" y="2180684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nums</a:t>
            </a:r>
            <a:r>
              <a:rPr lang="en-US" sz="2800" dirty="0"/>
              <a:t>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6DDA1-78B3-46A6-933B-51D40C89FCD7}"/>
              </a:ext>
            </a:extLst>
          </p:cNvPr>
          <p:cNvSpPr txBox="1"/>
          <p:nvPr/>
        </p:nvSpPr>
        <p:spPr>
          <a:xfrm>
            <a:off x="1370863" y="4241588"/>
            <a:ext cx="1384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=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9A4A73F-7956-4CC3-8DA1-B4F988EF8ED1}"/>
              </a:ext>
            </a:extLst>
          </p:cNvPr>
          <p:cNvSpPr/>
          <p:nvPr/>
        </p:nvSpPr>
        <p:spPr>
          <a:xfrm>
            <a:off x="5479448" y="3233991"/>
            <a:ext cx="506027" cy="61921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E6A65D-FDB1-475B-A7EE-EBFC4D542B38}"/>
              </a:ext>
            </a:extLst>
          </p:cNvPr>
          <p:cNvSpPr/>
          <p:nvPr/>
        </p:nvSpPr>
        <p:spPr>
          <a:xfrm>
            <a:off x="5956870" y="2019159"/>
            <a:ext cx="914400" cy="914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BBE77-4873-4280-A592-DB70F621A2A0}"/>
              </a:ext>
            </a:extLst>
          </p:cNvPr>
          <p:cNvSpPr/>
          <p:nvPr/>
        </p:nvSpPr>
        <p:spPr>
          <a:xfrm>
            <a:off x="3173226" y="4045997"/>
            <a:ext cx="914400" cy="9144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E821C7-0285-402F-B9FF-2D473363B756}"/>
              </a:ext>
            </a:extLst>
          </p:cNvPr>
          <p:cNvSpPr/>
          <p:nvPr/>
        </p:nvSpPr>
        <p:spPr>
          <a:xfrm>
            <a:off x="4565048" y="4045997"/>
            <a:ext cx="914400" cy="914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62D99-0C6F-4D6D-94FF-AD446C8D6A5D}"/>
              </a:ext>
            </a:extLst>
          </p:cNvPr>
          <p:cNvSpPr/>
          <p:nvPr/>
        </p:nvSpPr>
        <p:spPr>
          <a:xfrm>
            <a:off x="5956870" y="4045997"/>
            <a:ext cx="914400" cy="9144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A81468-1274-43F9-AD9B-D72C11CFFFD8}"/>
              </a:ext>
            </a:extLst>
          </p:cNvPr>
          <p:cNvSpPr/>
          <p:nvPr/>
        </p:nvSpPr>
        <p:spPr>
          <a:xfrm>
            <a:off x="7348692" y="4045997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D1994-DD4A-4F07-AACC-CFCF2E204331}"/>
              </a:ext>
            </a:extLst>
          </p:cNvPr>
          <p:cNvSpPr txBox="1"/>
          <p:nvPr/>
        </p:nvSpPr>
        <p:spPr>
          <a:xfrm>
            <a:off x="8740514" y="2180684"/>
            <a:ext cx="175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, target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FAEE5-9DC3-41BF-9D4E-A547AE30CB19}"/>
              </a:ext>
            </a:extLst>
          </p:cNvPr>
          <p:cNvSpPr txBox="1"/>
          <p:nvPr/>
        </p:nvSpPr>
        <p:spPr>
          <a:xfrm>
            <a:off x="4259942" y="546018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return {1,2} ?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28E501D1-77E7-4FAE-85BA-93111E84040D}"/>
              </a:ext>
            </a:extLst>
          </p:cNvPr>
          <p:cNvSpPr/>
          <p:nvPr/>
        </p:nvSpPr>
        <p:spPr>
          <a:xfrm rot="5400000">
            <a:off x="5668019" y="3936872"/>
            <a:ext cx="135477" cy="2484186"/>
          </a:xfrm>
          <a:prstGeom prst="rightBracke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C19D-B1BA-4B9A-B1BC-89556720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No! Indexes Are Messed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B2BB8-9C20-4053-A722-0BE2C9F6D462}"/>
              </a:ext>
            </a:extLst>
          </p:cNvPr>
          <p:cNvSpPr/>
          <p:nvPr/>
        </p:nvSpPr>
        <p:spPr>
          <a:xfrm>
            <a:off x="3173226" y="2019159"/>
            <a:ext cx="914400" cy="9144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AF9A90-F7B7-43FC-A164-742EBA730993}"/>
              </a:ext>
            </a:extLst>
          </p:cNvPr>
          <p:cNvSpPr/>
          <p:nvPr/>
        </p:nvSpPr>
        <p:spPr>
          <a:xfrm>
            <a:off x="4565048" y="2019159"/>
            <a:ext cx="914400" cy="9144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AC579-7681-4705-915B-D480E31B964E}"/>
              </a:ext>
            </a:extLst>
          </p:cNvPr>
          <p:cNvSpPr/>
          <p:nvPr/>
        </p:nvSpPr>
        <p:spPr>
          <a:xfrm>
            <a:off x="7348692" y="2019159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9BA17-EDA2-4068-952D-C5F4C3593611}"/>
              </a:ext>
            </a:extLst>
          </p:cNvPr>
          <p:cNvSpPr txBox="1"/>
          <p:nvPr/>
        </p:nvSpPr>
        <p:spPr>
          <a:xfrm>
            <a:off x="1370863" y="2180684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nums</a:t>
            </a:r>
            <a:r>
              <a:rPr lang="en-US" sz="2800" dirty="0"/>
              <a:t>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6DDA1-78B3-46A6-933B-51D40C89FCD7}"/>
              </a:ext>
            </a:extLst>
          </p:cNvPr>
          <p:cNvSpPr txBox="1"/>
          <p:nvPr/>
        </p:nvSpPr>
        <p:spPr>
          <a:xfrm>
            <a:off x="1370863" y="4241588"/>
            <a:ext cx="1384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=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9A4A73F-7956-4CC3-8DA1-B4F988EF8ED1}"/>
              </a:ext>
            </a:extLst>
          </p:cNvPr>
          <p:cNvSpPr/>
          <p:nvPr/>
        </p:nvSpPr>
        <p:spPr>
          <a:xfrm>
            <a:off x="5479448" y="3233991"/>
            <a:ext cx="506027" cy="61921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E6A65D-FDB1-475B-A7EE-EBFC4D542B38}"/>
              </a:ext>
            </a:extLst>
          </p:cNvPr>
          <p:cNvSpPr/>
          <p:nvPr/>
        </p:nvSpPr>
        <p:spPr>
          <a:xfrm>
            <a:off x="5956870" y="2019159"/>
            <a:ext cx="914400" cy="914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BBE77-4873-4280-A592-DB70F621A2A0}"/>
              </a:ext>
            </a:extLst>
          </p:cNvPr>
          <p:cNvSpPr/>
          <p:nvPr/>
        </p:nvSpPr>
        <p:spPr>
          <a:xfrm>
            <a:off x="3173226" y="4045997"/>
            <a:ext cx="914400" cy="9144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E821C7-0285-402F-B9FF-2D473363B756}"/>
              </a:ext>
            </a:extLst>
          </p:cNvPr>
          <p:cNvSpPr/>
          <p:nvPr/>
        </p:nvSpPr>
        <p:spPr>
          <a:xfrm>
            <a:off x="4565048" y="4045997"/>
            <a:ext cx="914400" cy="914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62D99-0C6F-4D6D-94FF-AD446C8D6A5D}"/>
              </a:ext>
            </a:extLst>
          </p:cNvPr>
          <p:cNvSpPr/>
          <p:nvPr/>
        </p:nvSpPr>
        <p:spPr>
          <a:xfrm>
            <a:off x="5956870" y="4045997"/>
            <a:ext cx="914400" cy="9144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A81468-1274-43F9-AD9B-D72C11CFFFD8}"/>
              </a:ext>
            </a:extLst>
          </p:cNvPr>
          <p:cNvSpPr/>
          <p:nvPr/>
        </p:nvSpPr>
        <p:spPr>
          <a:xfrm>
            <a:off x="7348692" y="4045997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D1994-DD4A-4F07-AACC-CFCF2E204331}"/>
              </a:ext>
            </a:extLst>
          </p:cNvPr>
          <p:cNvSpPr txBox="1"/>
          <p:nvPr/>
        </p:nvSpPr>
        <p:spPr>
          <a:xfrm>
            <a:off x="8740514" y="2180684"/>
            <a:ext cx="175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, target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FAEE5-9DC3-41BF-9D4E-A547AE30CB19}"/>
              </a:ext>
            </a:extLst>
          </p:cNvPr>
          <p:cNvSpPr txBox="1"/>
          <p:nvPr/>
        </p:nvSpPr>
        <p:spPr>
          <a:xfrm>
            <a:off x="4259942" y="546018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return {1,2} ?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28E501D1-77E7-4FAE-85BA-93111E84040D}"/>
              </a:ext>
            </a:extLst>
          </p:cNvPr>
          <p:cNvSpPr/>
          <p:nvPr/>
        </p:nvSpPr>
        <p:spPr>
          <a:xfrm rot="5400000">
            <a:off x="5668019" y="3936872"/>
            <a:ext cx="135477" cy="2484186"/>
          </a:xfrm>
          <a:prstGeom prst="rightBracke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D84EE-9A9F-4684-BDC3-C9E88D23044D}"/>
              </a:ext>
            </a:extLst>
          </p:cNvPr>
          <p:cNvSpPr txBox="1"/>
          <p:nvPr/>
        </p:nvSpPr>
        <p:spPr>
          <a:xfrm>
            <a:off x="4259942" y="6030876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return {0,2}</a:t>
            </a:r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E27A865-26E0-4F08-9557-1BA37CE76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4979" y="5493195"/>
            <a:ext cx="457200" cy="4572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601788DF-D8FA-49F0-9D03-034F8C1EE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1445" y="6062032"/>
            <a:ext cx="457200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D75A0B-5D98-4B9E-880C-F26FB009448A}"/>
              </a:ext>
            </a:extLst>
          </p:cNvPr>
          <p:cNvSpPr/>
          <p:nvPr/>
        </p:nvSpPr>
        <p:spPr>
          <a:xfrm>
            <a:off x="4473608" y="3954557"/>
            <a:ext cx="1097280" cy="109728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068280-AEDB-44F3-9BEE-5E81116367B7}"/>
              </a:ext>
            </a:extLst>
          </p:cNvPr>
          <p:cNvSpPr/>
          <p:nvPr/>
        </p:nvSpPr>
        <p:spPr>
          <a:xfrm>
            <a:off x="5865430" y="3954557"/>
            <a:ext cx="1097280" cy="109728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DA81B1-E967-4F34-B5E1-8B1553D1F591}"/>
              </a:ext>
            </a:extLst>
          </p:cNvPr>
          <p:cNvSpPr/>
          <p:nvPr/>
        </p:nvSpPr>
        <p:spPr>
          <a:xfrm>
            <a:off x="3082949" y="1929516"/>
            <a:ext cx="1097280" cy="1097280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37D46F-B9BF-40BA-A42F-0B891B77319F}"/>
              </a:ext>
            </a:extLst>
          </p:cNvPr>
          <p:cNvSpPr/>
          <p:nvPr/>
        </p:nvSpPr>
        <p:spPr>
          <a:xfrm>
            <a:off x="5865430" y="1929516"/>
            <a:ext cx="1097280" cy="1097280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C95803-9564-4D2F-BC11-78651E91E2C5}"/>
              </a:ext>
            </a:extLst>
          </p:cNvPr>
          <p:cNvCxnSpPr>
            <a:cxnSpLocks/>
          </p:cNvCxnSpPr>
          <p:nvPr/>
        </p:nvCxnSpPr>
        <p:spPr>
          <a:xfrm flipH="1" flipV="1">
            <a:off x="3790766" y="3098307"/>
            <a:ext cx="1029809" cy="7549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42A1F7-0B63-40BB-92E1-A4D7C331BB08}"/>
              </a:ext>
            </a:extLst>
          </p:cNvPr>
          <p:cNvCxnSpPr>
            <a:cxnSpLocks/>
          </p:cNvCxnSpPr>
          <p:nvPr/>
        </p:nvCxnSpPr>
        <p:spPr>
          <a:xfrm flipV="1">
            <a:off x="6414070" y="3092271"/>
            <a:ext cx="28606" cy="76093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9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C19D-B1BA-4B9A-B1BC-89556720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(Number, Index) Together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B2BB8-9C20-4053-A722-0BE2C9F6D462}"/>
              </a:ext>
            </a:extLst>
          </p:cNvPr>
          <p:cNvSpPr/>
          <p:nvPr/>
        </p:nvSpPr>
        <p:spPr>
          <a:xfrm>
            <a:off x="3173226" y="1823850"/>
            <a:ext cx="914400" cy="9144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AF9A90-F7B7-43FC-A164-742EBA730993}"/>
              </a:ext>
            </a:extLst>
          </p:cNvPr>
          <p:cNvSpPr/>
          <p:nvPr/>
        </p:nvSpPr>
        <p:spPr>
          <a:xfrm>
            <a:off x="4565048" y="1823850"/>
            <a:ext cx="914400" cy="9144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AC579-7681-4705-915B-D480E31B964E}"/>
              </a:ext>
            </a:extLst>
          </p:cNvPr>
          <p:cNvSpPr/>
          <p:nvPr/>
        </p:nvSpPr>
        <p:spPr>
          <a:xfrm>
            <a:off x="7348692" y="1823850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9BA17-EDA2-4068-952D-C5F4C3593611}"/>
              </a:ext>
            </a:extLst>
          </p:cNvPr>
          <p:cNvSpPr txBox="1"/>
          <p:nvPr/>
        </p:nvSpPr>
        <p:spPr>
          <a:xfrm>
            <a:off x="1370863" y="1985375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nums</a:t>
            </a:r>
            <a:r>
              <a:rPr lang="en-US" sz="2800" dirty="0"/>
              <a:t>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6DDA1-78B3-46A6-933B-51D40C89FCD7}"/>
              </a:ext>
            </a:extLst>
          </p:cNvPr>
          <p:cNvSpPr txBox="1"/>
          <p:nvPr/>
        </p:nvSpPr>
        <p:spPr>
          <a:xfrm>
            <a:off x="1370863" y="4712103"/>
            <a:ext cx="1384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=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9A4A73F-7956-4CC3-8DA1-B4F988EF8ED1}"/>
              </a:ext>
            </a:extLst>
          </p:cNvPr>
          <p:cNvSpPr/>
          <p:nvPr/>
        </p:nvSpPr>
        <p:spPr>
          <a:xfrm>
            <a:off x="5466775" y="3726929"/>
            <a:ext cx="506027" cy="61921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E6A65D-FDB1-475B-A7EE-EBFC4D542B38}"/>
              </a:ext>
            </a:extLst>
          </p:cNvPr>
          <p:cNvSpPr/>
          <p:nvPr/>
        </p:nvSpPr>
        <p:spPr>
          <a:xfrm>
            <a:off x="5956870" y="1823850"/>
            <a:ext cx="914400" cy="914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BBE77-4873-4280-A592-DB70F621A2A0}"/>
              </a:ext>
            </a:extLst>
          </p:cNvPr>
          <p:cNvSpPr/>
          <p:nvPr/>
        </p:nvSpPr>
        <p:spPr>
          <a:xfrm>
            <a:off x="3173226" y="4516512"/>
            <a:ext cx="914400" cy="9144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E821C7-0285-402F-B9FF-2D473363B756}"/>
              </a:ext>
            </a:extLst>
          </p:cNvPr>
          <p:cNvSpPr/>
          <p:nvPr/>
        </p:nvSpPr>
        <p:spPr>
          <a:xfrm>
            <a:off x="4565048" y="4516512"/>
            <a:ext cx="914400" cy="914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62D99-0C6F-4D6D-94FF-AD446C8D6A5D}"/>
              </a:ext>
            </a:extLst>
          </p:cNvPr>
          <p:cNvSpPr/>
          <p:nvPr/>
        </p:nvSpPr>
        <p:spPr>
          <a:xfrm>
            <a:off x="5956870" y="4516512"/>
            <a:ext cx="914400" cy="9144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A81468-1274-43F9-AD9B-D72C11CFFFD8}"/>
              </a:ext>
            </a:extLst>
          </p:cNvPr>
          <p:cNvSpPr/>
          <p:nvPr/>
        </p:nvSpPr>
        <p:spPr>
          <a:xfrm>
            <a:off x="7348692" y="4516512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D1994-DD4A-4F07-AACC-CFCF2E204331}"/>
              </a:ext>
            </a:extLst>
          </p:cNvPr>
          <p:cNvSpPr txBox="1"/>
          <p:nvPr/>
        </p:nvSpPr>
        <p:spPr>
          <a:xfrm>
            <a:off x="8740514" y="1985375"/>
            <a:ext cx="1751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, target =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8E1F9-1357-42B5-B7FE-0C8AB97879A1}"/>
              </a:ext>
            </a:extLst>
          </p:cNvPr>
          <p:cNvSpPr txBox="1"/>
          <p:nvPr/>
        </p:nvSpPr>
        <p:spPr>
          <a:xfrm>
            <a:off x="1370863" y="2909816"/>
            <a:ext cx="154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indexes =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310A03-83FE-4086-B763-B02C73A14604}"/>
              </a:ext>
            </a:extLst>
          </p:cNvPr>
          <p:cNvSpPr/>
          <p:nvPr/>
        </p:nvSpPr>
        <p:spPr>
          <a:xfrm>
            <a:off x="3264666" y="2796784"/>
            <a:ext cx="731520" cy="73152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F2429A-0528-4CE1-8B8C-E5DF7418327C}"/>
              </a:ext>
            </a:extLst>
          </p:cNvPr>
          <p:cNvSpPr/>
          <p:nvPr/>
        </p:nvSpPr>
        <p:spPr>
          <a:xfrm>
            <a:off x="4656488" y="2796784"/>
            <a:ext cx="731520" cy="73152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0EA07B-8865-45DE-83A9-00B5AC71D8C6}"/>
              </a:ext>
            </a:extLst>
          </p:cNvPr>
          <p:cNvSpPr/>
          <p:nvPr/>
        </p:nvSpPr>
        <p:spPr>
          <a:xfrm>
            <a:off x="6048310" y="2796784"/>
            <a:ext cx="731520" cy="73152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B3BB2F-3DE5-4E0A-93BF-4010A9627C2C}"/>
              </a:ext>
            </a:extLst>
          </p:cNvPr>
          <p:cNvSpPr/>
          <p:nvPr/>
        </p:nvSpPr>
        <p:spPr>
          <a:xfrm>
            <a:off x="7440132" y="2796784"/>
            <a:ext cx="731520" cy="73152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9BF7A5-079B-4F15-BCC6-DE1E274B18B5}"/>
              </a:ext>
            </a:extLst>
          </p:cNvPr>
          <p:cNvSpPr txBox="1"/>
          <p:nvPr/>
        </p:nvSpPr>
        <p:spPr>
          <a:xfrm>
            <a:off x="1372343" y="5610112"/>
            <a:ext cx="154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indexes =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56CB5D-F786-4028-8F29-B27192792F13}"/>
              </a:ext>
            </a:extLst>
          </p:cNvPr>
          <p:cNvSpPr/>
          <p:nvPr/>
        </p:nvSpPr>
        <p:spPr>
          <a:xfrm>
            <a:off x="3266146" y="5497080"/>
            <a:ext cx="731520" cy="73152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50A347D-46C0-46F3-8465-957DCDAEF28E}"/>
              </a:ext>
            </a:extLst>
          </p:cNvPr>
          <p:cNvSpPr/>
          <p:nvPr/>
        </p:nvSpPr>
        <p:spPr>
          <a:xfrm>
            <a:off x="4657968" y="5497080"/>
            <a:ext cx="731520" cy="73152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B444E10-5E09-45F4-8B4D-0CEFFF073371}"/>
              </a:ext>
            </a:extLst>
          </p:cNvPr>
          <p:cNvSpPr/>
          <p:nvPr/>
        </p:nvSpPr>
        <p:spPr>
          <a:xfrm>
            <a:off x="6049790" y="5497080"/>
            <a:ext cx="731520" cy="73152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C68731-70C9-4BDB-85E0-DCCFAC70FF9D}"/>
              </a:ext>
            </a:extLst>
          </p:cNvPr>
          <p:cNvSpPr/>
          <p:nvPr/>
        </p:nvSpPr>
        <p:spPr>
          <a:xfrm>
            <a:off x="7441612" y="5497080"/>
            <a:ext cx="731520" cy="73152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A8CA86-6965-427B-8C88-7113519660FF}"/>
              </a:ext>
            </a:extLst>
          </p:cNvPr>
          <p:cNvSpPr/>
          <p:nvPr/>
        </p:nvSpPr>
        <p:spPr>
          <a:xfrm>
            <a:off x="3081786" y="1722587"/>
            <a:ext cx="1097280" cy="1910297"/>
          </a:xfrm>
          <a:prstGeom prst="rect">
            <a:avLst/>
          </a:prstGeom>
          <a:noFill/>
          <a:ln w="571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EE43C9-D3A0-44CB-8960-A8352AA2552F}"/>
              </a:ext>
            </a:extLst>
          </p:cNvPr>
          <p:cNvSpPr/>
          <p:nvPr/>
        </p:nvSpPr>
        <p:spPr>
          <a:xfrm>
            <a:off x="4482980" y="1722587"/>
            <a:ext cx="1097280" cy="1910297"/>
          </a:xfrm>
          <a:prstGeom prst="rect">
            <a:avLst/>
          </a:prstGeom>
          <a:noFill/>
          <a:ln w="571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6A165A-BD96-4C87-BDA3-304EFA02D2F1}"/>
              </a:ext>
            </a:extLst>
          </p:cNvPr>
          <p:cNvSpPr/>
          <p:nvPr/>
        </p:nvSpPr>
        <p:spPr>
          <a:xfrm>
            <a:off x="5872783" y="1722587"/>
            <a:ext cx="1097280" cy="1910297"/>
          </a:xfrm>
          <a:prstGeom prst="rect">
            <a:avLst/>
          </a:prstGeom>
          <a:noFill/>
          <a:ln w="571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D8DB04-F44A-409C-B94E-B8BB79E48CA4}"/>
              </a:ext>
            </a:extLst>
          </p:cNvPr>
          <p:cNvSpPr/>
          <p:nvPr/>
        </p:nvSpPr>
        <p:spPr>
          <a:xfrm>
            <a:off x="7257252" y="1717084"/>
            <a:ext cx="1097280" cy="1910297"/>
          </a:xfrm>
          <a:prstGeom prst="rect">
            <a:avLst/>
          </a:prstGeom>
          <a:noFill/>
          <a:ln w="571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2D7659-C680-4ED3-B185-408A3DE4D60D}"/>
              </a:ext>
            </a:extLst>
          </p:cNvPr>
          <p:cNvSpPr/>
          <p:nvPr/>
        </p:nvSpPr>
        <p:spPr>
          <a:xfrm>
            <a:off x="5881097" y="4431373"/>
            <a:ext cx="1097280" cy="1910297"/>
          </a:xfrm>
          <a:prstGeom prst="rect">
            <a:avLst/>
          </a:prstGeom>
          <a:noFill/>
          <a:ln w="571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6321F0-DAFB-4633-BFB0-278A59024410}"/>
              </a:ext>
            </a:extLst>
          </p:cNvPr>
          <p:cNvSpPr/>
          <p:nvPr/>
        </p:nvSpPr>
        <p:spPr>
          <a:xfrm>
            <a:off x="7257252" y="4431372"/>
            <a:ext cx="1097280" cy="1910297"/>
          </a:xfrm>
          <a:prstGeom prst="rect">
            <a:avLst/>
          </a:prstGeom>
          <a:noFill/>
          <a:ln w="571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8D0937-CEE0-4A29-BEB1-E94E87C0279F}"/>
              </a:ext>
            </a:extLst>
          </p:cNvPr>
          <p:cNvSpPr/>
          <p:nvPr/>
        </p:nvSpPr>
        <p:spPr>
          <a:xfrm>
            <a:off x="3086287" y="4431372"/>
            <a:ext cx="1097280" cy="1910297"/>
          </a:xfrm>
          <a:prstGeom prst="rect">
            <a:avLst/>
          </a:prstGeom>
          <a:noFill/>
          <a:ln w="571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212B89-429A-446F-8D2A-5DBFC4EF858F}"/>
              </a:ext>
            </a:extLst>
          </p:cNvPr>
          <p:cNvSpPr/>
          <p:nvPr/>
        </p:nvSpPr>
        <p:spPr>
          <a:xfrm>
            <a:off x="4482980" y="4431371"/>
            <a:ext cx="1097280" cy="1910297"/>
          </a:xfrm>
          <a:prstGeom prst="rect">
            <a:avLst/>
          </a:prstGeom>
          <a:noFill/>
          <a:ln w="571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5EBCACBC-7772-45F3-B9A6-DC26BD2A18FA}"/>
              </a:ext>
            </a:extLst>
          </p:cNvPr>
          <p:cNvSpPr/>
          <p:nvPr/>
        </p:nvSpPr>
        <p:spPr>
          <a:xfrm rot="5400000">
            <a:off x="5668545" y="5250782"/>
            <a:ext cx="135477" cy="2484186"/>
          </a:xfrm>
          <a:prstGeom prst="rightBracke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A38E75-7D65-4CFB-8939-0B642211EB3B}"/>
              </a:ext>
            </a:extLst>
          </p:cNvPr>
          <p:cNvSpPr txBox="1"/>
          <p:nvPr/>
        </p:nvSpPr>
        <p:spPr>
          <a:xfrm>
            <a:off x="8740514" y="561011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return {2,0}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03AAF810-0A5A-4D4F-A703-56131127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2017" y="564126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107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LeetCode #1 Design Spec</vt:lpstr>
      <vt:lpstr>Why Not Use Two Pointers?</vt:lpstr>
      <vt:lpstr>Oh No! Indexes Are Messed Up</vt:lpstr>
      <vt:lpstr>Solution: Sort (Number, Index)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#1 Design Spec</dc:title>
  <dc:creator>Shawn Chang</dc:creator>
  <cp:lastModifiedBy>Shawn Chang</cp:lastModifiedBy>
  <cp:revision>34</cp:revision>
  <dcterms:created xsi:type="dcterms:W3CDTF">2021-06-26T10:12:28Z</dcterms:created>
  <dcterms:modified xsi:type="dcterms:W3CDTF">2021-06-26T10:37:02Z</dcterms:modified>
</cp:coreProperties>
</file>