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9" r:id="rId5"/>
    <p:sldId id="261" r:id="rId6"/>
    <p:sldId id="262" r:id="rId7"/>
    <p:sldId id="260" r:id="rId8"/>
    <p:sldId id="263" r:id="rId9"/>
    <p:sldId id="264" r:id="rId10"/>
    <p:sldId id="267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B85C4D-AABB-48F5-AC5D-76D0DB45E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9427DFD-9532-4CB0-BD6C-642879757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0FAF46-4466-498F-8D63-DFDADF1F5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6C7A0-93A3-4F76-87A9-D73515A2489C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50F13B-8017-416B-88F1-508BC1108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08EC45-5279-41E9-B7CD-9D9CEE644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EC6E-25B2-41BC-8F6C-EF95D07B0A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13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A728C0-FDEA-4EDC-B01C-5816DDD5D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1767794-AE11-42C2-8959-482BE6646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E1C462-74A2-4C1E-9B18-521A441B4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6C7A0-93A3-4F76-87A9-D73515A2489C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BEA8BF-A1D8-4B9B-8991-2FA1CFEBC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3704CC-AB70-48AE-9779-39F6C1ED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EC6E-25B2-41BC-8F6C-EF95D07B0A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808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9B77B70-B65B-4EDF-B3FB-9E005AC76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F8CC446-5988-466B-90FC-721825838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2AFBD9-723A-4A89-A2BB-F5602DAF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6C7A0-93A3-4F76-87A9-D73515A2489C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5599C9-8025-4F0A-9E70-1250E2E80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D6B553-3784-4782-A544-1040AF89A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EC6E-25B2-41BC-8F6C-EF95D07B0A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68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135BD8-654A-4A04-98E2-D56B0FC07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351D4E-C50B-43D7-B555-A140D2E9B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2BF86E-FBC7-4DB1-B0E8-E76D25D11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6C7A0-93A3-4F76-87A9-D73515A2489C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14577A-AE22-43D6-B86F-246C2E59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E70CF9-0C76-4027-8FD8-FB489CB7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EC6E-25B2-41BC-8F6C-EF95D07B0A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2336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E99F8B-0189-4E4B-BB15-65085466B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0D1077-24D1-4C2B-AD4E-8A5B8C740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7BB3CB-6C18-45AE-818A-45BEED310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6C7A0-93A3-4F76-87A9-D73515A2489C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F65DE5-FEAC-479E-92EB-8D9F0027F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689D37-AD41-4FE4-BF4F-3E58A6242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EC6E-25B2-41BC-8F6C-EF95D07B0A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936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A1170C-53EC-453A-980F-61643A51A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1E2411-86C2-4EB9-9DF3-0831FC8D7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AC2B1BA-3C0B-40B9-BE13-C05A14EA5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A825847-8B97-4CF2-BFCB-5A5417FC1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6C7A0-93A3-4F76-87A9-D73515A2489C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A7B24C-7C5A-41F4-831A-4217A0A8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1FA99AF-1FF7-4731-BB07-0348FF298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EC6E-25B2-41BC-8F6C-EF95D07B0A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547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F2B8A3-88BD-4FD2-87C4-F446A409C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F596CB-2CA4-4984-BD89-FDA32CFAE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3FC4657-FAA0-4122-9BAB-EB6245EDA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03AA3E7-F59C-4C77-BD73-F6DB0E12B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DFE5679-12E2-4DA6-8435-E313466EF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AB0676C-809B-4D7C-89F1-7CE0B4FA7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6C7A0-93A3-4F76-87A9-D73515A2489C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85B8664-16DF-4E27-A5E3-9B4E6A597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C75804E-92E5-4E69-85C6-AD64A2C2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EC6E-25B2-41BC-8F6C-EF95D07B0A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638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0AB25-574E-4712-9A86-F308137B9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96827F8-1855-48DE-A565-EFEFD1DA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6C7A0-93A3-4F76-87A9-D73515A2489C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F2B7E29-DC30-46C6-9535-88505A15B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9186D17-66CC-49D7-879A-07F236EA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EC6E-25B2-41BC-8F6C-EF95D07B0A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542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C4B5748-5569-4AEE-B2C8-47E495D36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6C7A0-93A3-4F76-87A9-D73515A2489C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55CC809-5BDF-43B5-8084-073FC5AEE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6BE287-D705-4E8B-AE7C-A358F1A2D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EC6E-25B2-41BC-8F6C-EF95D07B0A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21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03E2BC-3371-4218-98AD-050AE4454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3AF503-1D55-4B25-B3D4-3624F197E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051200A-7580-4B59-9CF5-9BB06BD16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953A31-E7DF-4F7B-AAEC-951996244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6C7A0-93A3-4F76-87A9-D73515A2489C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5AE70F-9643-4B1C-8C4D-63737BE8A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A7835F5-FA73-4C3C-BE89-489C4F5A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EC6E-25B2-41BC-8F6C-EF95D07B0A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156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53998C-899F-4504-B01B-65E3F055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54151D2-7108-4E30-A940-F8AC4C1B78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64A570A-D25D-423B-894B-10CFD5440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98A5307-726A-4C9F-8875-3F08CC82A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6C7A0-93A3-4F76-87A9-D73515A2489C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4DBBB2A-3C30-4ABC-A9A0-6BF4BAC3B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53F121-5F7E-43DB-90FC-EA0559E51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5EC6E-25B2-41BC-8F6C-EF95D07B0A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67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748DA5A-0E13-46B3-9970-EFE688E15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13F1EF-4FFA-42E3-90F2-C905C5E4B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F7ACCF-F1D3-47E1-A9AF-5017434CA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6C7A0-93A3-4F76-87A9-D73515A2489C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2C363A-56F2-471C-A048-4A41A42CD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746014-72EA-4186-A938-6FEEBBA96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5EC6E-25B2-41BC-8F6C-EF95D07B0A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87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Simply-Love/Simply-Love-SM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Simply-Love/Simply-Love-SM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Simply-Love/Simply-Love-SM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Simply-Love/Simply-Love-SM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Simply-Love/Simply-Love-SM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Simply-Love/Simply-Love-SM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Simply-Love/Simply-Love-SM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C8481C-AAE5-4B76-99A2-8CAE84E47D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LeetCode</a:t>
            </a:r>
            <a:r>
              <a:rPr lang="en-US" altLang="zh-TW" dirty="0"/>
              <a:t> #4 Design Spec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94062A0-AD75-4E07-8E48-CCA94F08C2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Binary Search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2065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6ABABE8-5CF2-4A0B-9665-B9241E56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Solution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82FFB43-504D-4FFA-8C6F-76EDFF3E92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238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3442712-2BE2-4C81-887B-C3E161DF9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Split Line</a:t>
            </a:r>
            <a:endParaRPr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3E632BAD-B022-4762-BD83-9B0B75FB8C3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092539" y="1833893"/>
            <a:ext cx="0" cy="4388577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93F89D88-D044-4B37-AE41-4C028EFE58FF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189025" y="1828793"/>
            <a:ext cx="5789" cy="4393677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313DE0E5-381A-4481-B01E-0EAE91BBB819}"/>
              </a:ext>
            </a:extLst>
          </p:cNvPr>
          <p:cNvSpPr txBox="1"/>
          <p:nvPr/>
        </p:nvSpPr>
        <p:spPr>
          <a:xfrm>
            <a:off x="4682811" y="146456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nums1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DD5EAA4-F207-4012-BED8-F2A4E0949AD5}"/>
              </a:ext>
            </a:extLst>
          </p:cNvPr>
          <p:cNvSpPr txBox="1"/>
          <p:nvPr/>
        </p:nvSpPr>
        <p:spPr>
          <a:xfrm>
            <a:off x="6779297" y="145946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nums2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38EC5AB-9A52-4DFE-B3DA-D75F473B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18219" y="1967819"/>
            <a:ext cx="548640" cy="55487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7E42596-7CA9-44D5-8D9F-C971EC5E1DD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3110617"/>
            <a:ext cx="548640" cy="55487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C0739D87-CA3F-4848-A3C6-D51DEC655A0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4253415"/>
            <a:ext cx="548640" cy="55487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136A303-F006-4318-9119-3C8F7E94EE5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4815365"/>
            <a:ext cx="548640" cy="55487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9C5A888F-F1BE-4574-8F80-9111FCF37A6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20495" y="2529441"/>
            <a:ext cx="548640" cy="57386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A648BABE-44CD-47C9-87E4-91CEBAFA92C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0495" y="3678469"/>
            <a:ext cx="548640" cy="573865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72A671D2-FE39-4B96-9AF8-368FBEF29906}"/>
              </a:ext>
            </a:extLst>
          </p:cNvPr>
          <p:cNvSpPr txBox="1"/>
          <p:nvPr/>
        </p:nvSpPr>
        <p:spPr>
          <a:xfrm>
            <a:off x="4408493" y="20105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accent1"/>
                </a:solidFill>
              </a:rPr>
              <a:t>1</a:t>
            </a:r>
            <a:endParaRPr lang="zh-TW" altLang="en-US" sz="2400" dirty="0">
              <a:solidFill>
                <a:schemeClr val="accent1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E5D6755-FE23-406A-92F9-91D71E8D49FE}"/>
              </a:ext>
            </a:extLst>
          </p:cNvPr>
          <p:cNvSpPr txBox="1"/>
          <p:nvPr/>
        </p:nvSpPr>
        <p:spPr>
          <a:xfrm>
            <a:off x="6542872" y="258244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accent1"/>
                </a:solidFill>
              </a:rPr>
              <a:t>3</a:t>
            </a:r>
            <a:endParaRPr lang="zh-TW" altLang="en-US" sz="2400" dirty="0">
              <a:solidFill>
                <a:schemeClr val="accent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294B267-29C4-418E-8C5B-80ED5CAF8919}"/>
              </a:ext>
            </a:extLst>
          </p:cNvPr>
          <p:cNvSpPr txBox="1"/>
          <p:nvPr/>
        </p:nvSpPr>
        <p:spPr>
          <a:xfrm>
            <a:off x="4408493" y="31572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accent1"/>
                </a:solidFill>
              </a:rPr>
              <a:t>4</a:t>
            </a:r>
            <a:endParaRPr lang="zh-TW" altLang="en-US" sz="2400" dirty="0">
              <a:solidFill>
                <a:schemeClr val="accent1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B6A4859-7EB4-44E6-BB25-8FB01286AE42}"/>
              </a:ext>
            </a:extLst>
          </p:cNvPr>
          <p:cNvSpPr txBox="1"/>
          <p:nvPr/>
        </p:nvSpPr>
        <p:spPr>
          <a:xfrm>
            <a:off x="6544523" y="369856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7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F0075DC-6F2E-49CE-B9FC-605DBB6129E1}"/>
              </a:ext>
            </a:extLst>
          </p:cNvPr>
          <p:cNvSpPr txBox="1"/>
          <p:nvPr/>
        </p:nvSpPr>
        <p:spPr>
          <a:xfrm>
            <a:off x="4352706" y="4289924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10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E8DC823-0955-4136-BDDB-3B8BC721DFE0}"/>
              </a:ext>
            </a:extLst>
          </p:cNvPr>
          <p:cNvSpPr txBox="1"/>
          <p:nvPr/>
        </p:nvSpPr>
        <p:spPr>
          <a:xfrm>
            <a:off x="4352706" y="4866295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11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7C31789B-1112-4C29-8F25-536C503A6AB5}"/>
              </a:ext>
            </a:extLst>
          </p:cNvPr>
          <p:cNvSpPr txBox="1"/>
          <p:nvPr/>
        </p:nvSpPr>
        <p:spPr>
          <a:xfrm>
            <a:off x="414776" y="2622052"/>
            <a:ext cx="3834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Any </a:t>
            </a:r>
            <a:r>
              <a:rPr lang="en-US" altLang="zh-TW" dirty="0">
                <a:solidFill>
                  <a:schemeClr val="accent1"/>
                </a:solidFill>
              </a:rPr>
              <a:t>top</a:t>
            </a:r>
            <a:r>
              <a:rPr lang="en-US" altLang="zh-TW" dirty="0"/>
              <a:t> number &lt; Any </a:t>
            </a:r>
            <a:r>
              <a:rPr lang="en-US" altLang="zh-TW" dirty="0">
                <a:solidFill>
                  <a:srgbClr val="FF0000"/>
                </a:solidFill>
              </a:rPr>
              <a:t>bottom</a:t>
            </a:r>
            <a:r>
              <a:rPr lang="en-US" altLang="zh-TW" dirty="0"/>
              <a:t> number</a:t>
            </a:r>
            <a:endParaRPr lang="zh-TW" altLang="en-US" dirty="0"/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7264B32D-D936-43D1-AC32-7C3087F384FA}"/>
              </a:ext>
            </a:extLst>
          </p:cNvPr>
          <p:cNvCxnSpPr>
            <a:cxnSpLocks/>
          </p:cNvCxnSpPr>
          <p:nvPr/>
        </p:nvCxnSpPr>
        <p:spPr>
          <a:xfrm>
            <a:off x="4149754" y="3648714"/>
            <a:ext cx="3724712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9003300F-978C-4D89-A263-7079E91A48E8}"/>
              </a:ext>
            </a:extLst>
          </p:cNvPr>
          <p:cNvSpPr txBox="1"/>
          <p:nvPr/>
        </p:nvSpPr>
        <p:spPr>
          <a:xfrm>
            <a:off x="8316934" y="3357275"/>
            <a:ext cx="801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Cut!</a:t>
            </a:r>
            <a:endParaRPr lang="zh-TW" altLang="en-US" sz="2800" dirty="0"/>
          </a:p>
        </p:txBody>
      </p:sp>
      <p:sp>
        <p:nvSpPr>
          <p:cNvPr id="51" name="等腰三角形 50">
            <a:extLst>
              <a:ext uri="{FF2B5EF4-FFF2-40B4-BE49-F238E27FC236}">
                <a16:creationId xmlns:a16="http://schemas.microsoft.com/office/drawing/2014/main" id="{53BA002D-DE1D-4714-99C4-B5906BBC326B}"/>
              </a:ext>
            </a:extLst>
          </p:cNvPr>
          <p:cNvSpPr/>
          <p:nvPr/>
        </p:nvSpPr>
        <p:spPr>
          <a:xfrm rot="5400000">
            <a:off x="3853535" y="3543783"/>
            <a:ext cx="243440" cy="20986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等腰三角形 51">
            <a:extLst>
              <a:ext uri="{FF2B5EF4-FFF2-40B4-BE49-F238E27FC236}">
                <a16:creationId xmlns:a16="http://schemas.microsoft.com/office/drawing/2014/main" id="{EB79017C-6127-40DB-8E2B-D5D31686F235}"/>
              </a:ext>
            </a:extLst>
          </p:cNvPr>
          <p:cNvSpPr/>
          <p:nvPr/>
        </p:nvSpPr>
        <p:spPr>
          <a:xfrm rot="1800000">
            <a:off x="8011535" y="3513954"/>
            <a:ext cx="243440" cy="20986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998C8B22-8DE6-4F58-91DA-30AAF122DF31}"/>
              </a:ext>
            </a:extLst>
          </p:cNvPr>
          <p:cNvSpPr/>
          <p:nvPr/>
        </p:nvSpPr>
        <p:spPr>
          <a:xfrm>
            <a:off x="4318726" y="2973350"/>
            <a:ext cx="1330403" cy="79708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159056C7-DFEF-41AB-B00F-409108550296}"/>
              </a:ext>
            </a:extLst>
          </p:cNvPr>
          <p:cNvSpPr/>
          <p:nvPr/>
        </p:nvSpPr>
        <p:spPr>
          <a:xfrm>
            <a:off x="6373600" y="3526994"/>
            <a:ext cx="1318694" cy="79708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22205EF9-3DB4-4488-B4A5-7161FA0E018D}"/>
              </a:ext>
            </a:extLst>
          </p:cNvPr>
          <p:cNvSpPr txBox="1"/>
          <p:nvPr/>
        </p:nvSpPr>
        <p:spPr>
          <a:xfrm>
            <a:off x="8410224" y="4908136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Median = (4+7) / 2 = 5.5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7620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3442712-2BE2-4C81-887B-C3E161DF9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But We Need To Find It</a:t>
            </a:r>
            <a:endParaRPr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3E632BAD-B022-4762-BD83-9B0B75FB8C3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092539" y="1833893"/>
            <a:ext cx="0" cy="4388577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93F89D88-D044-4B37-AE41-4C028EFE58FF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189025" y="1828793"/>
            <a:ext cx="5789" cy="4393677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313DE0E5-381A-4481-B01E-0EAE91BBB819}"/>
              </a:ext>
            </a:extLst>
          </p:cNvPr>
          <p:cNvSpPr txBox="1"/>
          <p:nvPr/>
        </p:nvSpPr>
        <p:spPr>
          <a:xfrm>
            <a:off x="4682811" y="146456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nums1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DD5EAA4-F207-4012-BED8-F2A4E0949AD5}"/>
              </a:ext>
            </a:extLst>
          </p:cNvPr>
          <p:cNvSpPr txBox="1"/>
          <p:nvPr/>
        </p:nvSpPr>
        <p:spPr>
          <a:xfrm>
            <a:off x="6779297" y="145946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nums2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38EC5AB-9A52-4DFE-B3DA-D75F473B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18219" y="1967819"/>
            <a:ext cx="548640" cy="55487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7E42596-7CA9-44D5-8D9F-C971EC5E1DD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5370240"/>
            <a:ext cx="548640" cy="55487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C0739D87-CA3F-4848-A3C6-D51DEC655A0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4253415"/>
            <a:ext cx="548640" cy="55487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136A303-F006-4318-9119-3C8F7E94EE5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4815365"/>
            <a:ext cx="548640" cy="55487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9C5A888F-F1BE-4574-8F80-9111FCF37A6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20495" y="2529441"/>
            <a:ext cx="548640" cy="57386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A648BABE-44CD-47C9-87E4-91CEBAFA92C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0495" y="3678469"/>
            <a:ext cx="548640" cy="573865"/>
          </a:xfrm>
          <a:prstGeom prst="rect">
            <a:avLst/>
          </a:prstGeom>
        </p:spPr>
      </p:pic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7264B32D-D936-43D1-AC32-7C3087F384FA}"/>
              </a:ext>
            </a:extLst>
          </p:cNvPr>
          <p:cNvCxnSpPr>
            <a:cxnSpLocks/>
          </p:cNvCxnSpPr>
          <p:nvPr/>
        </p:nvCxnSpPr>
        <p:spPr>
          <a:xfrm>
            <a:off x="4228051" y="4769894"/>
            <a:ext cx="1803633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等腰三角形 1">
            <a:extLst>
              <a:ext uri="{FF2B5EF4-FFF2-40B4-BE49-F238E27FC236}">
                <a16:creationId xmlns:a16="http://schemas.microsoft.com/office/drawing/2014/main" id="{D3FF3C5D-6B1C-4064-BC19-62D32EAC1CAF}"/>
              </a:ext>
            </a:extLst>
          </p:cNvPr>
          <p:cNvSpPr/>
          <p:nvPr/>
        </p:nvSpPr>
        <p:spPr>
          <a:xfrm rot="5400000">
            <a:off x="3832010" y="4664963"/>
            <a:ext cx="243440" cy="20986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E970E935-B953-4406-84D5-1DEE71B9F032}"/>
              </a:ext>
            </a:extLst>
          </p:cNvPr>
          <p:cNvSpPr txBox="1"/>
          <p:nvPr/>
        </p:nvSpPr>
        <p:spPr>
          <a:xfrm>
            <a:off x="4408493" y="20105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zh-TW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1505B97-708D-4E94-B561-7883182769E9}"/>
              </a:ext>
            </a:extLst>
          </p:cNvPr>
          <p:cNvSpPr txBox="1"/>
          <p:nvPr/>
        </p:nvSpPr>
        <p:spPr>
          <a:xfrm>
            <a:off x="4408830" y="430159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zh-TW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85EC00DD-0EB1-4C58-9197-B214B315C075}"/>
              </a:ext>
            </a:extLst>
          </p:cNvPr>
          <p:cNvSpPr txBox="1"/>
          <p:nvPr/>
        </p:nvSpPr>
        <p:spPr>
          <a:xfrm>
            <a:off x="4405521" y="486196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zh-TW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1E09D159-92A1-4FD5-82F6-2C2F03619470}"/>
              </a:ext>
            </a:extLst>
          </p:cNvPr>
          <p:cNvSpPr txBox="1"/>
          <p:nvPr/>
        </p:nvSpPr>
        <p:spPr>
          <a:xfrm>
            <a:off x="4405521" y="540114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zh-TW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43AC9FE7-88F0-407D-934F-5A207C6B6A39}"/>
              </a:ext>
            </a:extLst>
          </p:cNvPr>
          <p:cNvSpPr txBox="1"/>
          <p:nvPr/>
        </p:nvSpPr>
        <p:spPr>
          <a:xfrm>
            <a:off x="6502716" y="25855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zh-TW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54E1E6AB-8B95-45AE-A0F8-ADDFF2F36D54}"/>
              </a:ext>
            </a:extLst>
          </p:cNvPr>
          <p:cNvSpPr txBox="1"/>
          <p:nvPr/>
        </p:nvSpPr>
        <p:spPr>
          <a:xfrm>
            <a:off x="6502716" y="373456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zh-TW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859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3442712-2BE2-4C81-887B-C3E161DF9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Find Equal Size Parts</a:t>
            </a:r>
            <a:endParaRPr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3E632BAD-B022-4762-BD83-9B0B75FB8C3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092539" y="1833893"/>
            <a:ext cx="0" cy="4388577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93F89D88-D044-4B37-AE41-4C028EFE58FF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189025" y="1828793"/>
            <a:ext cx="5789" cy="4393677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313DE0E5-381A-4481-B01E-0EAE91BBB819}"/>
              </a:ext>
            </a:extLst>
          </p:cNvPr>
          <p:cNvSpPr txBox="1"/>
          <p:nvPr/>
        </p:nvSpPr>
        <p:spPr>
          <a:xfrm>
            <a:off x="4682811" y="146456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nums1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DD5EAA4-F207-4012-BED8-F2A4E0949AD5}"/>
              </a:ext>
            </a:extLst>
          </p:cNvPr>
          <p:cNvSpPr txBox="1"/>
          <p:nvPr/>
        </p:nvSpPr>
        <p:spPr>
          <a:xfrm>
            <a:off x="6779297" y="145946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nums2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38EC5AB-9A52-4DFE-B3DA-D75F473B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18219" y="1967819"/>
            <a:ext cx="548640" cy="55487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7E42596-7CA9-44D5-8D9F-C971EC5E1DD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5370240"/>
            <a:ext cx="548640" cy="55487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C0739D87-CA3F-4848-A3C6-D51DEC655A0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4253415"/>
            <a:ext cx="548640" cy="55487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136A303-F006-4318-9119-3C8F7E94EE5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4815365"/>
            <a:ext cx="548640" cy="55487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9C5A888F-F1BE-4574-8F80-9111FCF37A6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20495" y="2529441"/>
            <a:ext cx="548640" cy="57386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A648BABE-44CD-47C9-87E4-91CEBAFA92C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0495" y="3678469"/>
            <a:ext cx="548640" cy="573865"/>
          </a:xfrm>
          <a:prstGeom prst="rect">
            <a:avLst/>
          </a:prstGeom>
        </p:spPr>
      </p:pic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7264B32D-D936-43D1-AC32-7C3087F384FA}"/>
              </a:ext>
            </a:extLst>
          </p:cNvPr>
          <p:cNvCxnSpPr>
            <a:cxnSpLocks/>
          </p:cNvCxnSpPr>
          <p:nvPr/>
        </p:nvCxnSpPr>
        <p:spPr>
          <a:xfrm>
            <a:off x="4228051" y="4769894"/>
            <a:ext cx="1803633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等腰三角形 1">
            <a:extLst>
              <a:ext uri="{FF2B5EF4-FFF2-40B4-BE49-F238E27FC236}">
                <a16:creationId xmlns:a16="http://schemas.microsoft.com/office/drawing/2014/main" id="{D3FF3C5D-6B1C-4064-BC19-62D32EAC1CAF}"/>
              </a:ext>
            </a:extLst>
          </p:cNvPr>
          <p:cNvSpPr/>
          <p:nvPr/>
        </p:nvSpPr>
        <p:spPr>
          <a:xfrm rot="5400000">
            <a:off x="3832010" y="4664963"/>
            <a:ext cx="243440" cy="20986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E970E935-B953-4406-84D5-1DEE71B9F032}"/>
              </a:ext>
            </a:extLst>
          </p:cNvPr>
          <p:cNvSpPr txBox="1"/>
          <p:nvPr/>
        </p:nvSpPr>
        <p:spPr>
          <a:xfrm>
            <a:off x="4408493" y="20105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zh-TW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1505B97-708D-4E94-B561-7883182769E9}"/>
              </a:ext>
            </a:extLst>
          </p:cNvPr>
          <p:cNvSpPr txBox="1"/>
          <p:nvPr/>
        </p:nvSpPr>
        <p:spPr>
          <a:xfrm>
            <a:off x="4408830" y="430159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zh-TW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85EC00DD-0EB1-4C58-9197-B214B315C075}"/>
              </a:ext>
            </a:extLst>
          </p:cNvPr>
          <p:cNvSpPr txBox="1"/>
          <p:nvPr/>
        </p:nvSpPr>
        <p:spPr>
          <a:xfrm>
            <a:off x="4405521" y="486196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zh-TW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1E09D159-92A1-4FD5-82F6-2C2F03619470}"/>
              </a:ext>
            </a:extLst>
          </p:cNvPr>
          <p:cNvSpPr txBox="1"/>
          <p:nvPr/>
        </p:nvSpPr>
        <p:spPr>
          <a:xfrm>
            <a:off x="4405521" y="540114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zh-TW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43AC9FE7-88F0-407D-934F-5A207C6B6A39}"/>
              </a:ext>
            </a:extLst>
          </p:cNvPr>
          <p:cNvSpPr txBox="1"/>
          <p:nvPr/>
        </p:nvSpPr>
        <p:spPr>
          <a:xfrm>
            <a:off x="6502716" y="25855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zh-TW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54E1E6AB-8B95-45AE-A0F8-ADDFF2F36D54}"/>
              </a:ext>
            </a:extLst>
          </p:cNvPr>
          <p:cNvSpPr txBox="1"/>
          <p:nvPr/>
        </p:nvSpPr>
        <p:spPr>
          <a:xfrm>
            <a:off x="6502716" y="373456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zh-TW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D23B3F81-F8DE-4EEA-95F2-C841C1848FBD}"/>
              </a:ext>
            </a:extLst>
          </p:cNvPr>
          <p:cNvCxnSpPr>
            <a:cxnSpLocks/>
          </p:cNvCxnSpPr>
          <p:nvPr/>
        </p:nvCxnSpPr>
        <p:spPr>
          <a:xfrm>
            <a:off x="6287208" y="3678469"/>
            <a:ext cx="1803633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8434A688-9AF5-4180-AD45-31F9C3234CA7}"/>
              </a:ext>
            </a:extLst>
          </p:cNvPr>
          <p:cNvCxnSpPr>
            <a:cxnSpLocks/>
          </p:cNvCxnSpPr>
          <p:nvPr/>
        </p:nvCxnSpPr>
        <p:spPr>
          <a:xfrm flipV="1">
            <a:off x="6031684" y="3678469"/>
            <a:ext cx="255524" cy="1084795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5CA6527-5BF8-4B2B-86EB-8D695F344592}"/>
              </a:ext>
            </a:extLst>
          </p:cNvPr>
          <p:cNvSpPr txBox="1"/>
          <p:nvPr/>
        </p:nvSpPr>
        <p:spPr>
          <a:xfrm>
            <a:off x="8589615" y="2210644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x 3</a:t>
            </a:r>
            <a:endParaRPr lang="zh-TW" altLang="en-US" sz="28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D98C9D3-CB4B-4F15-A990-64DC75AEA713}"/>
              </a:ext>
            </a:extLst>
          </p:cNvPr>
          <p:cNvSpPr txBox="1"/>
          <p:nvPr/>
        </p:nvSpPr>
        <p:spPr>
          <a:xfrm>
            <a:off x="8549590" y="5031246"/>
            <a:ext cx="663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x 3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62045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3442712-2BE2-4C81-887B-C3E161DF9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Can Split Line Be Straight?</a:t>
            </a:r>
            <a:endParaRPr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3E632BAD-B022-4762-BD83-9B0B75FB8C3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092539" y="1833893"/>
            <a:ext cx="0" cy="4388577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93F89D88-D044-4B37-AE41-4C028EFE58FF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189025" y="1828793"/>
            <a:ext cx="5789" cy="4393677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313DE0E5-381A-4481-B01E-0EAE91BBB819}"/>
              </a:ext>
            </a:extLst>
          </p:cNvPr>
          <p:cNvSpPr txBox="1"/>
          <p:nvPr/>
        </p:nvSpPr>
        <p:spPr>
          <a:xfrm>
            <a:off x="4682811" y="146456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nums1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DD5EAA4-F207-4012-BED8-F2A4E0949AD5}"/>
              </a:ext>
            </a:extLst>
          </p:cNvPr>
          <p:cNvSpPr txBox="1"/>
          <p:nvPr/>
        </p:nvSpPr>
        <p:spPr>
          <a:xfrm>
            <a:off x="6779297" y="145946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nums2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38EC5AB-9A52-4DFE-B3DA-D75F473B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18219" y="1967819"/>
            <a:ext cx="548640" cy="55487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7E42596-7CA9-44D5-8D9F-C971EC5E1DD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5370240"/>
            <a:ext cx="548640" cy="55487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C0739D87-CA3F-4848-A3C6-D51DEC655A0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4253415"/>
            <a:ext cx="548640" cy="55487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136A303-F006-4318-9119-3C8F7E94EE5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4815365"/>
            <a:ext cx="548640" cy="55487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9C5A888F-F1BE-4574-8F80-9111FCF37A6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20495" y="2529441"/>
            <a:ext cx="548640" cy="57386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A648BABE-44CD-47C9-87E4-91CEBAFA92C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0495" y="3678469"/>
            <a:ext cx="548640" cy="573865"/>
          </a:xfrm>
          <a:prstGeom prst="rect">
            <a:avLst/>
          </a:prstGeom>
        </p:spPr>
      </p:pic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7264B32D-D936-43D1-AC32-7C3087F384FA}"/>
              </a:ext>
            </a:extLst>
          </p:cNvPr>
          <p:cNvCxnSpPr>
            <a:cxnSpLocks/>
          </p:cNvCxnSpPr>
          <p:nvPr/>
        </p:nvCxnSpPr>
        <p:spPr>
          <a:xfrm>
            <a:off x="4228051" y="4769894"/>
            <a:ext cx="1803633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等腰三角形 1">
            <a:extLst>
              <a:ext uri="{FF2B5EF4-FFF2-40B4-BE49-F238E27FC236}">
                <a16:creationId xmlns:a16="http://schemas.microsoft.com/office/drawing/2014/main" id="{D3FF3C5D-6B1C-4064-BC19-62D32EAC1CAF}"/>
              </a:ext>
            </a:extLst>
          </p:cNvPr>
          <p:cNvSpPr/>
          <p:nvPr/>
        </p:nvSpPr>
        <p:spPr>
          <a:xfrm rot="5400000">
            <a:off x="3832010" y="4664963"/>
            <a:ext cx="243440" cy="20986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E970E935-B953-4406-84D5-1DEE71B9F032}"/>
              </a:ext>
            </a:extLst>
          </p:cNvPr>
          <p:cNvSpPr txBox="1"/>
          <p:nvPr/>
        </p:nvSpPr>
        <p:spPr>
          <a:xfrm>
            <a:off x="4408493" y="20105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zh-TW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1505B97-708D-4E94-B561-7883182769E9}"/>
              </a:ext>
            </a:extLst>
          </p:cNvPr>
          <p:cNvSpPr txBox="1"/>
          <p:nvPr/>
        </p:nvSpPr>
        <p:spPr>
          <a:xfrm>
            <a:off x="4408830" y="430159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8</a:t>
            </a:r>
            <a:endParaRPr lang="zh-TW" altLang="en-US" sz="24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85EC00DD-0EB1-4C58-9197-B214B315C075}"/>
              </a:ext>
            </a:extLst>
          </p:cNvPr>
          <p:cNvSpPr txBox="1"/>
          <p:nvPr/>
        </p:nvSpPr>
        <p:spPr>
          <a:xfrm>
            <a:off x="4327775" y="4861969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13</a:t>
            </a:r>
            <a:endParaRPr lang="zh-TW" altLang="en-US" sz="24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1E09D159-92A1-4FD5-82F6-2C2F03619470}"/>
              </a:ext>
            </a:extLst>
          </p:cNvPr>
          <p:cNvSpPr txBox="1"/>
          <p:nvPr/>
        </p:nvSpPr>
        <p:spPr>
          <a:xfrm>
            <a:off x="4405521" y="540114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zh-TW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43AC9FE7-88F0-407D-934F-5A207C6B6A39}"/>
              </a:ext>
            </a:extLst>
          </p:cNvPr>
          <p:cNvSpPr txBox="1"/>
          <p:nvPr/>
        </p:nvSpPr>
        <p:spPr>
          <a:xfrm>
            <a:off x="6502716" y="25855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54E1E6AB-8B95-45AE-A0F8-ADDFF2F36D54}"/>
              </a:ext>
            </a:extLst>
          </p:cNvPr>
          <p:cNvSpPr txBox="1"/>
          <p:nvPr/>
        </p:nvSpPr>
        <p:spPr>
          <a:xfrm>
            <a:off x="6502716" y="373456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6</a:t>
            </a:r>
            <a:endParaRPr lang="zh-TW" altLang="en-US" sz="2400" dirty="0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8F804B12-598F-41DD-BE46-A428919F2B38}"/>
              </a:ext>
            </a:extLst>
          </p:cNvPr>
          <p:cNvCxnSpPr>
            <a:cxnSpLocks/>
          </p:cNvCxnSpPr>
          <p:nvPr/>
        </p:nvCxnSpPr>
        <p:spPr>
          <a:xfrm>
            <a:off x="6287208" y="3678469"/>
            <a:ext cx="1803633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5EC1E4D6-3384-40DF-B2FD-03239384D03B}"/>
              </a:ext>
            </a:extLst>
          </p:cNvPr>
          <p:cNvCxnSpPr>
            <a:cxnSpLocks/>
          </p:cNvCxnSpPr>
          <p:nvPr/>
        </p:nvCxnSpPr>
        <p:spPr>
          <a:xfrm flipV="1">
            <a:off x="6031684" y="3678469"/>
            <a:ext cx="255524" cy="1084795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EB26AB3-B3BD-403A-A533-1E7D5FF1F8D1}"/>
              </a:ext>
            </a:extLst>
          </p:cNvPr>
          <p:cNvSpPr txBox="1"/>
          <p:nvPr/>
        </p:nvSpPr>
        <p:spPr>
          <a:xfrm>
            <a:off x="8316934" y="3357275"/>
            <a:ext cx="1869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Impossible!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70060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3442712-2BE2-4C81-887B-C3E161DF9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Where Should We Move Next?</a:t>
            </a:r>
            <a:endParaRPr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3E632BAD-B022-4762-BD83-9B0B75FB8C3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092539" y="1833893"/>
            <a:ext cx="0" cy="4388577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93F89D88-D044-4B37-AE41-4C028EFE58FF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189025" y="1828793"/>
            <a:ext cx="5789" cy="4393677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313DE0E5-381A-4481-B01E-0EAE91BBB819}"/>
              </a:ext>
            </a:extLst>
          </p:cNvPr>
          <p:cNvSpPr txBox="1"/>
          <p:nvPr/>
        </p:nvSpPr>
        <p:spPr>
          <a:xfrm>
            <a:off x="4682811" y="146456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nums1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DD5EAA4-F207-4012-BED8-F2A4E0949AD5}"/>
              </a:ext>
            </a:extLst>
          </p:cNvPr>
          <p:cNvSpPr txBox="1"/>
          <p:nvPr/>
        </p:nvSpPr>
        <p:spPr>
          <a:xfrm>
            <a:off x="6779297" y="145946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nums2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38EC5AB-9A52-4DFE-B3DA-D75F473B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18219" y="1967819"/>
            <a:ext cx="548640" cy="55487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7E42596-7CA9-44D5-8D9F-C971EC5E1DD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5370240"/>
            <a:ext cx="548640" cy="55487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C0739D87-CA3F-4848-A3C6-D51DEC655A0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4253415"/>
            <a:ext cx="548640" cy="55487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136A303-F006-4318-9119-3C8F7E94EE5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4815365"/>
            <a:ext cx="548640" cy="55487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9C5A888F-F1BE-4574-8F80-9111FCF37A6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20495" y="2529441"/>
            <a:ext cx="548640" cy="57386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A648BABE-44CD-47C9-87E4-91CEBAFA92C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0495" y="3678469"/>
            <a:ext cx="548640" cy="573865"/>
          </a:xfrm>
          <a:prstGeom prst="rect">
            <a:avLst/>
          </a:prstGeom>
        </p:spPr>
      </p:pic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7264B32D-D936-43D1-AC32-7C3087F384FA}"/>
              </a:ext>
            </a:extLst>
          </p:cNvPr>
          <p:cNvCxnSpPr>
            <a:cxnSpLocks/>
          </p:cNvCxnSpPr>
          <p:nvPr/>
        </p:nvCxnSpPr>
        <p:spPr>
          <a:xfrm>
            <a:off x="4228051" y="4769894"/>
            <a:ext cx="1803633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E970E935-B953-4406-84D5-1DEE71B9F032}"/>
              </a:ext>
            </a:extLst>
          </p:cNvPr>
          <p:cNvSpPr txBox="1"/>
          <p:nvPr/>
        </p:nvSpPr>
        <p:spPr>
          <a:xfrm>
            <a:off x="4408493" y="20105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zh-TW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1505B97-708D-4E94-B561-7883182769E9}"/>
              </a:ext>
            </a:extLst>
          </p:cNvPr>
          <p:cNvSpPr txBox="1"/>
          <p:nvPr/>
        </p:nvSpPr>
        <p:spPr>
          <a:xfrm>
            <a:off x="4408830" y="430159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8</a:t>
            </a:r>
            <a:endParaRPr lang="zh-TW" altLang="en-US" sz="24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1E09D159-92A1-4FD5-82F6-2C2F03619470}"/>
              </a:ext>
            </a:extLst>
          </p:cNvPr>
          <p:cNvSpPr txBox="1"/>
          <p:nvPr/>
        </p:nvSpPr>
        <p:spPr>
          <a:xfrm>
            <a:off x="4405521" y="540114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zh-TW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54E1E6AB-8B95-45AE-A0F8-ADDFF2F36D54}"/>
              </a:ext>
            </a:extLst>
          </p:cNvPr>
          <p:cNvSpPr txBox="1"/>
          <p:nvPr/>
        </p:nvSpPr>
        <p:spPr>
          <a:xfrm>
            <a:off x="6502716" y="373456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6</a:t>
            </a:r>
            <a:endParaRPr lang="zh-TW" altLang="en-US" sz="2400" dirty="0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8F804B12-598F-41DD-BE46-A428919F2B38}"/>
              </a:ext>
            </a:extLst>
          </p:cNvPr>
          <p:cNvCxnSpPr>
            <a:cxnSpLocks/>
          </p:cNvCxnSpPr>
          <p:nvPr/>
        </p:nvCxnSpPr>
        <p:spPr>
          <a:xfrm>
            <a:off x="6287208" y="3678469"/>
            <a:ext cx="1803633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5EC1E4D6-3384-40DF-B2FD-03239384D03B}"/>
              </a:ext>
            </a:extLst>
          </p:cNvPr>
          <p:cNvCxnSpPr>
            <a:cxnSpLocks/>
          </p:cNvCxnSpPr>
          <p:nvPr/>
        </p:nvCxnSpPr>
        <p:spPr>
          <a:xfrm flipV="1">
            <a:off x="6031684" y="3678469"/>
            <a:ext cx="255524" cy="1084795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63C802DE-1539-4528-A8DD-21368518EFF9}"/>
              </a:ext>
            </a:extLst>
          </p:cNvPr>
          <p:cNvCxnSpPr/>
          <p:nvPr/>
        </p:nvCxnSpPr>
        <p:spPr>
          <a:xfrm flipV="1">
            <a:off x="3900881" y="3306729"/>
            <a:ext cx="0" cy="128360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42F990B-2C50-4E2D-862E-398B7B69B371}"/>
              </a:ext>
            </a:extLst>
          </p:cNvPr>
          <p:cNvSpPr txBox="1"/>
          <p:nvPr/>
        </p:nvSpPr>
        <p:spPr>
          <a:xfrm>
            <a:off x="1058404" y="3748474"/>
            <a:ext cx="2663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accent2"/>
                </a:solidFill>
              </a:rPr>
              <a:t>We should find this way</a:t>
            </a:r>
            <a:endParaRPr lang="zh-TW" altLang="en-US" sz="2000" dirty="0">
              <a:solidFill>
                <a:schemeClr val="accent2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DC0CCC93-9893-40C7-8EDA-1903305D7947}"/>
              </a:ext>
            </a:extLst>
          </p:cNvPr>
          <p:cNvSpPr txBox="1"/>
          <p:nvPr/>
        </p:nvSpPr>
        <p:spPr>
          <a:xfrm>
            <a:off x="4327775" y="4861969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13</a:t>
            </a:r>
            <a:endParaRPr lang="zh-TW" altLang="en-US" sz="24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9BF9F25-FB1D-46B1-82BA-9EF50564002F}"/>
              </a:ext>
            </a:extLst>
          </p:cNvPr>
          <p:cNvSpPr txBox="1"/>
          <p:nvPr/>
        </p:nvSpPr>
        <p:spPr>
          <a:xfrm>
            <a:off x="6502716" y="25855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00035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3442712-2BE2-4C81-887B-C3E161DF9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Search the Way Up</a:t>
            </a:r>
            <a:endParaRPr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3E632BAD-B022-4762-BD83-9B0B75FB8C3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092539" y="1833893"/>
            <a:ext cx="0" cy="4388577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93F89D88-D044-4B37-AE41-4C028EFE58FF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189025" y="1828793"/>
            <a:ext cx="5789" cy="4393677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313DE0E5-381A-4481-B01E-0EAE91BBB819}"/>
              </a:ext>
            </a:extLst>
          </p:cNvPr>
          <p:cNvSpPr txBox="1"/>
          <p:nvPr/>
        </p:nvSpPr>
        <p:spPr>
          <a:xfrm>
            <a:off x="4682811" y="146456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nums1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DD5EAA4-F207-4012-BED8-F2A4E0949AD5}"/>
              </a:ext>
            </a:extLst>
          </p:cNvPr>
          <p:cNvSpPr txBox="1"/>
          <p:nvPr/>
        </p:nvSpPr>
        <p:spPr>
          <a:xfrm>
            <a:off x="6779297" y="145946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nums2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38EC5AB-9A52-4DFE-B3DA-D75F473B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18219" y="1967819"/>
            <a:ext cx="548640" cy="55487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7E42596-7CA9-44D5-8D9F-C971EC5E1DD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5370240"/>
            <a:ext cx="548640" cy="55487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C0739D87-CA3F-4848-A3C6-D51DEC655A0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4253415"/>
            <a:ext cx="548640" cy="55487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136A303-F006-4318-9119-3C8F7E94EE5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4815365"/>
            <a:ext cx="548640" cy="55487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9C5A888F-F1BE-4574-8F80-9111FCF37A6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20495" y="2529441"/>
            <a:ext cx="548640" cy="57386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A648BABE-44CD-47C9-87E4-91CEBAFA92C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0495" y="3678469"/>
            <a:ext cx="548640" cy="573865"/>
          </a:xfrm>
          <a:prstGeom prst="rect">
            <a:avLst/>
          </a:prstGeom>
        </p:spPr>
      </p:pic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7264B32D-D936-43D1-AC32-7C3087F384FA}"/>
              </a:ext>
            </a:extLst>
          </p:cNvPr>
          <p:cNvCxnSpPr>
            <a:cxnSpLocks/>
          </p:cNvCxnSpPr>
          <p:nvPr/>
        </p:nvCxnSpPr>
        <p:spPr>
          <a:xfrm>
            <a:off x="4190722" y="4230017"/>
            <a:ext cx="1803633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E970E935-B953-4406-84D5-1DEE71B9F032}"/>
              </a:ext>
            </a:extLst>
          </p:cNvPr>
          <p:cNvSpPr txBox="1"/>
          <p:nvPr/>
        </p:nvSpPr>
        <p:spPr>
          <a:xfrm>
            <a:off x="4408493" y="20105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zh-TW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1505B97-708D-4E94-B561-7883182769E9}"/>
              </a:ext>
            </a:extLst>
          </p:cNvPr>
          <p:cNvSpPr txBox="1"/>
          <p:nvPr/>
        </p:nvSpPr>
        <p:spPr>
          <a:xfrm>
            <a:off x="4408830" y="430159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zh-TW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85EC00DD-0EB1-4C58-9197-B214B315C075}"/>
              </a:ext>
            </a:extLst>
          </p:cNvPr>
          <p:cNvSpPr txBox="1"/>
          <p:nvPr/>
        </p:nvSpPr>
        <p:spPr>
          <a:xfrm>
            <a:off x="4405521" y="486196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zh-TW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1E09D159-92A1-4FD5-82F6-2C2F03619470}"/>
              </a:ext>
            </a:extLst>
          </p:cNvPr>
          <p:cNvSpPr txBox="1"/>
          <p:nvPr/>
        </p:nvSpPr>
        <p:spPr>
          <a:xfrm>
            <a:off x="4405521" y="540114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zh-TW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43AC9FE7-88F0-407D-934F-5A207C6B6A39}"/>
              </a:ext>
            </a:extLst>
          </p:cNvPr>
          <p:cNvSpPr txBox="1"/>
          <p:nvPr/>
        </p:nvSpPr>
        <p:spPr>
          <a:xfrm>
            <a:off x="6502716" y="25855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zh-TW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54E1E6AB-8B95-45AE-A0F8-ADDFF2F36D54}"/>
              </a:ext>
            </a:extLst>
          </p:cNvPr>
          <p:cNvSpPr txBox="1"/>
          <p:nvPr/>
        </p:nvSpPr>
        <p:spPr>
          <a:xfrm>
            <a:off x="6502716" y="373456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zh-TW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6D564B53-F236-4283-9F4A-BBEFDF3DFF16}"/>
              </a:ext>
            </a:extLst>
          </p:cNvPr>
          <p:cNvSpPr/>
          <p:nvPr/>
        </p:nvSpPr>
        <p:spPr>
          <a:xfrm rot="5400000">
            <a:off x="3886480" y="4122236"/>
            <a:ext cx="243440" cy="20986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611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3442712-2BE2-4C81-887B-C3E161DF9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Search the Way Up (2)</a:t>
            </a:r>
            <a:endParaRPr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3E632BAD-B022-4762-BD83-9B0B75FB8C3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092539" y="1833893"/>
            <a:ext cx="0" cy="4388577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93F89D88-D044-4B37-AE41-4C028EFE58FF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189025" y="1828793"/>
            <a:ext cx="5789" cy="4393677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313DE0E5-381A-4481-B01E-0EAE91BBB819}"/>
              </a:ext>
            </a:extLst>
          </p:cNvPr>
          <p:cNvSpPr txBox="1"/>
          <p:nvPr/>
        </p:nvSpPr>
        <p:spPr>
          <a:xfrm>
            <a:off x="4682811" y="146456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nums1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DD5EAA4-F207-4012-BED8-F2A4E0949AD5}"/>
              </a:ext>
            </a:extLst>
          </p:cNvPr>
          <p:cNvSpPr txBox="1"/>
          <p:nvPr/>
        </p:nvSpPr>
        <p:spPr>
          <a:xfrm>
            <a:off x="6779297" y="145946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nums2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38EC5AB-9A52-4DFE-B3DA-D75F473B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18219" y="1967819"/>
            <a:ext cx="548640" cy="55487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7E42596-7CA9-44D5-8D9F-C971EC5E1DD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5370240"/>
            <a:ext cx="548640" cy="55487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C0739D87-CA3F-4848-A3C6-D51DEC655A0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4253415"/>
            <a:ext cx="548640" cy="55487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136A303-F006-4318-9119-3C8F7E94EE5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4815365"/>
            <a:ext cx="548640" cy="55487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9C5A888F-F1BE-4574-8F80-9111FCF37A6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20495" y="2529441"/>
            <a:ext cx="548640" cy="57386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A648BABE-44CD-47C9-87E4-91CEBAFA92C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0495" y="3678469"/>
            <a:ext cx="548640" cy="573865"/>
          </a:xfrm>
          <a:prstGeom prst="rect">
            <a:avLst/>
          </a:prstGeom>
        </p:spPr>
      </p:pic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7264B32D-D936-43D1-AC32-7C3087F384FA}"/>
              </a:ext>
            </a:extLst>
          </p:cNvPr>
          <p:cNvCxnSpPr>
            <a:cxnSpLocks/>
          </p:cNvCxnSpPr>
          <p:nvPr/>
        </p:nvCxnSpPr>
        <p:spPr>
          <a:xfrm>
            <a:off x="4190722" y="4230017"/>
            <a:ext cx="1803633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E970E935-B953-4406-84D5-1DEE71B9F032}"/>
              </a:ext>
            </a:extLst>
          </p:cNvPr>
          <p:cNvSpPr txBox="1"/>
          <p:nvPr/>
        </p:nvSpPr>
        <p:spPr>
          <a:xfrm>
            <a:off x="4408493" y="20105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zh-TW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1505B97-708D-4E94-B561-7883182769E9}"/>
              </a:ext>
            </a:extLst>
          </p:cNvPr>
          <p:cNvSpPr txBox="1"/>
          <p:nvPr/>
        </p:nvSpPr>
        <p:spPr>
          <a:xfrm>
            <a:off x="4408830" y="430159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zh-TW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85EC00DD-0EB1-4C58-9197-B214B315C075}"/>
              </a:ext>
            </a:extLst>
          </p:cNvPr>
          <p:cNvSpPr txBox="1"/>
          <p:nvPr/>
        </p:nvSpPr>
        <p:spPr>
          <a:xfrm>
            <a:off x="4405521" y="486196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zh-TW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1E09D159-92A1-4FD5-82F6-2C2F03619470}"/>
              </a:ext>
            </a:extLst>
          </p:cNvPr>
          <p:cNvSpPr txBox="1"/>
          <p:nvPr/>
        </p:nvSpPr>
        <p:spPr>
          <a:xfrm>
            <a:off x="4405521" y="540114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zh-TW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43AC9FE7-88F0-407D-934F-5A207C6B6A39}"/>
              </a:ext>
            </a:extLst>
          </p:cNvPr>
          <p:cNvSpPr txBox="1"/>
          <p:nvPr/>
        </p:nvSpPr>
        <p:spPr>
          <a:xfrm>
            <a:off x="6502716" y="25855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zh-TW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54E1E6AB-8B95-45AE-A0F8-ADDFF2F36D54}"/>
              </a:ext>
            </a:extLst>
          </p:cNvPr>
          <p:cNvSpPr txBox="1"/>
          <p:nvPr/>
        </p:nvSpPr>
        <p:spPr>
          <a:xfrm>
            <a:off x="6502716" y="373456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zh-TW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6D564B53-F236-4283-9F4A-BBEFDF3DFF16}"/>
              </a:ext>
            </a:extLst>
          </p:cNvPr>
          <p:cNvSpPr/>
          <p:nvPr/>
        </p:nvSpPr>
        <p:spPr>
          <a:xfrm rot="5400000">
            <a:off x="3886480" y="4122236"/>
            <a:ext cx="243440" cy="20986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8B5E964D-E376-4F2C-A989-7836BB8A9611}"/>
              </a:ext>
            </a:extLst>
          </p:cNvPr>
          <p:cNvCxnSpPr>
            <a:cxnSpLocks/>
          </p:cNvCxnSpPr>
          <p:nvPr/>
        </p:nvCxnSpPr>
        <p:spPr>
          <a:xfrm>
            <a:off x="5994355" y="4230017"/>
            <a:ext cx="2031534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1CBA772-CBD5-46B0-9E8B-6C4FE81447A6}"/>
              </a:ext>
            </a:extLst>
          </p:cNvPr>
          <p:cNvSpPr txBox="1"/>
          <p:nvPr/>
        </p:nvSpPr>
        <p:spPr>
          <a:xfrm>
            <a:off x="8579245" y="2554762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x 3</a:t>
            </a:r>
            <a:endParaRPr lang="zh-TW" altLang="en-US" sz="28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8037833-84C3-4CAA-9A72-6BB75190E4B2}"/>
              </a:ext>
            </a:extLst>
          </p:cNvPr>
          <p:cNvSpPr txBox="1"/>
          <p:nvPr/>
        </p:nvSpPr>
        <p:spPr>
          <a:xfrm>
            <a:off x="8549589" y="4816371"/>
            <a:ext cx="663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x 3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62093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3442712-2BE2-4C81-887B-C3E161DF9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Can Split Line Be Straight?</a:t>
            </a:r>
            <a:endParaRPr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3E632BAD-B022-4762-BD83-9B0B75FB8C3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092539" y="1833893"/>
            <a:ext cx="0" cy="4388577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93F89D88-D044-4B37-AE41-4C028EFE58FF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189025" y="1828793"/>
            <a:ext cx="5789" cy="4393677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313DE0E5-381A-4481-B01E-0EAE91BBB819}"/>
              </a:ext>
            </a:extLst>
          </p:cNvPr>
          <p:cNvSpPr txBox="1"/>
          <p:nvPr/>
        </p:nvSpPr>
        <p:spPr>
          <a:xfrm>
            <a:off x="4682811" y="146456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nums1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DD5EAA4-F207-4012-BED8-F2A4E0949AD5}"/>
              </a:ext>
            </a:extLst>
          </p:cNvPr>
          <p:cNvSpPr txBox="1"/>
          <p:nvPr/>
        </p:nvSpPr>
        <p:spPr>
          <a:xfrm>
            <a:off x="6779297" y="145946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nums2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38EC5AB-9A52-4DFE-B3DA-D75F473B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18219" y="1967819"/>
            <a:ext cx="548640" cy="55487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7E42596-7CA9-44D5-8D9F-C971EC5E1DD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5370240"/>
            <a:ext cx="548640" cy="55487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C0739D87-CA3F-4848-A3C6-D51DEC655A0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4253415"/>
            <a:ext cx="548640" cy="55487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136A303-F006-4318-9119-3C8F7E94EE5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4815365"/>
            <a:ext cx="548640" cy="55487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9C5A888F-F1BE-4574-8F80-9111FCF37A6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20495" y="2529441"/>
            <a:ext cx="548640" cy="57386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A648BABE-44CD-47C9-87E4-91CEBAFA92C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0495" y="3678469"/>
            <a:ext cx="548640" cy="573865"/>
          </a:xfrm>
          <a:prstGeom prst="rect">
            <a:avLst/>
          </a:prstGeom>
        </p:spPr>
      </p:pic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7264B32D-D936-43D1-AC32-7C3087F384FA}"/>
              </a:ext>
            </a:extLst>
          </p:cNvPr>
          <p:cNvCxnSpPr>
            <a:cxnSpLocks/>
          </p:cNvCxnSpPr>
          <p:nvPr/>
        </p:nvCxnSpPr>
        <p:spPr>
          <a:xfrm>
            <a:off x="4190722" y="4230017"/>
            <a:ext cx="1803633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E970E935-B953-4406-84D5-1DEE71B9F032}"/>
              </a:ext>
            </a:extLst>
          </p:cNvPr>
          <p:cNvSpPr txBox="1"/>
          <p:nvPr/>
        </p:nvSpPr>
        <p:spPr>
          <a:xfrm>
            <a:off x="4408493" y="20105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1505B97-708D-4E94-B561-7883182769E9}"/>
              </a:ext>
            </a:extLst>
          </p:cNvPr>
          <p:cNvSpPr txBox="1"/>
          <p:nvPr/>
        </p:nvSpPr>
        <p:spPr>
          <a:xfrm>
            <a:off x="4408830" y="430159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8</a:t>
            </a:r>
            <a:endParaRPr lang="zh-TW" altLang="en-US" sz="24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85EC00DD-0EB1-4C58-9197-B214B315C075}"/>
              </a:ext>
            </a:extLst>
          </p:cNvPr>
          <p:cNvSpPr txBox="1"/>
          <p:nvPr/>
        </p:nvSpPr>
        <p:spPr>
          <a:xfrm>
            <a:off x="4405521" y="486196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zh-TW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1E09D159-92A1-4FD5-82F6-2C2F03619470}"/>
              </a:ext>
            </a:extLst>
          </p:cNvPr>
          <p:cNvSpPr txBox="1"/>
          <p:nvPr/>
        </p:nvSpPr>
        <p:spPr>
          <a:xfrm>
            <a:off x="4405521" y="540114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zh-TW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43AC9FE7-88F0-407D-934F-5A207C6B6A39}"/>
              </a:ext>
            </a:extLst>
          </p:cNvPr>
          <p:cNvSpPr txBox="1"/>
          <p:nvPr/>
        </p:nvSpPr>
        <p:spPr>
          <a:xfrm>
            <a:off x="6502716" y="25855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zh-TW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54E1E6AB-8B95-45AE-A0F8-ADDFF2F36D54}"/>
              </a:ext>
            </a:extLst>
          </p:cNvPr>
          <p:cNvSpPr txBox="1"/>
          <p:nvPr/>
        </p:nvSpPr>
        <p:spPr>
          <a:xfrm>
            <a:off x="6502716" y="373456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6D564B53-F236-4283-9F4A-BBEFDF3DFF16}"/>
              </a:ext>
            </a:extLst>
          </p:cNvPr>
          <p:cNvSpPr/>
          <p:nvPr/>
        </p:nvSpPr>
        <p:spPr>
          <a:xfrm rot="5400000">
            <a:off x="3886480" y="4122236"/>
            <a:ext cx="243440" cy="20986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8B5E964D-E376-4F2C-A989-7836BB8A9611}"/>
              </a:ext>
            </a:extLst>
          </p:cNvPr>
          <p:cNvCxnSpPr>
            <a:cxnSpLocks/>
          </p:cNvCxnSpPr>
          <p:nvPr/>
        </p:nvCxnSpPr>
        <p:spPr>
          <a:xfrm>
            <a:off x="5994355" y="4230017"/>
            <a:ext cx="2031534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28ACA59-E477-4F9E-B11D-8EE4428672A9}"/>
              </a:ext>
            </a:extLst>
          </p:cNvPr>
          <p:cNvSpPr txBox="1"/>
          <p:nvPr/>
        </p:nvSpPr>
        <p:spPr>
          <a:xfrm>
            <a:off x="6037548" y="6256254"/>
            <a:ext cx="1273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9999999</a:t>
            </a:r>
            <a:endParaRPr lang="zh-TW" altLang="en-US" sz="24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FB640CE-0ADE-486C-BD9B-B06C47115CC0}"/>
              </a:ext>
            </a:extLst>
          </p:cNvPr>
          <p:cNvSpPr txBox="1"/>
          <p:nvPr/>
        </p:nvSpPr>
        <p:spPr>
          <a:xfrm>
            <a:off x="8247346" y="3934623"/>
            <a:ext cx="76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Yes!</a:t>
            </a:r>
            <a:endParaRPr lang="zh-TW" altLang="en-US" sz="28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D7C4E9E-1ABA-40AF-B556-100126CBFA54}"/>
              </a:ext>
            </a:extLst>
          </p:cNvPr>
          <p:cNvSpPr txBox="1"/>
          <p:nvPr/>
        </p:nvSpPr>
        <p:spPr>
          <a:xfrm>
            <a:off x="8427002" y="5138968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Median = (6+8) / 2 = 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3153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3442712-2BE2-4C81-887B-C3E161DF9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Preventing Empty Arrays</a:t>
            </a:r>
            <a:endParaRPr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3E632BAD-B022-4762-BD83-9B0B75FB8C3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092539" y="1833893"/>
            <a:ext cx="0" cy="4388577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93F89D88-D044-4B37-AE41-4C028EFE58FF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189025" y="1828793"/>
            <a:ext cx="5789" cy="4393677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313DE0E5-381A-4481-B01E-0EAE91BBB819}"/>
              </a:ext>
            </a:extLst>
          </p:cNvPr>
          <p:cNvSpPr txBox="1"/>
          <p:nvPr/>
        </p:nvSpPr>
        <p:spPr>
          <a:xfrm>
            <a:off x="4682811" y="146456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nums1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DD5EAA4-F207-4012-BED8-F2A4E0949AD5}"/>
              </a:ext>
            </a:extLst>
          </p:cNvPr>
          <p:cNvSpPr txBox="1"/>
          <p:nvPr/>
        </p:nvSpPr>
        <p:spPr>
          <a:xfrm>
            <a:off x="6779297" y="145946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nums2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38EC5AB-9A52-4DFE-B3DA-D75F473B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18218" y="2663370"/>
            <a:ext cx="548640" cy="55487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7E42596-7CA9-44D5-8D9F-C971EC5E1DD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8" y="4746670"/>
            <a:ext cx="548640" cy="554875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928ACA59-E477-4F9E-B11D-8EE4428672A9}"/>
              </a:ext>
            </a:extLst>
          </p:cNvPr>
          <p:cNvSpPr txBox="1"/>
          <p:nvPr/>
        </p:nvSpPr>
        <p:spPr>
          <a:xfrm>
            <a:off x="5594310" y="5529971"/>
            <a:ext cx="1273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accent2"/>
                </a:solidFill>
              </a:rPr>
              <a:t>9999999</a:t>
            </a:r>
            <a:endParaRPr lang="zh-TW" altLang="en-US" sz="2400" dirty="0">
              <a:solidFill>
                <a:schemeClr val="accent2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803F545-BAC3-445D-9DBD-183C70C2FEF5}"/>
              </a:ext>
            </a:extLst>
          </p:cNvPr>
          <p:cNvSpPr txBox="1"/>
          <p:nvPr/>
        </p:nvSpPr>
        <p:spPr>
          <a:xfrm>
            <a:off x="3497825" y="5529971"/>
            <a:ext cx="1273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accent2"/>
                </a:solidFill>
              </a:rPr>
              <a:t>9999999</a:t>
            </a:r>
            <a:endParaRPr lang="zh-TW" altLang="en-US" sz="2400" dirty="0">
              <a:solidFill>
                <a:schemeClr val="accent2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8C106AC4-279C-474A-AEA6-FEE3CAD889CF}"/>
              </a:ext>
            </a:extLst>
          </p:cNvPr>
          <p:cNvSpPr txBox="1"/>
          <p:nvPr/>
        </p:nvSpPr>
        <p:spPr>
          <a:xfrm>
            <a:off x="3450536" y="1896238"/>
            <a:ext cx="1367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accent2"/>
                </a:solidFill>
              </a:rPr>
              <a:t>-9999999</a:t>
            </a:r>
            <a:endParaRPr lang="zh-TW" altLang="en-US" sz="2400" dirty="0">
              <a:solidFill>
                <a:schemeClr val="accent2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2B23CEC-DFFB-4646-BF0A-5C5227B88439}"/>
              </a:ext>
            </a:extLst>
          </p:cNvPr>
          <p:cNvSpPr txBox="1"/>
          <p:nvPr/>
        </p:nvSpPr>
        <p:spPr>
          <a:xfrm>
            <a:off x="5541704" y="1886876"/>
            <a:ext cx="1367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accent2"/>
                </a:solidFill>
              </a:rPr>
              <a:t>-9999999</a:t>
            </a:r>
            <a:endParaRPr lang="zh-TW" altLang="en-US" sz="2400" dirty="0">
              <a:solidFill>
                <a:schemeClr val="accent2"/>
              </a:solidFill>
            </a:endParaRPr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90403AF2-32C4-4DE5-BB3B-68D7AE2B30A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tretch>
            <a:fillRect/>
          </a:stretch>
        </p:blipFill>
        <p:spPr>
          <a:xfrm>
            <a:off x="4818218" y="1849767"/>
            <a:ext cx="548640" cy="554875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A283E171-4049-4B56-A0B7-90E6BD5811A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tretch>
            <a:fillRect/>
          </a:stretch>
        </p:blipFill>
        <p:spPr>
          <a:xfrm>
            <a:off x="4818218" y="5484570"/>
            <a:ext cx="548640" cy="554875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ACF30A2D-1916-4F92-8872-2F6028F6DA7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tretch>
            <a:fillRect/>
          </a:stretch>
        </p:blipFill>
        <p:spPr>
          <a:xfrm>
            <a:off x="6914704" y="1830777"/>
            <a:ext cx="548640" cy="573865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6AC38D65-5FF4-4C1D-A131-879371F93A1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tretch>
            <a:fillRect/>
          </a:stretch>
        </p:blipFill>
        <p:spPr>
          <a:xfrm>
            <a:off x="6925813" y="5473872"/>
            <a:ext cx="548640" cy="573865"/>
          </a:xfrm>
          <a:prstGeom prst="rect">
            <a:avLst/>
          </a:prstGeom>
        </p:spPr>
      </p:pic>
      <p:sp>
        <p:nvSpPr>
          <p:cNvPr id="41" name="文字方塊 40">
            <a:extLst>
              <a:ext uri="{FF2B5EF4-FFF2-40B4-BE49-F238E27FC236}">
                <a16:creationId xmlns:a16="http://schemas.microsoft.com/office/drawing/2014/main" id="{24BC43A9-D445-4771-A421-F3ED71FAEED9}"/>
              </a:ext>
            </a:extLst>
          </p:cNvPr>
          <p:cNvSpPr txBox="1"/>
          <p:nvPr/>
        </p:nvSpPr>
        <p:spPr>
          <a:xfrm>
            <a:off x="4472742" y="27099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8</a:t>
            </a:r>
            <a:endParaRPr lang="zh-TW" altLang="en-US" sz="2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18BB6D1-49CB-4FBC-B4B9-6D4B6321C6BB}"/>
              </a:ext>
            </a:extLst>
          </p:cNvPr>
          <p:cNvSpPr txBox="1"/>
          <p:nvPr/>
        </p:nvSpPr>
        <p:spPr>
          <a:xfrm>
            <a:off x="4363122" y="4793274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15</a:t>
            </a:r>
            <a:endParaRPr lang="zh-TW" altLang="en-US" sz="24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A08E728-BB25-47FD-B604-827FF126BABF}"/>
              </a:ext>
            </a:extLst>
          </p:cNvPr>
          <p:cNvSpPr txBox="1"/>
          <p:nvPr/>
        </p:nvSpPr>
        <p:spPr>
          <a:xfrm>
            <a:off x="1857943" y="1942404"/>
            <a:ext cx="1106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Index = -1</a:t>
            </a:r>
            <a:endParaRPr lang="zh-TW" altLang="en-US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53B7CFB-951E-4D8B-AA44-3F0D6CEBAC30}"/>
              </a:ext>
            </a:extLst>
          </p:cNvPr>
          <p:cNvSpPr txBox="1"/>
          <p:nvPr/>
        </p:nvSpPr>
        <p:spPr>
          <a:xfrm>
            <a:off x="1852904" y="5576137"/>
            <a:ext cx="140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Index = size()</a:t>
            </a:r>
            <a:endParaRPr lang="zh-TW" altLang="en-US" dirty="0"/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3CE4F277-76CB-4D19-9BDE-C190A1BA11FE}"/>
              </a:ext>
            </a:extLst>
          </p:cNvPr>
          <p:cNvCxnSpPr>
            <a:cxnSpLocks/>
          </p:cNvCxnSpPr>
          <p:nvPr/>
        </p:nvCxnSpPr>
        <p:spPr>
          <a:xfrm>
            <a:off x="3571997" y="3822217"/>
            <a:ext cx="4976385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等腰三角形 44">
            <a:extLst>
              <a:ext uri="{FF2B5EF4-FFF2-40B4-BE49-F238E27FC236}">
                <a16:creationId xmlns:a16="http://schemas.microsoft.com/office/drawing/2014/main" id="{D2A5D510-B0F4-4727-A2AD-BB4884E5F4E2}"/>
              </a:ext>
            </a:extLst>
          </p:cNvPr>
          <p:cNvSpPr/>
          <p:nvPr/>
        </p:nvSpPr>
        <p:spPr>
          <a:xfrm rot="5400000">
            <a:off x="3267755" y="3714436"/>
            <a:ext cx="243440" cy="20986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84C10858-665A-4DBD-93FF-CC6C9BCDEE1A}"/>
              </a:ext>
            </a:extLst>
          </p:cNvPr>
          <p:cNvSpPr txBox="1"/>
          <p:nvPr/>
        </p:nvSpPr>
        <p:spPr>
          <a:xfrm>
            <a:off x="8545449" y="2401017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x 3</a:t>
            </a:r>
            <a:endParaRPr lang="zh-TW" altLang="en-US" sz="28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D30A7E0-EFFF-43B8-969A-0424CE0F0051}"/>
              </a:ext>
            </a:extLst>
          </p:cNvPr>
          <p:cNvSpPr txBox="1"/>
          <p:nvPr/>
        </p:nvSpPr>
        <p:spPr>
          <a:xfrm>
            <a:off x="8515793" y="4472796"/>
            <a:ext cx="663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x 3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23611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D88FB4A-88FD-404A-B653-26911DAA3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9B3B1EF-BC73-4DCA-9EA4-4DEC9E8EAC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938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3442712-2BE2-4C81-887B-C3E161DF9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If the Total Number Is Odd?</a:t>
            </a:r>
            <a:endParaRPr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3E632BAD-B022-4762-BD83-9B0B75FB8C3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092539" y="1833893"/>
            <a:ext cx="0" cy="4388577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93F89D88-D044-4B37-AE41-4C028EFE58FF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189025" y="1828793"/>
            <a:ext cx="5789" cy="4393677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313DE0E5-381A-4481-B01E-0EAE91BBB819}"/>
              </a:ext>
            </a:extLst>
          </p:cNvPr>
          <p:cNvSpPr txBox="1"/>
          <p:nvPr/>
        </p:nvSpPr>
        <p:spPr>
          <a:xfrm>
            <a:off x="4682811" y="146456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nums1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DD5EAA4-F207-4012-BED8-F2A4E0949AD5}"/>
              </a:ext>
            </a:extLst>
          </p:cNvPr>
          <p:cNvSpPr txBox="1"/>
          <p:nvPr/>
        </p:nvSpPr>
        <p:spPr>
          <a:xfrm>
            <a:off x="6779297" y="145946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nums2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38EC5AB-9A52-4DFE-B3DA-D75F473B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18218" y="2663370"/>
            <a:ext cx="548640" cy="55487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7E42596-7CA9-44D5-8D9F-C971EC5E1DD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8" y="4746670"/>
            <a:ext cx="548640" cy="554875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928ACA59-E477-4F9E-B11D-8EE4428672A9}"/>
              </a:ext>
            </a:extLst>
          </p:cNvPr>
          <p:cNvSpPr txBox="1"/>
          <p:nvPr/>
        </p:nvSpPr>
        <p:spPr>
          <a:xfrm>
            <a:off x="5594310" y="5529971"/>
            <a:ext cx="1273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accent2"/>
                </a:solidFill>
              </a:rPr>
              <a:t>9999999</a:t>
            </a:r>
            <a:endParaRPr lang="zh-TW" altLang="en-US" sz="2400" dirty="0">
              <a:solidFill>
                <a:schemeClr val="accent2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803F545-BAC3-445D-9DBD-183C70C2FEF5}"/>
              </a:ext>
            </a:extLst>
          </p:cNvPr>
          <p:cNvSpPr txBox="1"/>
          <p:nvPr/>
        </p:nvSpPr>
        <p:spPr>
          <a:xfrm>
            <a:off x="3497825" y="5529971"/>
            <a:ext cx="1273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accent2"/>
                </a:solidFill>
              </a:rPr>
              <a:t>9999999</a:t>
            </a:r>
            <a:endParaRPr lang="zh-TW" altLang="en-US" sz="2400" dirty="0">
              <a:solidFill>
                <a:schemeClr val="accent2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8C106AC4-279C-474A-AEA6-FEE3CAD889CF}"/>
              </a:ext>
            </a:extLst>
          </p:cNvPr>
          <p:cNvSpPr txBox="1"/>
          <p:nvPr/>
        </p:nvSpPr>
        <p:spPr>
          <a:xfrm>
            <a:off x="3450536" y="1896238"/>
            <a:ext cx="1367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accent2"/>
                </a:solidFill>
              </a:rPr>
              <a:t>-9999999</a:t>
            </a:r>
            <a:endParaRPr lang="zh-TW" altLang="en-US" sz="2400" dirty="0">
              <a:solidFill>
                <a:schemeClr val="accent2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2B23CEC-DFFB-4646-BF0A-5C5227B88439}"/>
              </a:ext>
            </a:extLst>
          </p:cNvPr>
          <p:cNvSpPr txBox="1"/>
          <p:nvPr/>
        </p:nvSpPr>
        <p:spPr>
          <a:xfrm>
            <a:off x="5541704" y="1886876"/>
            <a:ext cx="1367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accent2"/>
                </a:solidFill>
              </a:rPr>
              <a:t>-9999999</a:t>
            </a:r>
            <a:endParaRPr lang="zh-TW" altLang="en-US" sz="2400" dirty="0">
              <a:solidFill>
                <a:schemeClr val="accent2"/>
              </a:solidFill>
            </a:endParaRPr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90403AF2-32C4-4DE5-BB3B-68D7AE2B30A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tretch>
            <a:fillRect/>
          </a:stretch>
        </p:blipFill>
        <p:spPr>
          <a:xfrm>
            <a:off x="4818218" y="1849767"/>
            <a:ext cx="548640" cy="554875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A283E171-4049-4B56-A0B7-90E6BD5811A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tretch>
            <a:fillRect/>
          </a:stretch>
        </p:blipFill>
        <p:spPr>
          <a:xfrm>
            <a:off x="4818218" y="5484570"/>
            <a:ext cx="548640" cy="554875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ACF30A2D-1916-4F92-8872-2F6028F6DA7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tretch>
            <a:fillRect/>
          </a:stretch>
        </p:blipFill>
        <p:spPr>
          <a:xfrm>
            <a:off x="6914704" y="1830777"/>
            <a:ext cx="548640" cy="573865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6AC38D65-5FF4-4C1D-A131-879371F93A1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tretch>
            <a:fillRect/>
          </a:stretch>
        </p:blipFill>
        <p:spPr>
          <a:xfrm>
            <a:off x="6925813" y="5473872"/>
            <a:ext cx="548640" cy="573865"/>
          </a:xfrm>
          <a:prstGeom prst="rect">
            <a:avLst/>
          </a:prstGeom>
        </p:spPr>
      </p:pic>
      <p:sp>
        <p:nvSpPr>
          <p:cNvPr id="41" name="文字方塊 40">
            <a:extLst>
              <a:ext uri="{FF2B5EF4-FFF2-40B4-BE49-F238E27FC236}">
                <a16:creationId xmlns:a16="http://schemas.microsoft.com/office/drawing/2014/main" id="{24BC43A9-D445-4771-A421-F3ED71FAEED9}"/>
              </a:ext>
            </a:extLst>
          </p:cNvPr>
          <p:cNvSpPr txBox="1"/>
          <p:nvPr/>
        </p:nvSpPr>
        <p:spPr>
          <a:xfrm>
            <a:off x="4472742" y="27099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8</a:t>
            </a:r>
            <a:endParaRPr lang="zh-TW" altLang="en-US" sz="2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18BB6D1-49CB-4FBC-B4B9-6D4B6321C6BB}"/>
              </a:ext>
            </a:extLst>
          </p:cNvPr>
          <p:cNvSpPr txBox="1"/>
          <p:nvPr/>
        </p:nvSpPr>
        <p:spPr>
          <a:xfrm>
            <a:off x="4363122" y="4793274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15</a:t>
            </a:r>
            <a:endParaRPr lang="zh-TW" altLang="en-US" sz="24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A08E728-BB25-47FD-B604-827FF126BABF}"/>
              </a:ext>
            </a:extLst>
          </p:cNvPr>
          <p:cNvSpPr txBox="1"/>
          <p:nvPr/>
        </p:nvSpPr>
        <p:spPr>
          <a:xfrm>
            <a:off x="1857943" y="1942404"/>
            <a:ext cx="1106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Index = -1</a:t>
            </a:r>
            <a:endParaRPr lang="zh-TW" altLang="en-US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53B7CFB-951E-4D8B-AA44-3F0D6CEBAC30}"/>
              </a:ext>
            </a:extLst>
          </p:cNvPr>
          <p:cNvSpPr txBox="1"/>
          <p:nvPr/>
        </p:nvSpPr>
        <p:spPr>
          <a:xfrm>
            <a:off x="1852904" y="5576137"/>
            <a:ext cx="140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Index = size()</a:t>
            </a:r>
            <a:endParaRPr lang="zh-TW" altLang="en-US" dirty="0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831D6FAA-81E0-493A-BD8A-8EC7E22C2F8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2900" y="3681717"/>
            <a:ext cx="548640" cy="554875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51E60AB2-5ECB-42B8-BD7A-99824206D166}"/>
              </a:ext>
            </a:extLst>
          </p:cNvPr>
          <p:cNvSpPr txBox="1"/>
          <p:nvPr/>
        </p:nvSpPr>
        <p:spPr>
          <a:xfrm>
            <a:off x="4333871" y="3728321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10</a:t>
            </a:r>
            <a:endParaRPr lang="zh-TW" altLang="en-US" sz="2400" dirty="0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E7613EAB-CBDD-4165-8B9F-F9955F52CD9B}"/>
              </a:ext>
            </a:extLst>
          </p:cNvPr>
          <p:cNvSpPr/>
          <p:nvPr/>
        </p:nvSpPr>
        <p:spPr>
          <a:xfrm rot="5400000">
            <a:off x="3094974" y="3324069"/>
            <a:ext cx="243440" cy="20986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89D46F05-CB18-48B3-9DD7-837B74E4D7EE}"/>
              </a:ext>
            </a:extLst>
          </p:cNvPr>
          <p:cNvCxnSpPr>
            <a:cxnSpLocks/>
          </p:cNvCxnSpPr>
          <p:nvPr/>
        </p:nvCxnSpPr>
        <p:spPr>
          <a:xfrm>
            <a:off x="3380763" y="3429000"/>
            <a:ext cx="4605556" cy="1966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B9F1289-1F8B-473F-B541-37ADBDC44E16}"/>
              </a:ext>
            </a:extLst>
          </p:cNvPr>
          <p:cNvSpPr txBox="1"/>
          <p:nvPr/>
        </p:nvSpPr>
        <p:spPr>
          <a:xfrm>
            <a:off x="8545450" y="2348541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x 3</a:t>
            </a:r>
            <a:endParaRPr lang="zh-TW" altLang="en-US" sz="28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E0A99F72-49F9-4C21-98A2-B649ECE554BB}"/>
              </a:ext>
            </a:extLst>
          </p:cNvPr>
          <p:cNvSpPr txBox="1"/>
          <p:nvPr/>
        </p:nvSpPr>
        <p:spPr>
          <a:xfrm>
            <a:off x="8515794" y="4321420"/>
            <a:ext cx="663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x 4</a:t>
            </a:r>
            <a:endParaRPr lang="zh-TW" altLang="en-US" sz="3200" dirty="0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FCE8C8BE-188C-4AE2-9A39-12370393AABA}"/>
              </a:ext>
            </a:extLst>
          </p:cNvPr>
          <p:cNvSpPr/>
          <p:nvPr/>
        </p:nvSpPr>
        <p:spPr>
          <a:xfrm>
            <a:off x="4016118" y="3542502"/>
            <a:ext cx="1851927" cy="79708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CB06CB41-CF21-40FF-B7F7-B1842D78B067}"/>
              </a:ext>
            </a:extLst>
          </p:cNvPr>
          <p:cNvSpPr txBox="1"/>
          <p:nvPr/>
        </p:nvSpPr>
        <p:spPr>
          <a:xfrm>
            <a:off x="8426369" y="5473872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Median = 10</a:t>
            </a:r>
            <a:endParaRPr lang="zh-TW" altLang="en-US" dirty="0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3CD6BDA3-7432-428F-AA71-78EF49845E27}"/>
              </a:ext>
            </a:extLst>
          </p:cNvPr>
          <p:cNvSpPr/>
          <p:nvPr/>
        </p:nvSpPr>
        <p:spPr>
          <a:xfrm>
            <a:off x="4009483" y="2544537"/>
            <a:ext cx="1851927" cy="797084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8" name="Graphic 10" descr="Close with solid fill">
            <a:extLst>
              <a:ext uri="{FF2B5EF4-FFF2-40B4-BE49-F238E27FC236}">
                <a16:creationId xmlns:a16="http://schemas.microsoft.com/office/drawing/2014/main" id="{D3C494F5-E70A-45E4-8A04-41C89A95B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8262" y="2760853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48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3442712-2BE2-4C81-887B-C3E161DF9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Search </a:t>
            </a:r>
            <a:r>
              <a:rPr lang="en-US" altLang="zh-TW" dirty="0">
                <a:solidFill>
                  <a:schemeClr val="accent2"/>
                </a:solidFill>
              </a:rPr>
              <a:t>Indexes </a:t>
            </a:r>
            <a:r>
              <a:rPr lang="en-US" altLang="zh-TW" dirty="0"/>
              <a:t>and</a:t>
            </a:r>
            <a:r>
              <a:rPr lang="en-US" altLang="zh-TW" dirty="0">
                <a:solidFill>
                  <a:schemeClr val="accent2"/>
                </a:solidFill>
              </a:rPr>
              <a:t> </a:t>
            </a:r>
            <a:r>
              <a:rPr lang="en-US" altLang="zh-TW" dirty="0">
                <a:solidFill>
                  <a:schemeClr val="accent1"/>
                </a:solidFill>
              </a:rPr>
              <a:t>Range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3E632BAD-B022-4762-BD83-9B0B75FB8C3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092539" y="1833893"/>
            <a:ext cx="0" cy="4388577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93F89D88-D044-4B37-AE41-4C028EFE58FF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189025" y="1828793"/>
            <a:ext cx="5789" cy="4393677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313DE0E5-381A-4481-B01E-0EAE91BBB819}"/>
              </a:ext>
            </a:extLst>
          </p:cNvPr>
          <p:cNvSpPr txBox="1"/>
          <p:nvPr/>
        </p:nvSpPr>
        <p:spPr>
          <a:xfrm>
            <a:off x="4682811" y="146456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nums1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DD5EAA4-F207-4012-BED8-F2A4E0949AD5}"/>
              </a:ext>
            </a:extLst>
          </p:cNvPr>
          <p:cNvSpPr txBox="1"/>
          <p:nvPr/>
        </p:nvSpPr>
        <p:spPr>
          <a:xfrm>
            <a:off x="6779297" y="145946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nums2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38EC5AB-9A52-4DFE-B3DA-D75F473B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18218" y="2663370"/>
            <a:ext cx="548640" cy="55487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7E42596-7CA9-44D5-8D9F-C971EC5E1DD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8" y="4746670"/>
            <a:ext cx="548640" cy="554875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90403AF2-32C4-4DE5-BB3B-68D7AE2B30A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tretch>
            <a:fillRect/>
          </a:stretch>
        </p:blipFill>
        <p:spPr>
          <a:xfrm>
            <a:off x="4818218" y="1849767"/>
            <a:ext cx="548640" cy="554875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A283E171-4049-4B56-A0B7-90E6BD5811A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tretch>
            <a:fillRect/>
          </a:stretch>
        </p:blipFill>
        <p:spPr>
          <a:xfrm>
            <a:off x="4818218" y="5484570"/>
            <a:ext cx="548640" cy="554875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ACF30A2D-1916-4F92-8872-2F6028F6DA7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tretch>
            <a:fillRect/>
          </a:stretch>
        </p:blipFill>
        <p:spPr>
          <a:xfrm>
            <a:off x="6914704" y="1830777"/>
            <a:ext cx="548640" cy="573865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6AC38D65-5FF4-4C1D-A131-879371F93A1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tretch>
            <a:fillRect/>
          </a:stretch>
        </p:blipFill>
        <p:spPr>
          <a:xfrm>
            <a:off x="6925813" y="5473872"/>
            <a:ext cx="548640" cy="573865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831D6FAA-81E0-493A-BD8A-8EC7E22C2F8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2900" y="3681717"/>
            <a:ext cx="548640" cy="55487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F3F97302-1246-4D82-979B-8F1CC8E06873}"/>
              </a:ext>
            </a:extLst>
          </p:cNvPr>
          <p:cNvSpPr txBox="1"/>
          <p:nvPr/>
        </p:nvSpPr>
        <p:spPr>
          <a:xfrm>
            <a:off x="4588715" y="168904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-1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70C807BB-DA61-4E3B-8110-DEEC545BA33C}"/>
              </a:ext>
            </a:extLst>
          </p:cNvPr>
          <p:cNvSpPr txBox="1"/>
          <p:nvPr/>
        </p:nvSpPr>
        <p:spPr>
          <a:xfrm>
            <a:off x="4616007" y="23061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0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344A6113-9472-4424-8089-3D6A65205B42}"/>
              </a:ext>
            </a:extLst>
          </p:cNvPr>
          <p:cNvSpPr txBox="1"/>
          <p:nvPr/>
        </p:nvSpPr>
        <p:spPr>
          <a:xfrm>
            <a:off x="4623981" y="31871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E502082-B663-40FA-A4B6-01B22A822C7D}"/>
              </a:ext>
            </a:extLst>
          </p:cNvPr>
          <p:cNvSpPr txBox="1"/>
          <p:nvPr/>
        </p:nvSpPr>
        <p:spPr>
          <a:xfrm>
            <a:off x="4616007" y="4236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2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46BC9D7A-644D-42CE-8CC9-5D1521ED5338}"/>
              </a:ext>
            </a:extLst>
          </p:cNvPr>
          <p:cNvSpPr txBox="1"/>
          <p:nvPr/>
        </p:nvSpPr>
        <p:spPr>
          <a:xfrm>
            <a:off x="4610811" y="51689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3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10E81318-6345-4ACB-BD03-84E858E22669}"/>
              </a:ext>
            </a:extLst>
          </p:cNvPr>
          <p:cNvSpPr txBox="1"/>
          <p:nvPr/>
        </p:nvSpPr>
        <p:spPr>
          <a:xfrm>
            <a:off x="4610811" y="59662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4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2E959FB1-92E1-4944-9293-DA406AB1051F}"/>
              </a:ext>
            </a:extLst>
          </p:cNvPr>
          <p:cNvSpPr txBox="1"/>
          <p:nvPr/>
        </p:nvSpPr>
        <p:spPr>
          <a:xfrm>
            <a:off x="6647692" y="166510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-1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E0E4BCD7-8246-4D35-86F3-6D1D1F3E626A}"/>
              </a:ext>
            </a:extLst>
          </p:cNvPr>
          <p:cNvSpPr txBox="1"/>
          <p:nvPr/>
        </p:nvSpPr>
        <p:spPr>
          <a:xfrm>
            <a:off x="6718224" y="3698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0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E21B32B2-966B-46E5-8CA8-C7303697148D}"/>
              </a:ext>
            </a:extLst>
          </p:cNvPr>
          <p:cNvSpPr txBox="1"/>
          <p:nvPr/>
        </p:nvSpPr>
        <p:spPr>
          <a:xfrm>
            <a:off x="6718224" y="59500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7ED0225-A843-49FE-8852-A845A06FCB3F}"/>
              </a:ext>
            </a:extLst>
          </p:cNvPr>
          <p:cNvCxnSpPr/>
          <p:nvPr/>
        </p:nvCxnSpPr>
        <p:spPr>
          <a:xfrm>
            <a:off x="3766657" y="2491531"/>
            <a:ext cx="7550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0874A43-49D5-4654-AC12-7B5D3E2AC9D8}"/>
              </a:ext>
            </a:extLst>
          </p:cNvPr>
          <p:cNvSpPr txBox="1"/>
          <p:nvPr/>
        </p:nvSpPr>
        <p:spPr>
          <a:xfrm>
            <a:off x="3033656" y="2291476"/>
            <a:ext cx="665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</a:rPr>
              <a:t>start</a:t>
            </a:r>
            <a:endParaRPr lang="zh-TW" altLang="en-US" sz="2000" dirty="0">
              <a:solidFill>
                <a:schemeClr val="accent1"/>
              </a:solidFill>
            </a:endParaRPr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6B3AA658-F4AF-4BCE-BE4E-958B0609205D}"/>
              </a:ext>
            </a:extLst>
          </p:cNvPr>
          <p:cNvCxnSpPr/>
          <p:nvPr/>
        </p:nvCxnSpPr>
        <p:spPr>
          <a:xfrm>
            <a:off x="3784857" y="5369008"/>
            <a:ext cx="7550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EC8ACBB8-7140-40A3-86BE-87C3EB6717DF}"/>
              </a:ext>
            </a:extLst>
          </p:cNvPr>
          <p:cNvSpPr txBox="1"/>
          <p:nvPr/>
        </p:nvSpPr>
        <p:spPr>
          <a:xfrm>
            <a:off x="3111963" y="5153510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</a:rPr>
              <a:t>end</a:t>
            </a:r>
            <a:endParaRPr lang="zh-TW" alt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510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4FF642-D4DF-4FDB-9935-210365820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Rhythm Game</a:t>
            </a:r>
            <a:endParaRPr lang="zh-TW" altLang="en-US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0F25FD5F-142C-46C9-BF56-502A8D313A0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092539" y="1833893"/>
            <a:ext cx="0" cy="4388577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9ABCA2F-DCF4-4558-AF35-804BDD978059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189025" y="1828793"/>
            <a:ext cx="5789" cy="4393677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54642761-A823-4ABD-A834-E122EAF53187}"/>
              </a:ext>
            </a:extLst>
          </p:cNvPr>
          <p:cNvSpPr txBox="1"/>
          <p:nvPr/>
        </p:nvSpPr>
        <p:spPr>
          <a:xfrm>
            <a:off x="4682811" y="146456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nums1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1CC590D-DFD6-4EF1-92D2-31E4A16A6A3C}"/>
              </a:ext>
            </a:extLst>
          </p:cNvPr>
          <p:cNvSpPr txBox="1"/>
          <p:nvPr/>
        </p:nvSpPr>
        <p:spPr>
          <a:xfrm>
            <a:off x="6779297" y="145946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nums2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D0E89AA-DB21-477C-9C63-200FEC9257FB}"/>
              </a:ext>
            </a:extLst>
          </p:cNvPr>
          <p:cNvSpPr txBox="1"/>
          <p:nvPr/>
        </p:nvSpPr>
        <p:spPr>
          <a:xfrm>
            <a:off x="2966265" y="6354721"/>
            <a:ext cx="6259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(Images from </a:t>
            </a:r>
            <a:r>
              <a:rPr lang="en-US" altLang="zh-TW" dirty="0">
                <a:hlinkClick r:id="rId2"/>
              </a:rPr>
              <a:t>https://github.com/Simply-Love/Simply-Love-SM5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0D4C9156-EA7C-498B-9722-69DE1FE983B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1967819"/>
            <a:ext cx="548640" cy="554875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1004C77D-C3CC-4B9E-8B14-905C9B9AFE0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3110617"/>
            <a:ext cx="548640" cy="554875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66F6160C-D8D6-4BA2-B476-9B490F5C794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4253415"/>
            <a:ext cx="548640" cy="554875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91212985-973E-4A56-AA5D-796ABD1CE8A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4815365"/>
            <a:ext cx="548640" cy="554875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DB9C2850-4414-4331-9117-CC7CAD38CD0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0495" y="2529441"/>
            <a:ext cx="548640" cy="573865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FA1EAACE-C441-4D3A-B26A-4DDCF9E6028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0495" y="3678469"/>
            <a:ext cx="548640" cy="573865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69FC01FE-51C2-484C-B315-A7F07D5762C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0495" y="5371084"/>
            <a:ext cx="548640" cy="57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972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4FF642-D4DF-4FDB-9935-210365820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Find Middle Note</a:t>
            </a:r>
            <a:endParaRPr lang="zh-TW" altLang="en-US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0F25FD5F-142C-46C9-BF56-502A8D313A0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092539" y="1833893"/>
            <a:ext cx="0" cy="4388577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9ABCA2F-DCF4-4558-AF35-804BDD978059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189025" y="1828793"/>
            <a:ext cx="5789" cy="4393677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54642761-A823-4ABD-A834-E122EAF53187}"/>
              </a:ext>
            </a:extLst>
          </p:cNvPr>
          <p:cNvSpPr txBox="1"/>
          <p:nvPr/>
        </p:nvSpPr>
        <p:spPr>
          <a:xfrm>
            <a:off x="4682811" y="146456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nums1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1CC590D-DFD6-4EF1-92D2-31E4A16A6A3C}"/>
              </a:ext>
            </a:extLst>
          </p:cNvPr>
          <p:cNvSpPr txBox="1"/>
          <p:nvPr/>
        </p:nvSpPr>
        <p:spPr>
          <a:xfrm>
            <a:off x="6779297" y="145946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nums2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D0E89AA-DB21-477C-9C63-200FEC9257FB}"/>
              </a:ext>
            </a:extLst>
          </p:cNvPr>
          <p:cNvSpPr txBox="1"/>
          <p:nvPr/>
        </p:nvSpPr>
        <p:spPr>
          <a:xfrm>
            <a:off x="2966265" y="6354721"/>
            <a:ext cx="6259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(Images from </a:t>
            </a:r>
            <a:r>
              <a:rPr lang="en-US" altLang="zh-TW" dirty="0">
                <a:hlinkClick r:id="rId2"/>
              </a:rPr>
              <a:t>https://github.com/Simply-Love/Simply-Love-SM5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0D4C9156-EA7C-498B-9722-69DE1FE983B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1967819"/>
            <a:ext cx="548640" cy="554875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1004C77D-C3CC-4B9E-8B14-905C9B9AFE0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3110617"/>
            <a:ext cx="548640" cy="554875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66F6160C-D8D6-4BA2-B476-9B490F5C794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4253415"/>
            <a:ext cx="548640" cy="554875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91212985-973E-4A56-AA5D-796ABD1CE8A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4815365"/>
            <a:ext cx="548640" cy="554875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DB9C2850-4414-4331-9117-CC7CAD38CD0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0495" y="2529441"/>
            <a:ext cx="548640" cy="573865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FA1EAACE-C441-4D3A-B26A-4DDCF9E6028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0495" y="3678469"/>
            <a:ext cx="548640" cy="573865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69FC01FE-51C2-484C-B315-A7F07D5762C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0495" y="5371084"/>
            <a:ext cx="548640" cy="573865"/>
          </a:xfrm>
          <a:prstGeom prst="rect">
            <a:avLst/>
          </a:prstGeo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ACEA7489-9107-445A-8F3D-DB8739803B65}"/>
              </a:ext>
            </a:extLst>
          </p:cNvPr>
          <p:cNvSpPr/>
          <p:nvPr/>
        </p:nvSpPr>
        <p:spPr>
          <a:xfrm>
            <a:off x="5431298" y="2060785"/>
            <a:ext cx="365760" cy="3657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0EE64ED7-B647-4F51-9A6C-0E6BB3B27204}"/>
              </a:ext>
            </a:extLst>
          </p:cNvPr>
          <p:cNvSpPr/>
          <p:nvPr/>
        </p:nvSpPr>
        <p:spPr>
          <a:xfrm>
            <a:off x="6514488" y="5475136"/>
            <a:ext cx="365760" cy="3657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1127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4FF642-D4DF-4FDB-9935-210365820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Find Middle Note (2)</a:t>
            </a:r>
            <a:endParaRPr lang="zh-TW" altLang="en-US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0F25FD5F-142C-46C9-BF56-502A8D313A0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092539" y="1833893"/>
            <a:ext cx="0" cy="4388577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9ABCA2F-DCF4-4558-AF35-804BDD978059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189025" y="1828793"/>
            <a:ext cx="5789" cy="4393677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54642761-A823-4ABD-A834-E122EAF53187}"/>
              </a:ext>
            </a:extLst>
          </p:cNvPr>
          <p:cNvSpPr txBox="1"/>
          <p:nvPr/>
        </p:nvSpPr>
        <p:spPr>
          <a:xfrm>
            <a:off x="4682811" y="146456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nums1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1CC590D-DFD6-4EF1-92D2-31E4A16A6A3C}"/>
              </a:ext>
            </a:extLst>
          </p:cNvPr>
          <p:cNvSpPr txBox="1"/>
          <p:nvPr/>
        </p:nvSpPr>
        <p:spPr>
          <a:xfrm>
            <a:off x="6779297" y="145946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nums2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D0E89AA-DB21-477C-9C63-200FEC9257FB}"/>
              </a:ext>
            </a:extLst>
          </p:cNvPr>
          <p:cNvSpPr txBox="1"/>
          <p:nvPr/>
        </p:nvSpPr>
        <p:spPr>
          <a:xfrm>
            <a:off x="2966265" y="6354721"/>
            <a:ext cx="6259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(Images from </a:t>
            </a:r>
            <a:r>
              <a:rPr lang="en-US" altLang="zh-TW" dirty="0">
                <a:hlinkClick r:id="rId2"/>
              </a:rPr>
              <a:t>https://github.com/Simply-Love/Simply-Love-SM5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0D4C9156-EA7C-498B-9722-69DE1FE983B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1967819"/>
            <a:ext cx="548640" cy="554875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1004C77D-C3CC-4B9E-8B14-905C9B9AFE0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3110617"/>
            <a:ext cx="548640" cy="554875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66F6160C-D8D6-4BA2-B476-9B490F5C794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4253415"/>
            <a:ext cx="548640" cy="554875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91212985-973E-4A56-AA5D-796ABD1CE8A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4815365"/>
            <a:ext cx="548640" cy="554875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DB9C2850-4414-4331-9117-CC7CAD38CD0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0495" y="2529441"/>
            <a:ext cx="548640" cy="573865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FA1EAACE-C441-4D3A-B26A-4DDCF9E6028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0495" y="3678469"/>
            <a:ext cx="548640" cy="573865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69FC01FE-51C2-484C-B315-A7F07D5762C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0495" y="5371084"/>
            <a:ext cx="548640" cy="573865"/>
          </a:xfrm>
          <a:prstGeom prst="rect">
            <a:avLst/>
          </a:prstGeo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ACEA7489-9107-445A-8F3D-DB8739803B65}"/>
              </a:ext>
            </a:extLst>
          </p:cNvPr>
          <p:cNvSpPr/>
          <p:nvPr/>
        </p:nvSpPr>
        <p:spPr>
          <a:xfrm>
            <a:off x="5431298" y="2060785"/>
            <a:ext cx="365760" cy="3657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0EE64ED7-B647-4F51-9A6C-0E6BB3B27204}"/>
              </a:ext>
            </a:extLst>
          </p:cNvPr>
          <p:cNvSpPr/>
          <p:nvPr/>
        </p:nvSpPr>
        <p:spPr>
          <a:xfrm>
            <a:off x="6514488" y="5475136"/>
            <a:ext cx="365760" cy="3657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22948AA6-96DE-4BD4-979A-89983EF55488}"/>
              </a:ext>
            </a:extLst>
          </p:cNvPr>
          <p:cNvSpPr/>
          <p:nvPr/>
        </p:nvSpPr>
        <p:spPr>
          <a:xfrm>
            <a:off x="6514488" y="2621138"/>
            <a:ext cx="365760" cy="3657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8803C530-46AB-4935-9FCC-8A5749DA35E8}"/>
              </a:ext>
            </a:extLst>
          </p:cNvPr>
          <p:cNvSpPr/>
          <p:nvPr/>
        </p:nvSpPr>
        <p:spPr>
          <a:xfrm>
            <a:off x="5431298" y="4909922"/>
            <a:ext cx="365760" cy="3657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10D6303-3DCD-4A6A-BF16-F9A7BBB8B7F8}"/>
              </a:ext>
            </a:extLst>
          </p:cNvPr>
          <p:cNvCxnSpPr>
            <a:cxnSpLocks/>
          </p:cNvCxnSpPr>
          <p:nvPr/>
        </p:nvCxnSpPr>
        <p:spPr>
          <a:xfrm>
            <a:off x="5861497" y="2347793"/>
            <a:ext cx="598238" cy="35094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47AB9D7B-86A9-4A74-8C61-969F35F3DFB5}"/>
              </a:ext>
            </a:extLst>
          </p:cNvPr>
          <p:cNvCxnSpPr>
            <a:cxnSpLocks/>
          </p:cNvCxnSpPr>
          <p:nvPr/>
        </p:nvCxnSpPr>
        <p:spPr>
          <a:xfrm flipH="1" flipV="1">
            <a:off x="5861253" y="5128584"/>
            <a:ext cx="581722" cy="430275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685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4FF642-D4DF-4FDB-9935-210365820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Find Middle Note (3)</a:t>
            </a:r>
            <a:endParaRPr lang="zh-TW" altLang="en-US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0F25FD5F-142C-46C9-BF56-502A8D313A0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092539" y="1833893"/>
            <a:ext cx="0" cy="4388577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9ABCA2F-DCF4-4558-AF35-804BDD978059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189025" y="1828793"/>
            <a:ext cx="5789" cy="4393677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54642761-A823-4ABD-A834-E122EAF53187}"/>
              </a:ext>
            </a:extLst>
          </p:cNvPr>
          <p:cNvSpPr txBox="1"/>
          <p:nvPr/>
        </p:nvSpPr>
        <p:spPr>
          <a:xfrm>
            <a:off x="4682811" y="146456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nums1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1CC590D-DFD6-4EF1-92D2-31E4A16A6A3C}"/>
              </a:ext>
            </a:extLst>
          </p:cNvPr>
          <p:cNvSpPr txBox="1"/>
          <p:nvPr/>
        </p:nvSpPr>
        <p:spPr>
          <a:xfrm>
            <a:off x="6779297" y="145946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nums2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D0E89AA-DB21-477C-9C63-200FEC9257FB}"/>
              </a:ext>
            </a:extLst>
          </p:cNvPr>
          <p:cNvSpPr txBox="1"/>
          <p:nvPr/>
        </p:nvSpPr>
        <p:spPr>
          <a:xfrm>
            <a:off x="2966265" y="6354721"/>
            <a:ext cx="6259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(Images from </a:t>
            </a:r>
            <a:r>
              <a:rPr lang="en-US" altLang="zh-TW" dirty="0">
                <a:hlinkClick r:id="rId2"/>
              </a:rPr>
              <a:t>https://github.com/Simply-Love/Simply-Love-SM5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0D4C9156-EA7C-498B-9722-69DE1FE983B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1967819"/>
            <a:ext cx="548640" cy="554875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1004C77D-C3CC-4B9E-8B14-905C9B9AFE0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3110617"/>
            <a:ext cx="548640" cy="554875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66F6160C-D8D6-4BA2-B476-9B490F5C794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4253415"/>
            <a:ext cx="548640" cy="554875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91212985-973E-4A56-AA5D-796ABD1CE8A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4815365"/>
            <a:ext cx="548640" cy="554875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DB9C2850-4414-4331-9117-CC7CAD38CD0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0495" y="2529441"/>
            <a:ext cx="548640" cy="573865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FA1EAACE-C441-4D3A-B26A-4DDCF9E6028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0495" y="3678469"/>
            <a:ext cx="548640" cy="573865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69FC01FE-51C2-484C-B315-A7F07D5762C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0495" y="5371084"/>
            <a:ext cx="548640" cy="573865"/>
          </a:xfrm>
          <a:prstGeom prst="rect">
            <a:avLst/>
          </a:prstGeo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ACEA7489-9107-445A-8F3D-DB8739803B65}"/>
              </a:ext>
            </a:extLst>
          </p:cNvPr>
          <p:cNvSpPr/>
          <p:nvPr/>
        </p:nvSpPr>
        <p:spPr>
          <a:xfrm>
            <a:off x="5431298" y="2060785"/>
            <a:ext cx="365760" cy="3657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0EE64ED7-B647-4F51-9A6C-0E6BB3B27204}"/>
              </a:ext>
            </a:extLst>
          </p:cNvPr>
          <p:cNvSpPr/>
          <p:nvPr/>
        </p:nvSpPr>
        <p:spPr>
          <a:xfrm>
            <a:off x="6514488" y="5475136"/>
            <a:ext cx="365760" cy="3657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22948AA6-96DE-4BD4-979A-89983EF55488}"/>
              </a:ext>
            </a:extLst>
          </p:cNvPr>
          <p:cNvSpPr/>
          <p:nvPr/>
        </p:nvSpPr>
        <p:spPr>
          <a:xfrm>
            <a:off x="6514488" y="2621138"/>
            <a:ext cx="365760" cy="3657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8803C530-46AB-4935-9FCC-8A5749DA35E8}"/>
              </a:ext>
            </a:extLst>
          </p:cNvPr>
          <p:cNvSpPr/>
          <p:nvPr/>
        </p:nvSpPr>
        <p:spPr>
          <a:xfrm>
            <a:off x="5431298" y="4909922"/>
            <a:ext cx="365760" cy="3657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E16D564F-65ED-472F-8987-33B15832DECE}"/>
              </a:ext>
            </a:extLst>
          </p:cNvPr>
          <p:cNvSpPr/>
          <p:nvPr/>
        </p:nvSpPr>
        <p:spPr>
          <a:xfrm>
            <a:off x="5431298" y="4346052"/>
            <a:ext cx="365760" cy="3657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8EDE62C5-02CB-452E-B3B5-B7FE9E12912E}"/>
              </a:ext>
            </a:extLst>
          </p:cNvPr>
          <p:cNvSpPr/>
          <p:nvPr/>
        </p:nvSpPr>
        <p:spPr>
          <a:xfrm>
            <a:off x="5431298" y="3217152"/>
            <a:ext cx="365760" cy="3657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10D6303-3DCD-4A6A-BF16-F9A7BBB8B7F8}"/>
              </a:ext>
            </a:extLst>
          </p:cNvPr>
          <p:cNvCxnSpPr>
            <a:cxnSpLocks/>
          </p:cNvCxnSpPr>
          <p:nvPr/>
        </p:nvCxnSpPr>
        <p:spPr>
          <a:xfrm>
            <a:off x="5861497" y="2347793"/>
            <a:ext cx="598238" cy="35094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14285BFD-5488-4BA0-AB5B-E40C66A47F7A}"/>
              </a:ext>
            </a:extLst>
          </p:cNvPr>
          <p:cNvCxnSpPr>
            <a:cxnSpLocks/>
          </p:cNvCxnSpPr>
          <p:nvPr/>
        </p:nvCxnSpPr>
        <p:spPr>
          <a:xfrm flipH="1">
            <a:off x="5883915" y="2914116"/>
            <a:ext cx="559060" cy="419481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BEF53B9B-A2B4-4675-91C4-972103615DE6}"/>
              </a:ext>
            </a:extLst>
          </p:cNvPr>
          <p:cNvCxnSpPr>
            <a:cxnSpLocks/>
          </p:cNvCxnSpPr>
          <p:nvPr/>
        </p:nvCxnSpPr>
        <p:spPr>
          <a:xfrm flipV="1">
            <a:off x="5838581" y="4631300"/>
            <a:ext cx="0" cy="333806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47AB9D7B-86A9-4A74-8C61-969F35F3DFB5}"/>
              </a:ext>
            </a:extLst>
          </p:cNvPr>
          <p:cNvCxnSpPr>
            <a:cxnSpLocks/>
          </p:cNvCxnSpPr>
          <p:nvPr/>
        </p:nvCxnSpPr>
        <p:spPr>
          <a:xfrm flipH="1" flipV="1">
            <a:off x="5861253" y="5128584"/>
            <a:ext cx="581722" cy="430275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540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4FF642-D4DF-4FDB-9935-210365820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Find Middle Note (4)</a:t>
            </a:r>
            <a:endParaRPr lang="zh-TW" altLang="en-US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0F25FD5F-142C-46C9-BF56-502A8D313A0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092539" y="1833893"/>
            <a:ext cx="0" cy="4388577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9ABCA2F-DCF4-4558-AF35-804BDD978059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189025" y="1828793"/>
            <a:ext cx="5789" cy="4393677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54642761-A823-4ABD-A834-E122EAF53187}"/>
              </a:ext>
            </a:extLst>
          </p:cNvPr>
          <p:cNvSpPr txBox="1"/>
          <p:nvPr/>
        </p:nvSpPr>
        <p:spPr>
          <a:xfrm>
            <a:off x="4682811" y="146456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nums1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1CC590D-DFD6-4EF1-92D2-31E4A16A6A3C}"/>
              </a:ext>
            </a:extLst>
          </p:cNvPr>
          <p:cNvSpPr txBox="1"/>
          <p:nvPr/>
        </p:nvSpPr>
        <p:spPr>
          <a:xfrm>
            <a:off x="6779297" y="145946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nums2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D0E89AA-DB21-477C-9C63-200FEC9257FB}"/>
              </a:ext>
            </a:extLst>
          </p:cNvPr>
          <p:cNvSpPr txBox="1"/>
          <p:nvPr/>
        </p:nvSpPr>
        <p:spPr>
          <a:xfrm>
            <a:off x="2966265" y="6354721"/>
            <a:ext cx="6259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(Images from </a:t>
            </a:r>
            <a:r>
              <a:rPr lang="en-US" altLang="zh-TW" dirty="0">
                <a:hlinkClick r:id="rId2"/>
              </a:rPr>
              <a:t>https://github.com/Simply-Love/Simply-Love-SM5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0D4C9156-EA7C-498B-9722-69DE1FE983B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1967819"/>
            <a:ext cx="548640" cy="554875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1004C77D-C3CC-4B9E-8B14-905C9B9AFE0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3110617"/>
            <a:ext cx="548640" cy="554875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66F6160C-D8D6-4BA2-B476-9B490F5C794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4253415"/>
            <a:ext cx="548640" cy="554875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91212985-973E-4A56-AA5D-796ABD1CE8A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4815365"/>
            <a:ext cx="548640" cy="554875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DB9C2850-4414-4331-9117-CC7CAD38CD0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0495" y="2529441"/>
            <a:ext cx="548640" cy="573865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FA1EAACE-C441-4D3A-B26A-4DDCF9E6028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0495" y="3678469"/>
            <a:ext cx="548640" cy="573865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69FC01FE-51C2-484C-B315-A7F07D5762C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0495" y="5371084"/>
            <a:ext cx="548640" cy="573865"/>
          </a:xfrm>
          <a:prstGeom prst="rect">
            <a:avLst/>
          </a:prstGeo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ACEA7489-9107-445A-8F3D-DB8739803B65}"/>
              </a:ext>
            </a:extLst>
          </p:cNvPr>
          <p:cNvSpPr/>
          <p:nvPr/>
        </p:nvSpPr>
        <p:spPr>
          <a:xfrm>
            <a:off x="5431298" y="2060785"/>
            <a:ext cx="365760" cy="3657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0EE64ED7-B647-4F51-9A6C-0E6BB3B27204}"/>
              </a:ext>
            </a:extLst>
          </p:cNvPr>
          <p:cNvSpPr/>
          <p:nvPr/>
        </p:nvSpPr>
        <p:spPr>
          <a:xfrm>
            <a:off x="6514488" y="5475136"/>
            <a:ext cx="365760" cy="3657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22948AA6-96DE-4BD4-979A-89983EF55488}"/>
              </a:ext>
            </a:extLst>
          </p:cNvPr>
          <p:cNvSpPr/>
          <p:nvPr/>
        </p:nvSpPr>
        <p:spPr>
          <a:xfrm>
            <a:off x="6514488" y="2621138"/>
            <a:ext cx="365760" cy="3657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8803C530-46AB-4935-9FCC-8A5749DA35E8}"/>
              </a:ext>
            </a:extLst>
          </p:cNvPr>
          <p:cNvSpPr/>
          <p:nvPr/>
        </p:nvSpPr>
        <p:spPr>
          <a:xfrm>
            <a:off x="5431298" y="4909922"/>
            <a:ext cx="365760" cy="3657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E16D564F-65ED-472F-8987-33B15832DECE}"/>
              </a:ext>
            </a:extLst>
          </p:cNvPr>
          <p:cNvSpPr/>
          <p:nvPr/>
        </p:nvSpPr>
        <p:spPr>
          <a:xfrm>
            <a:off x="5431298" y="4346052"/>
            <a:ext cx="365760" cy="3657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8EDE62C5-02CB-452E-B3B5-B7FE9E12912E}"/>
              </a:ext>
            </a:extLst>
          </p:cNvPr>
          <p:cNvSpPr/>
          <p:nvPr/>
        </p:nvSpPr>
        <p:spPr>
          <a:xfrm>
            <a:off x="5431298" y="3217152"/>
            <a:ext cx="365760" cy="3657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E9DAF150-18D1-4615-9B7D-D059A866DE73}"/>
              </a:ext>
            </a:extLst>
          </p:cNvPr>
          <p:cNvSpPr/>
          <p:nvPr/>
        </p:nvSpPr>
        <p:spPr>
          <a:xfrm>
            <a:off x="6514943" y="3748300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10D6303-3DCD-4A6A-BF16-F9A7BBB8B7F8}"/>
              </a:ext>
            </a:extLst>
          </p:cNvPr>
          <p:cNvCxnSpPr>
            <a:cxnSpLocks/>
          </p:cNvCxnSpPr>
          <p:nvPr/>
        </p:nvCxnSpPr>
        <p:spPr>
          <a:xfrm>
            <a:off x="5861497" y="2347793"/>
            <a:ext cx="598238" cy="35094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14285BFD-5488-4BA0-AB5B-E40C66A47F7A}"/>
              </a:ext>
            </a:extLst>
          </p:cNvPr>
          <p:cNvCxnSpPr>
            <a:cxnSpLocks/>
          </p:cNvCxnSpPr>
          <p:nvPr/>
        </p:nvCxnSpPr>
        <p:spPr>
          <a:xfrm flipH="1">
            <a:off x="5883915" y="2914116"/>
            <a:ext cx="559060" cy="419481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B0E1B14B-E86E-450F-BB7E-1FBC336ACF69}"/>
              </a:ext>
            </a:extLst>
          </p:cNvPr>
          <p:cNvCxnSpPr>
            <a:cxnSpLocks/>
          </p:cNvCxnSpPr>
          <p:nvPr/>
        </p:nvCxnSpPr>
        <p:spPr>
          <a:xfrm>
            <a:off x="5883915" y="3447135"/>
            <a:ext cx="559060" cy="42396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57E367F-DC80-4E7F-8ECA-057326DD8C98}"/>
              </a:ext>
            </a:extLst>
          </p:cNvPr>
          <p:cNvCxnSpPr>
            <a:cxnSpLocks/>
          </p:cNvCxnSpPr>
          <p:nvPr/>
        </p:nvCxnSpPr>
        <p:spPr>
          <a:xfrm flipV="1">
            <a:off x="5861252" y="4003354"/>
            <a:ext cx="596067" cy="455473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BEF53B9B-A2B4-4675-91C4-972103615DE6}"/>
              </a:ext>
            </a:extLst>
          </p:cNvPr>
          <p:cNvCxnSpPr>
            <a:cxnSpLocks/>
          </p:cNvCxnSpPr>
          <p:nvPr/>
        </p:nvCxnSpPr>
        <p:spPr>
          <a:xfrm flipV="1">
            <a:off x="5838581" y="4631300"/>
            <a:ext cx="0" cy="333806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47AB9D7B-86A9-4A74-8C61-969F35F3DFB5}"/>
              </a:ext>
            </a:extLst>
          </p:cNvPr>
          <p:cNvCxnSpPr>
            <a:cxnSpLocks/>
          </p:cNvCxnSpPr>
          <p:nvPr/>
        </p:nvCxnSpPr>
        <p:spPr>
          <a:xfrm flipH="1" flipV="1">
            <a:off x="5861253" y="5128584"/>
            <a:ext cx="581722" cy="430275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0ECC8D62-7DE5-4F26-B9C9-5FF6DD2D965D}"/>
              </a:ext>
            </a:extLst>
          </p:cNvPr>
          <p:cNvSpPr txBox="1"/>
          <p:nvPr/>
        </p:nvSpPr>
        <p:spPr>
          <a:xfrm>
            <a:off x="7463344" y="3744728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(Median)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0286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4FF642-D4DF-4FDB-9935-210365820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Numbers In The Notes</a:t>
            </a:r>
            <a:endParaRPr lang="zh-TW" altLang="en-US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0F25FD5F-142C-46C9-BF56-502A8D313A0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092539" y="1833893"/>
            <a:ext cx="0" cy="4388577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9ABCA2F-DCF4-4558-AF35-804BDD978059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189025" y="1828793"/>
            <a:ext cx="5789" cy="4393677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54642761-A823-4ABD-A834-E122EAF53187}"/>
              </a:ext>
            </a:extLst>
          </p:cNvPr>
          <p:cNvSpPr txBox="1"/>
          <p:nvPr/>
        </p:nvSpPr>
        <p:spPr>
          <a:xfrm>
            <a:off x="4682811" y="146456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nums1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1CC590D-DFD6-4EF1-92D2-31E4A16A6A3C}"/>
              </a:ext>
            </a:extLst>
          </p:cNvPr>
          <p:cNvSpPr txBox="1"/>
          <p:nvPr/>
        </p:nvSpPr>
        <p:spPr>
          <a:xfrm>
            <a:off x="6779297" y="145946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nums2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D0E89AA-DB21-477C-9C63-200FEC9257FB}"/>
              </a:ext>
            </a:extLst>
          </p:cNvPr>
          <p:cNvSpPr txBox="1"/>
          <p:nvPr/>
        </p:nvSpPr>
        <p:spPr>
          <a:xfrm>
            <a:off x="2966265" y="6354721"/>
            <a:ext cx="6259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(Images from </a:t>
            </a:r>
            <a:r>
              <a:rPr lang="en-US" altLang="zh-TW" dirty="0">
                <a:hlinkClick r:id="rId2"/>
              </a:rPr>
              <a:t>https://github.com/Simply-Love/Simply-Love-SM5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0D4C9156-EA7C-498B-9722-69DE1FE983B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1967819"/>
            <a:ext cx="548640" cy="554875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1004C77D-C3CC-4B9E-8B14-905C9B9AFE0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3110617"/>
            <a:ext cx="548640" cy="554875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66F6160C-D8D6-4BA2-B476-9B490F5C794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4253415"/>
            <a:ext cx="548640" cy="554875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91212985-973E-4A56-AA5D-796ABD1CE8A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4815365"/>
            <a:ext cx="548640" cy="554875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DB9C2850-4414-4331-9117-CC7CAD38CD0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0495" y="2529441"/>
            <a:ext cx="548640" cy="573865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FA1EAACE-C441-4D3A-B26A-4DDCF9E6028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0495" y="3678469"/>
            <a:ext cx="548640" cy="573865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69FC01FE-51C2-484C-B315-A7F07D5762C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0495" y="5371084"/>
            <a:ext cx="548640" cy="57386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0ECC8D62-7DE5-4F26-B9C9-5FF6DD2D965D}"/>
              </a:ext>
            </a:extLst>
          </p:cNvPr>
          <p:cNvSpPr txBox="1"/>
          <p:nvPr/>
        </p:nvSpPr>
        <p:spPr>
          <a:xfrm>
            <a:off x="7463344" y="3744728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(Median)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567F3B9-9C8B-4683-A904-C87817AF74D9}"/>
              </a:ext>
            </a:extLst>
          </p:cNvPr>
          <p:cNvSpPr txBox="1"/>
          <p:nvPr/>
        </p:nvSpPr>
        <p:spPr>
          <a:xfrm>
            <a:off x="4408493" y="20105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4A69A6A-815A-4C76-BCB2-C4BB0579B3BF}"/>
              </a:ext>
            </a:extLst>
          </p:cNvPr>
          <p:cNvSpPr txBox="1"/>
          <p:nvPr/>
        </p:nvSpPr>
        <p:spPr>
          <a:xfrm>
            <a:off x="6542872" y="258244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2CE90D42-26AC-470C-9590-7248A6B03413}"/>
              </a:ext>
            </a:extLst>
          </p:cNvPr>
          <p:cNvSpPr txBox="1"/>
          <p:nvPr/>
        </p:nvSpPr>
        <p:spPr>
          <a:xfrm>
            <a:off x="4408493" y="31572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B0AB7FE3-C6E1-4DA5-B509-A35791DBF06C}"/>
              </a:ext>
            </a:extLst>
          </p:cNvPr>
          <p:cNvSpPr txBox="1"/>
          <p:nvPr/>
        </p:nvSpPr>
        <p:spPr>
          <a:xfrm>
            <a:off x="6544523" y="369856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7</a:t>
            </a:r>
            <a:endParaRPr lang="zh-TW" altLang="en-US" sz="2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FDF7175C-632F-4C6C-A32E-B36B9C8FE4A7}"/>
              </a:ext>
            </a:extLst>
          </p:cNvPr>
          <p:cNvSpPr txBox="1"/>
          <p:nvPr/>
        </p:nvSpPr>
        <p:spPr>
          <a:xfrm>
            <a:off x="4352706" y="4289924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10</a:t>
            </a:r>
            <a:endParaRPr lang="zh-TW" altLang="en-US" sz="24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E207296-C23E-44F5-8954-028631BB4B48}"/>
              </a:ext>
            </a:extLst>
          </p:cNvPr>
          <p:cNvSpPr txBox="1"/>
          <p:nvPr/>
        </p:nvSpPr>
        <p:spPr>
          <a:xfrm>
            <a:off x="4352706" y="4866295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11</a:t>
            </a:r>
            <a:endParaRPr lang="zh-TW" altLang="en-US" sz="24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9D3C64C5-F0D7-45C6-A6AE-CAC7261AEB7D}"/>
              </a:ext>
            </a:extLst>
          </p:cNvPr>
          <p:cNvSpPr txBox="1"/>
          <p:nvPr/>
        </p:nvSpPr>
        <p:spPr>
          <a:xfrm>
            <a:off x="6465126" y="5400815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13</a:t>
            </a:r>
            <a:endParaRPr lang="zh-TW" altLang="en-US" sz="2400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0986E2A-2A38-49BD-ADD8-15DCFBCDDB2B}"/>
              </a:ext>
            </a:extLst>
          </p:cNvPr>
          <p:cNvSpPr/>
          <p:nvPr/>
        </p:nvSpPr>
        <p:spPr>
          <a:xfrm>
            <a:off x="6096001" y="3489820"/>
            <a:ext cx="2871824" cy="89009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415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4FF642-D4DF-4FDB-9935-210365820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About Even Numbers?</a:t>
            </a:r>
            <a:endParaRPr lang="zh-TW" altLang="en-US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0F25FD5F-142C-46C9-BF56-502A8D313A0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092539" y="1833893"/>
            <a:ext cx="0" cy="4388577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9ABCA2F-DCF4-4558-AF35-804BDD978059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189025" y="1828793"/>
            <a:ext cx="5789" cy="4393677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54642761-A823-4ABD-A834-E122EAF53187}"/>
              </a:ext>
            </a:extLst>
          </p:cNvPr>
          <p:cNvSpPr txBox="1"/>
          <p:nvPr/>
        </p:nvSpPr>
        <p:spPr>
          <a:xfrm>
            <a:off x="4682811" y="146456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nums1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1CC590D-DFD6-4EF1-92D2-31E4A16A6A3C}"/>
              </a:ext>
            </a:extLst>
          </p:cNvPr>
          <p:cNvSpPr txBox="1"/>
          <p:nvPr/>
        </p:nvSpPr>
        <p:spPr>
          <a:xfrm>
            <a:off x="6779297" y="145946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nums2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D0E89AA-DB21-477C-9C63-200FEC9257FB}"/>
              </a:ext>
            </a:extLst>
          </p:cNvPr>
          <p:cNvSpPr txBox="1"/>
          <p:nvPr/>
        </p:nvSpPr>
        <p:spPr>
          <a:xfrm>
            <a:off x="2966265" y="6354721"/>
            <a:ext cx="6259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(Images from </a:t>
            </a:r>
            <a:r>
              <a:rPr lang="en-US" altLang="zh-TW" dirty="0">
                <a:hlinkClick r:id="rId2"/>
              </a:rPr>
              <a:t>https://github.com/Simply-Love/Simply-Love-SM5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0D4C9156-EA7C-498B-9722-69DE1FE983B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1967819"/>
            <a:ext cx="548640" cy="554875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1004C77D-C3CC-4B9E-8B14-905C9B9AFE0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3110617"/>
            <a:ext cx="548640" cy="554875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66F6160C-D8D6-4BA2-B476-9B490F5C794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4253415"/>
            <a:ext cx="548640" cy="554875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91212985-973E-4A56-AA5D-796ABD1CE8A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219" y="4815365"/>
            <a:ext cx="548640" cy="554875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DB9C2850-4414-4331-9117-CC7CAD38CD0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0495" y="2529441"/>
            <a:ext cx="548640" cy="573865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FA1EAACE-C441-4D3A-B26A-4DDCF9E6028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0495" y="3678469"/>
            <a:ext cx="548640" cy="57386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0ECC8D62-7DE5-4F26-B9C9-5FF6DD2D965D}"/>
              </a:ext>
            </a:extLst>
          </p:cNvPr>
          <p:cNvSpPr txBox="1"/>
          <p:nvPr/>
        </p:nvSpPr>
        <p:spPr>
          <a:xfrm>
            <a:off x="9042880" y="3429000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(Median = (4+7)/2 = 5.5)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567F3B9-9C8B-4683-A904-C87817AF74D9}"/>
              </a:ext>
            </a:extLst>
          </p:cNvPr>
          <p:cNvSpPr txBox="1"/>
          <p:nvPr/>
        </p:nvSpPr>
        <p:spPr>
          <a:xfrm>
            <a:off x="4408493" y="20105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4A69A6A-815A-4C76-BCB2-C4BB0579B3BF}"/>
              </a:ext>
            </a:extLst>
          </p:cNvPr>
          <p:cNvSpPr txBox="1"/>
          <p:nvPr/>
        </p:nvSpPr>
        <p:spPr>
          <a:xfrm>
            <a:off x="6542872" y="258244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2CE90D42-26AC-470C-9590-7248A6B03413}"/>
              </a:ext>
            </a:extLst>
          </p:cNvPr>
          <p:cNvSpPr txBox="1"/>
          <p:nvPr/>
        </p:nvSpPr>
        <p:spPr>
          <a:xfrm>
            <a:off x="4408493" y="31572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B0AB7FE3-C6E1-4DA5-B509-A35791DBF06C}"/>
              </a:ext>
            </a:extLst>
          </p:cNvPr>
          <p:cNvSpPr txBox="1"/>
          <p:nvPr/>
        </p:nvSpPr>
        <p:spPr>
          <a:xfrm>
            <a:off x="6544523" y="369856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7</a:t>
            </a:r>
            <a:endParaRPr lang="zh-TW" altLang="en-US" sz="2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FDF7175C-632F-4C6C-A32E-B36B9C8FE4A7}"/>
              </a:ext>
            </a:extLst>
          </p:cNvPr>
          <p:cNvSpPr txBox="1"/>
          <p:nvPr/>
        </p:nvSpPr>
        <p:spPr>
          <a:xfrm>
            <a:off x="4352706" y="4289924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10</a:t>
            </a:r>
            <a:endParaRPr lang="zh-TW" altLang="en-US" sz="24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E207296-C23E-44F5-8954-028631BB4B48}"/>
              </a:ext>
            </a:extLst>
          </p:cNvPr>
          <p:cNvSpPr txBox="1"/>
          <p:nvPr/>
        </p:nvSpPr>
        <p:spPr>
          <a:xfrm>
            <a:off x="4352706" y="4866295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11</a:t>
            </a:r>
            <a:endParaRPr lang="zh-TW" altLang="en-US" sz="2400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0986E2A-2A38-49BD-ADD8-15DCFBCDDB2B}"/>
              </a:ext>
            </a:extLst>
          </p:cNvPr>
          <p:cNvSpPr/>
          <p:nvPr/>
        </p:nvSpPr>
        <p:spPr>
          <a:xfrm>
            <a:off x="3263906" y="2959260"/>
            <a:ext cx="5703919" cy="1325563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29BFDF80-1B51-4977-8B7F-4D231E2BDD72}"/>
              </a:ext>
            </a:extLst>
          </p:cNvPr>
          <p:cNvSpPr/>
          <p:nvPr/>
        </p:nvSpPr>
        <p:spPr>
          <a:xfrm>
            <a:off x="5431298" y="2060785"/>
            <a:ext cx="365760" cy="3657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C85EF3E2-F5DF-4A01-BE41-FB1396669739}"/>
              </a:ext>
            </a:extLst>
          </p:cNvPr>
          <p:cNvSpPr/>
          <p:nvPr/>
        </p:nvSpPr>
        <p:spPr>
          <a:xfrm>
            <a:off x="6158380" y="2638275"/>
            <a:ext cx="365760" cy="3657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C1FAAD12-A75D-4D20-BDB7-037FD45908FC}"/>
              </a:ext>
            </a:extLst>
          </p:cNvPr>
          <p:cNvSpPr/>
          <p:nvPr/>
        </p:nvSpPr>
        <p:spPr>
          <a:xfrm>
            <a:off x="5431298" y="3217152"/>
            <a:ext cx="365760" cy="3657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333EC5A9-BB74-4CFD-8E6B-5C93DF127950}"/>
              </a:ext>
            </a:extLst>
          </p:cNvPr>
          <p:cNvCxnSpPr>
            <a:cxnSpLocks/>
            <a:stCxn id="24" idx="5"/>
            <a:endCxn id="26" idx="1"/>
          </p:cNvCxnSpPr>
          <p:nvPr/>
        </p:nvCxnSpPr>
        <p:spPr>
          <a:xfrm>
            <a:off x="5743494" y="2372981"/>
            <a:ext cx="468450" cy="31885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751B692E-04C9-406F-84A4-248552F8BAF3}"/>
              </a:ext>
            </a:extLst>
          </p:cNvPr>
          <p:cNvCxnSpPr>
            <a:cxnSpLocks/>
            <a:stCxn id="26" idx="3"/>
            <a:endCxn id="28" idx="7"/>
          </p:cNvCxnSpPr>
          <p:nvPr/>
        </p:nvCxnSpPr>
        <p:spPr>
          <a:xfrm flipH="1">
            <a:off x="5743494" y="2950471"/>
            <a:ext cx="468450" cy="320245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橢圓 39">
            <a:extLst>
              <a:ext uri="{FF2B5EF4-FFF2-40B4-BE49-F238E27FC236}">
                <a16:creationId xmlns:a16="http://schemas.microsoft.com/office/drawing/2014/main" id="{AC11C123-D2EB-4636-A22E-507BFF62BC54}"/>
              </a:ext>
            </a:extLst>
          </p:cNvPr>
          <p:cNvSpPr/>
          <p:nvPr/>
        </p:nvSpPr>
        <p:spPr>
          <a:xfrm>
            <a:off x="5431298" y="4909922"/>
            <a:ext cx="365760" cy="3657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EC12C3D7-6501-4A34-B11C-1BBC8EE3A78C}"/>
              </a:ext>
            </a:extLst>
          </p:cNvPr>
          <p:cNvSpPr/>
          <p:nvPr/>
        </p:nvSpPr>
        <p:spPr>
          <a:xfrm>
            <a:off x="5431298" y="4346052"/>
            <a:ext cx="365760" cy="3657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060F77AB-E6E5-479C-ADA9-E00E7E717CE9}"/>
              </a:ext>
            </a:extLst>
          </p:cNvPr>
          <p:cNvCxnSpPr>
            <a:cxnSpLocks/>
            <a:stCxn id="40" idx="0"/>
            <a:endCxn id="45" idx="4"/>
          </p:cNvCxnSpPr>
          <p:nvPr/>
        </p:nvCxnSpPr>
        <p:spPr>
          <a:xfrm flipV="1">
            <a:off x="5614178" y="4711812"/>
            <a:ext cx="0" cy="19811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48AC583E-D105-4D31-AE88-441AA768B63F}"/>
              </a:ext>
            </a:extLst>
          </p:cNvPr>
          <p:cNvCxnSpPr>
            <a:cxnSpLocks/>
            <a:stCxn id="45" idx="7"/>
            <a:endCxn id="49" idx="3"/>
          </p:cNvCxnSpPr>
          <p:nvPr/>
        </p:nvCxnSpPr>
        <p:spPr>
          <a:xfrm flipV="1">
            <a:off x="5743494" y="4058709"/>
            <a:ext cx="463417" cy="340907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橢圓 48">
            <a:extLst>
              <a:ext uri="{FF2B5EF4-FFF2-40B4-BE49-F238E27FC236}">
                <a16:creationId xmlns:a16="http://schemas.microsoft.com/office/drawing/2014/main" id="{46BCC320-5EC7-4C80-A31D-AF5D0624A571}"/>
              </a:ext>
            </a:extLst>
          </p:cNvPr>
          <p:cNvSpPr/>
          <p:nvPr/>
        </p:nvSpPr>
        <p:spPr>
          <a:xfrm>
            <a:off x="6153347" y="3746513"/>
            <a:ext cx="365760" cy="3657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9056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2332</TotalTime>
  <Words>431</Words>
  <Application>Microsoft Office PowerPoint</Application>
  <PresentationFormat>寬螢幕</PresentationFormat>
  <Paragraphs>199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佈景主題</vt:lpstr>
      <vt:lpstr>LeetCode #4 Design Spec</vt:lpstr>
      <vt:lpstr>Problem</vt:lpstr>
      <vt:lpstr>Rhythm Game</vt:lpstr>
      <vt:lpstr>Find Middle Note</vt:lpstr>
      <vt:lpstr>Find Middle Note (2)</vt:lpstr>
      <vt:lpstr>Find Middle Note (3)</vt:lpstr>
      <vt:lpstr>Find Middle Note (4)</vt:lpstr>
      <vt:lpstr>Numbers In The Notes</vt:lpstr>
      <vt:lpstr>What About Even Numbers?</vt:lpstr>
      <vt:lpstr>Solution</vt:lpstr>
      <vt:lpstr>Split Line</vt:lpstr>
      <vt:lpstr>But We Need To Find It</vt:lpstr>
      <vt:lpstr>Find Equal Size Parts</vt:lpstr>
      <vt:lpstr>Can Split Line Be Straight?</vt:lpstr>
      <vt:lpstr>Where Should We Move Next?</vt:lpstr>
      <vt:lpstr>Binary Search the Way Up</vt:lpstr>
      <vt:lpstr>Binary Search the Way Up (2)</vt:lpstr>
      <vt:lpstr>Can Split Line Be Straight?</vt:lpstr>
      <vt:lpstr>Preventing Empty Arrays</vt:lpstr>
      <vt:lpstr>What If the Total Number Is Odd?</vt:lpstr>
      <vt:lpstr>Binary Search Indexes and Range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LeetCode #4 Design Spec</dc:title>
  <dc:creator>Shawn Chang</dc:creator>
  <cp:lastModifiedBy>Shawn Chang</cp:lastModifiedBy>
  <cp:revision>356</cp:revision>
  <dcterms:created xsi:type="dcterms:W3CDTF">2021-05-01T15:28:42Z</dcterms:created>
  <dcterms:modified xsi:type="dcterms:W3CDTF">2021-05-06T14:42:01Z</dcterms:modified>
</cp:coreProperties>
</file>