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58" r:id="rId8"/>
    <p:sldId id="263" r:id="rId9"/>
    <p:sldId id="262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9CCC-9464-4E35-A627-B681CE9E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6FDEF-40E8-4E38-87B4-71D1248DD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DBFE-6553-4050-9980-C5CDE631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2EEB-D92A-44E6-90BE-2E4EB3BF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8126-6BF6-4E1F-A299-3B0A1B96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5D1D-8162-4553-8770-87C268D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19048-3B52-4ADC-BAA2-410D273D2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4187-ADC5-4894-84F3-002C58C5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A88A-3DD2-4687-B2C1-4BEBD1A7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3DE7-DB25-4B3F-AD25-012072FA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1D3C-830F-4AC1-BF75-E88125128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2ABE-25ED-412A-838B-088CC7212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5D7D-1363-4D99-84AA-5961845D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3C65-9066-4A8E-899B-7D5C9721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E8B9-2063-41A1-A9D4-E33C14D1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DD73-AFEF-4E1E-93A0-FEE80B28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4FD1-D411-4731-96A5-BFB0F4B8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36FD-A066-4391-AD0B-21AF8100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ABFD-648C-4D90-9DB0-CCAA680D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3F77-3FEC-4513-8B47-92CA3721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C2DA-24FB-4B5E-BF5B-DD3925F1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7871-587B-495A-9D19-B5896A80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C961-40C0-49E9-8C6C-11F00DC6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7636-8084-4CD3-91C5-4CCF87A7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524D-6AC8-4376-A104-438BB28C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7972-4490-47D8-96D5-3AE4B722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E2B0-CA66-425B-85E2-7F76E262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1A6F2-2C76-4E6D-A9E4-F2F07EFA3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D64F9-86E4-4E44-8AB9-4A75ECD9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0E4BE-75D5-48DA-AB8D-3E1B15B3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3FCC-109B-405E-81C4-B5E37158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FC47-9717-4B54-8BE4-A122A981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13A6-13CA-4161-AF7A-0D74E0FC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59D4-8E1F-460A-A08E-DBA610B2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CC30-E768-41F5-8A65-1071BD3CB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E43CD-1862-4D03-879A-A6FEA31F7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0C521-B977-4D89-BD61-C68E802D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FBB2C-7C1A-4598-AB4C-6799F4BC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5CB9F-68EA-4538-9932-66E03771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2D61-B3C0-4D90-84CC-8157E781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22F2A-CA9D-4E89-9BA2-6E33A8DB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B2F24-45DF-4DA8-8026-41B3B692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8D611-0C9E-43E5-8BB8-30C3C59B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7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4EA6C-49F5-464B-85E3-1347797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88B31-D1CC-4C08-8E68-3F57027D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179DB-64B5-4EAB-B9F5-D11EDA3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30DD-9162-442C-AF3D-4EB570FE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F1BB-B78E-4A7E-8F26-52C239B9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9066-9ECB-478F-8085-B5FA79361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9F929-8E83-42E6-995C-39739D4F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961CF-FE85-4ECD-9243-CC0DEECE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DF588-B502-4247-BFE2-4B262995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6D34-0F19-4375-A00B-025A4104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354F7-4489-4602-8BF9-4282C8F94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6074-EADC-4BDA-8B35-7BC069CB3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9407-6F38-453C-AC3A-F790CE44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F15C-DD7C-4179-BB64-107B31BB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47B4-F6F7-4005-9E4A-DA4D06AE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6DCA7-45DE-45BE-9123-8A0EFCF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1ACD-8D82-4838-99AA-A9880C279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59F4-AB5B-4663-B447-6D3A74A0A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1A6A-BFC3-4170-8D06-0C87A6F2A91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B347-DF50-467D-AE9D-AF922220E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FC2E0-D6B6-44E2-95EF-655F8B9D5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3F3C-9FC0-4461-9AA3-14970991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A0E7-4D85-4240-8CE9-8E2C86ABC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#16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67440-DA59-48BD-8BD4-38691343B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Pointers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0492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4149-BD1D-42D1-8AB8-94466F3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A+B=150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18C62-9295-4FCE-8165-FCE6F1FFFA20}"/>
              </a:ext>
            </a:extLst>
          </p:cNvPr>
          <p:cNvSpPr/>
          <p:nvPr/>
        </p:nvSpPr>
        <p:spPr>
          <a:xfrm>
            <a:off x="746905" y="2132914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71AEB-0F5C-4270-BDAF-93B5F268CF16}"/>
              </a:ext>
            </a:extLst>
          </p:cNvPr>
          <p:cNvSpPr/>
          <p:nvPr/>
        </p:nvSpPr>
        <p:spPr>
          <a:xfrm>
            <a:off x="1777099" y="2132914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AFC57-F40A-49D5-8632-B907DC204733}"/>
              </a:ext>
            </a:extLst>
          </p:cNvPr>
          <p:cNvSpPr/>
          <p:nvPr/>
        </p:nvSpPr>
        <p:spPr>
          <a:xfrm>
            <a:off x="2807293" y="2132914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D6D7F-A8AE-4991-B27D-D9103F02B817}"/>
              </a:ext>
            </a:extLst>
          </p:cNvPr>
          <p:cNvSpPr/>
          <p:nvPr/>
        </p:nvSpPr>
        <p:spPr>
          <a:xfrm>
            <a:off x="3837487" y="2132914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142D5-4819-48F6-8DC1-D81DB9717607}"/>
              </a:ext>
            </a:extLst>
          </p:cNvPr>
          <p:cNvSpPr/>
          <p:nvPr/>
        </p:nvSpPr>
        <p:spPr>
          <a:xfrm>
            <a:off x="4867681" y="2132914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4993A-17A3-4D53-90EC-5E3210CFA45E}"/>
              </a:ext>
            </a:extLst>
          </p:cNvPr>
          <p:cNvSpPr/>
          <p:nvPr/>
        </p:nvSpPr>
        <p:spPr>
          <a:xfrm>
            <a:off x="5897875" y="2132914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D28B5-C4AF-499C-86BB-244DB185D348}"/>
              </a:ext>
            </a:extLst>
          </p:cNvPr>
          <p:cNvSpPr/>
          <p:nvPr/>
        </p:nvSpPr>
        <p:spPr>
          <a:xfrm>
            <a:off x="6928069" y="2132914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85AD7-1E09-448D-B857-CE8BC46549D9}"/>
              </a:ext>
            </a:extLst>
          </p:cNvPr>
          <p:cNvSpPr/>
          <p:nvPr/>
        </p:nvSpPr>
        <p:spPr>
          <a:xfrm>
            <a:off x="7958263" y="2132914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B370E-1F59-43A8-AC84-7A6E4C2A213F}"/>
              </a:ext>
            </a:extLst>
          </p:cNvPr>
          <p:cNvSpPr/>
          <p:nvPr/>
        </p:nvSpPr>
        <p:spPr>
          <a:xfrm>
            <a:off x="8988461" y="2132914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DF05A-4756-408D-ADCD-682BEA0474D5}"/>
              </a:ext>
            </a:extLst>
          </p:cNvPr>
          <p:cNvSpPr txBox="1"/>
          <p:nvPr/>
        </p:nvSpPr>
        <p:spPr>
          <a:xfrm>
            <a:off x="9938466" y="2206286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A+B=100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BEA34D-D0D3-41A5-BE87-8EE74C3E15D9}"/>
              </a:ext>
            </a:extLst>
          </p:cNvPr>
          <p:cNvCxnSpPr>
            <a:cxnSpLocks/>
          </p:cNvCxnSpPr>
          <p:nvPr/>
        </p:nvCxnSpPr>
        <p:spPr>
          <a:xfrm flipV="1">
            <a:off x="1112665" y="2864434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F7519F-36C4-4C79-872F-ED330B897957}"/>
              </a:ext>
            </a:extLst>
          </p:cNvPr>
          <p:cNvCxnSpPr>
            <a:cxnSpLocks/>
          </p:cNvCxnSpPr>
          <p:nvPr/>
        </p:nvCxnSpPr>
        <p:spPr>
          <a:xfrm flipV="1">
            <a:off x="9354221" y="2860650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A326207-9DD0-45D5-880D-711339093082}"/>
              </a:ext>
            </a:extLst>
          </p:cNvPr>
          <p:cNvSpPr/>
          <p:nvPr/>
        </p:nvSpPr>
        <p:spPr>
          <a:xfrm>
            <a:off x="746905" y="3516086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65D184-6774-4463-88C5-E27E4347DA7A}"/>
              </a:ext>
            </a:extLst>
          </p:cNvPr>
          <p:cNvSpPr/>
          <p:nvPr/>
        </p:nvSpPr>
        <p:spPr>
          <a:xfrm>
            <a:off x="1777099" y="3516086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F42D6F-EB88-437D-9570-23C0AB7D1CBC}"/>
              </a:ext>
            </a:extLst>
          </p:cNvPr>
          <p:cNvSpPr/>
          <p:nvPr/>
        </p:nvSpPr>
        <p:spPr>
          <a:xfrm>
            <a:off x="2807293" y="3516086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929DA5-2289-4218-AE6A-08F94613A349}"/>
              </a:ext>
            </a:extLst>
          </p:cNvPr>
          <p:cNvSpPr/>
          <p:nvPr/>
        </p:nvSpPr>
        <p:spPr>
          <a:xfrm>
            <a:off x="3837487" y="3516086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B5A9BD-A342-42E5-8DFF-EB5A9B4B5E4B}"/>
              </a:ext>
            </a:extLst>
          </p:cNvPr>
          <p:cNvSpPr/>
          <p:nvPr/>
        </p:nvSpPr>
        <p:spPr>
          <a:xfrm>
            <a:off x="4867681" y="3516086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127E9F-5C1C-4A48-B91B-745AEAC532E6}"/>
              </a:ext>
            </a:extLst>
          </p:cNvPr>
          <p:cNvSpPr/>
          <p:nvPr/>
        </p:nvSpPr>
        <p:spPr>
          <a:xfrm>
            <a:off x="5897875" y="3516086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7E7476-A5D9-4F0C-8942-7D009F1FF964}"/>
              </a:ext>
            </a:extLst>
          </p:cNvPr>
          <p:cNvSpPr/>
          <p:nvPr/>
        </p:nvSpPr>
        <p:spPr>
          <a:xfrm>
            <a:off x="6928069" y="3516086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BB3421-3C37-47C1-921F-73702A533639}"/>
              </a:ext>
            </a:extLst>
          </p:cNvPr>
          <p:cNvSpPr/>
          <p:nvPr/>
        </p:nvSpPr>
        <p:spPr>
          <a:xfrm>
            <a:off x="7958263" y="3516086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7F50B0-3C2F-43B4-9CCB-4113D911BE5B}"/>
              </a:ext>
            </a:extLst>
          </p:cNvPr>
          <p:cNvSpPr/>
          <p:nvPr/>
        </p:nvSpPr>
        <p:spPr>
          <a:xfrm>
            <a:off x="8988461" y="3516086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CC155C-9FE9-444F-B054-B0541425CDE6}"/>
              </a:ext>
            </a:extLst>
          </p:cNvPr>
          <p:cNvSpPr txBox="1"/>
          <p:nvPr/>
        </p:nvSpPr>
        <p:spPr>
          <a:xfrm>
            <a:off x="9938466" y="3589458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A+B=90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99FD9E-AEBD-431E-996C-50F8C083F9D1}"/>
              </a:ext>
            </a:extLst>
          </p:cNvPr>
          <p:cNvCxnSpPr>
            <a:cxnSpLocks/>
          </p:cNvCxnSpPr>
          <p:nvPr/>
        </p:nvCxnSpPr>
        <p:spPr>
          <a:xfrm flipV="1">
            <a:off x="1112665" y="4243822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DCC63F-28B2-438C-9AC8-CBE81C613222}"/>
              </a:ext>
            </a:extLst>
          </p:cNvPr>
          <p:cNvCxnSpPr>
            <a:cxnSpLocks/>
          </p:cNvCxnSpPr>
          <p:nvPr/>
        </p:nvCxnSpPr>
        <p:spPr>
          <a:xfrm flipV="1">
            <a:off x="8333289" y="4243822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9B08DB7-E706-462B-AA51-3834D3E18C84}"/>
              </a:ext>
            </a:extLst>
          </p:cNvPr>
          <p:cNvSpPr/>
          <p:nvPr/>
        </p:nvSpPr>
        <p:spPr>
          <a:xfrm>
            <a:off x="746905" y="4899258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FCE3E7-FF1E-47AF-A431-FD313E1D551A}"/>
              </a:ext>
            </a:extLst>
          </p:cNvPr>
          <p:cNvSpPr/>
          <p:nvPr/>
        </p:nvSpPr>
        <p:spPr>
          <a:xfrm>
            <a:off x="1777099" y="4899258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27E69F-1A09-4525-A36B-78AAEE26665D}"/>
              </a:ext>
            </a:extLst>
          </p:cNvPr>
          <p:cNvSpPr/>
          <p:nvPr/>
        </p:nvSpPr>
        <p:spPr>
          <a:xfrm>
            <a:off x="2807293" y="4899258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2A1FC5-D7E7-4859-BBC2-18A0A492D9B7}"/>
              </a:ext>
            </a:extLst>
          </p:cNvPr>
          <p:cNvSpPr/>
          <p:nvPr/>
        </p:nvSpPr>
        <p:spPr>
          <a:xfrm>
            <a:off x="3837487" y="4899258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5BF49E-D49A-47E0-800F-628B3C052760}"/>
              </a:ext>
            </a:extLst>
          </p:cNvPr>
          <p:cNvSpPr/>
          <p:nvPr/>
        </p:nvSpPr>
        <p:spPr>
          <a:xfrm>
            <a:off x="4867681" y="4899258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9000D4-B4DA-465F-B88A-26CD491017ED}"/>
              </a:ext>
            </a:extLst>
          </p:cNvPr>
          <p:cNvSpPr/>
          <p:nvPr/>
        </p:nvSpPr>
        <p:spPr>
          <a:xfrm>
            <a:off x="5897875" y="4899258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562C90-3686-4642-BDCB-A72F5550E779}"/>
              </a:ext>
            </a:extLst>
          </p:cNvPr>
          <p:cNvSpPr/>
          <p:nvPr/>
        </p:nvSpPr>
        <p:spPr>
          <a:xfrm>
            <a:off x="6928069" y="4899258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B79F0-C141-43FB-B00A-DA3BA3A21EC5}"/>
              </a:ext>
            </a:extLst>
          </p:cNvPr>
          <p:cNvSpPr/>
          <p:nvPr/>
        </p:nvSpPr>
        <p:spPr>
          <a:xfrm>
            <a:off x="7958263" y="4899258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2285CD8-F39A-4F25-BFD1-E3D9E1660E51}"/>
              </a:ext>
            </a:extLst>
          </p:cNvPr>
          <p:cNvSpPr/>
          <p:nvPr/>
        </p:nvSpPr>
        <p:spPr>
          <a:xfrm>
            <a:off x="8988461" y="4899258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40B013-091C-4007-85DF-997508104BEE}"/>
              </a:ext>
            </a:extLst>
          </p:cNvPr>
          <p:cNvSpPr txBox="1"/>
          <p:nvPr/>
        </p:nvSpPr>
        <p:spPr>
          <a:xfrm>
            <a:off x="9938466" y="4972629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A+B=80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47BA7A-6C15-454E-AE16-935043C4BD21}"/>
              </a:ext>
            </a:extLst>
          </p:cNvPr>
          <p:cNvCxnSpPr>
            <a:cxnSpLocks/>
          </p:cNvCxnSpPr>
          <p:nvPr/>
        </p:nvCxnSpPr>
        <p:spPr>
          <a:xfrm flipV="1">
            <a:off x="1112665" y="5626994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486E0B-EB91-4A0B-8550-2879A52A18E7}"/>
              </a:ext>
            </a:extLst>
          </p:cNvPr>
          <p:cNvCxnSpPr>
            <a:cxnSpLocks/>
          </p:cNvCxnSpPr>
          <p:nvPr/>
        </p:nvCxnSpPr>
        <p:spPr>
          <a:xfrm flipV="1">
            <a:off x="7294602" y="5626994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9495CE-0073-4162-A308-0FB4D962C524}"/>
              </a:ext>
            </a:extLst>
          </p:cNvPr>
          <p:cNvSpPr txBox="1"/>
          <p:nvPr/>
        </p:nvSpPr>
        <p:spPr>
          <a:xfrm>
            <a:off x="4113960" y="6008390"/>
            <a:ext cx="399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Stop! Wrong Way!</a:t>
            </a:r>
          </a:p>
        </p:txBody>
      </p:sp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C9668191-E688-4D1A-9F15-F4100CC7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353391" y="3653245"/>
            <a:ext cx="457200" cy="45720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54F1407E-8267-4772-9D18-15F73176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353391" y="5036417"/>
            <a:ext cx="457200" cy="45720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728188BA-B46C-4981-A82A-BD6D84F7A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158857" y="7726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4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870EF2-3F88-4233-B80E-3979B464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You Skip Two Pointers?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C472F-90B1-4232-8A41-3AAF30AF9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FB665-8ED4-4596-9D8F-7C00F5B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A+B+C ≈ 300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17B5A-CA04-4FC5-9266-894CE7C9B889}"/>
              </a:ext>
            </a:extLst>
          </p:cNvPr>
          <p:cNvSpPr/>
          <p:nvPr/>
        </p:nvSpPr>
        <p:spPr>
          <a:xfrm>
            <a:off x="462818" y="2132915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4CECF-1C52-4C6C-B801-3C973A16131F}"/>
              </a:ext>
            </a:extLst>
          </p:cNvPr>
          <p:cNvSpPr/>
          <p:nvPr/>
        </p:nvSpPr>
        <p:spPr>
          <a:xfrm>
            <a:off x="1493012" y="2132915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43023-E6B1-4CEE-BB78-7A0E5D279CA8}"/>
              </a:ext>
            </a:extLst>
          </p:cNvPr>
          <p:cNvSpPr/>
          <p:nvPr/>
        </p:nvSpPr>
        <p:spPr>
          <a:xfrm>
            <a:off x="2523206" y="2132915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ECD36-1220-437F-ABD6-31ED3FDE31BC}"/>
              </a:ext>
            </a:extLst>
          </p:cNvPr>
          <p:cNvSpPr/>
          <p:nvPr/>
        </p:nvSpPr>
        <p:spPr>
          <a:xfrm>
            <a:off x="3553400" y="2132915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54E5CA-330D-4758-83AF-E79D61583590}"/>
              </a:ext>
            </a:extLst>
          </p:cNvPr>
          <p:cNvSpPr/>
          <p:nvPr/>
        </p:nvSpPr>
        <p:spPr>
          <a:xfrm>
            <a:off x="4583594" y="2132915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A9FFF-FDA9-443B-85B8-7A6A1290D4AA}"/>
              </a:ext>
            </a:extLst>
          </p:cNvPr>
          <p:cNvSpPr/>
          <p:nvPr/>
        </p:nvSpPr>
        <p:spPr>
          <a:xfrm>
            <a:off x="5613788" y="2132915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B3F94-23CD-440C-8723-1B8878E50278}"/>
              </a:ext>
            </a:extLst>
          </p:cNvPr>
          <p:cNvSpPr/>
          <p:nvPr/>
        </p:nvSpPr>
        <p:spPr>
          <a:xfrm>
            <a:off x="6643982" y="2132915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15E69-A94F-491E-ACB3-EE53052BB802}"/>
              </a:ext>
            </a:extLst>
          </p:cNvPr>
          <p:cNvSpPr/>
          <p:nvPr/>
        </p:nvSpPr>
        <p:spPr>
          <a:xfrm>
            <a:off x="7674176" y="2132915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C3B83-79EA-4AD2-B67E-4E11E50BDEE0}"/>
              </a:ext>
            </a:extLst>
          </p:cNvPr>
          <p:cNvSpPr/>
          <p:nvPr/>
        </p:nvSpPr>
        <p:spPr>
          <a:xfrm>
            <a:off x="8704374" y="2132915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5E18C-36EE-44DE-873E-11381CA64F82}"/>
              </a:ext>
            </a:extLst>
          </p:cNvPr>
          <p:cNvSpPr txBox="1"/>
          <p:nvPr/>
        </p:nvSpPr>
        <p:spPr>
          <a:xfrm>
            <a:off x="9574204" y="2194340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A+</a:t>
            </a:r>
            <a:r>
              <a:rPr lang="en-US" sz="3200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=60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85671E-0E4C-49F4-AFD2-557C1C117C84}"/>
              </a:ext>
            </a:extLst>
          </p:cNvPr>
          <p:cNvCxnSpPr>
            <a:cxnSpLocks/>
          </p:cNvCxnSpPr>
          <p:nvPr/>
        </p:nvCxnSpPr>
        <p:spPr>
          <a:xfrm flipV="1">
            <a:off x="828578" y="2864435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BF211A-5A6F-4318-A16B-FE300A12B787}"/>
              </a:ext>
            </a:extLst>
          </p:cNvPr>
          <p:cNvCxnSpPr>
            <a:cxnSpLocks/>
          </p:cNvCxnSpPr>
          <p:nvPr/>
        </p:nvCxnSpPr>
        <p:spPr>
          <a:xfrm flipV="1">
            <a:off x="2891277" y="2860651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A5D51D-337D-46C7-BC18-08947FD17510}"/>
              </a:ext>
            </a:extLst>
          </p:cNvPr>
          <p:cNvCxnSpPr>
            <a:cxnSpLocks/>
          </p:cNvCxnSpPr>
          <p:nvPr/>
        </p:nvCxnSpPr>
        <p:spPr>
          <a:xfrm flipV="1">
            <a:off x="1859868" y="2860651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BBBF2C-E73F-490E-9D4A-C1C6B112DECD}"/>
              </a:ext>
            </a:extLst>
          </p:cNvPr>
          <p:cNvSpPr txBox="1"/>
          <p:nvPr/>
        </p:nvSpPr>
        <p:spPr>
          <a:xfrm rot="5400000">
            <a:off x="5351228" y="2999086"/>
            <a:ext cx="8931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BD021-D328-4577-AE9C-1C226EB113EF}"/>
              </a:ext>
            </a:extLst>
          </p:cNvPr>
          <p:cNvSpPr/>
          <p:nvPr/>
        </p:nvSpPr>
        <p:spPr>
          <a:xfrm>
            <a:off x="462818" y="4343565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2A6462-D451-4AA8-BCA7-DE704BC545CA}"/>
              </a:ext>
            </a:extLst>
          </p:cNvPr>
          <p:cNvSpPr/>
          <p:nvPr/>
        </p:nvSpPr>
        <p:spPr>
          <a:xfrm>
            <a:off x="1493012" y="4343565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9892EB-74A5-411D-85BB-668919D93FCF}"/>
              </a:ext>
            </a:extLst>
          </p:cNvPr>
          <p:cNvSpPr/>
          <p:nvPr/>
        </p:nvSpPr>
        <p:spPr>
          <a:xfrm>
            <a:off x="2523206" y="4343565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ADFADA-360B-49E5-8F2B-B7AA8C307458}"/>
              </a:ext>
            </a:extLst>
          </p:cNvPr>
          <p:cNvSpPr/>
          <p:nvPr/>
        </p:nvSpPr>
        <p:spPr>
          <a:xfrm>
            <a:off x="3553400" y="4343565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3EC010-212C-4C87-BCAC-0D33B6954686}"/>
              </a:ext>
            </a:extLst>
          </p:cNvPr>
          <p:cNvSpPr/>
          <p:nvPr/>
        </p:nvSpPr>
        <p:spPr>
          <a:xfrm>
            <a:off x="4583594" y="4343565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9353C0-767C-4F75-936E-A3BB83BED722}"/>
              </a:ext>
            </a:extLst>
          </p:cNvPr>
          <p:cNvSpPr/>
          <p:nvPr/>
        </p:nvSpPr>
        <p:spPr>
          <a:xfrm>
            <a:off x="5613788" y="4343565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35F282-431F-4658-B82C-517FE7ADAA49}"/>
              </a:ext>
            </a:extLst>
          </p:cNvPr>
          <p:cNvSpPr/>
          <p:nvPr/>
        </p:nvSpPr>
        <p:spPr>
          <a:xfrm>
            <a:off x="6643982" y="4343565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FBB263-37ED-408B-90B3-2EFE42E1DD61}"/>
              </a:ext>
            </a:extLst>
          </p:cNvPr>
          <p:cNvSpPr/>
          <p:nvPr/>
        </p:nvSpPr>
        <p:spPr>
          <a:xfrm>
            <a:off x="7674176" y="4343565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70117-6468-4EBE-9284-701B2E742E87}"/>
              </a:ext>
            </a:extLst>
          </p:cNvPr>
          <p:cNvSpPr/>
          <p:nvPr/>
        </p:nvSpPr>
        <p:spPr>
          <a:xfrm>
            <a:off x="8704374" y="4343565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3019DF-45D2-48CF-8EEA-EBBA778142C6}"/>
              </a:ext>
            </a:extLst>
          </p:cNvPr>
          <p:cNvSpPr txBox="1"/>
          <p:nvPr/>
        </p:nvSpPr>
        <p:spPr>
          <a:xfrm>
            <a:off x="9536845" y="4400162"/>
            <a:ext cx="2105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A+</a:t>
            </a:r>
            <a:r>
              <a:rPr lang="en-US" sz="3200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=180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75956E-F291-4305-ADAE-D2F4EA3892F6}"/>
              </a:ext>
            </a:extLst>
          </p:cNvPr>
          <p:cNvCxnSpPr>
            <a:cxnSpLocks/>
          </p:cNvCxnSpPr>
          <p:nvPr/>
        </p:nvCxnSpPr>
        <p:spPr>
          <a:xfrm flipV="1">
            <a:off x="828578" y="5075085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FDD80-108E-4343-8EE5-9F5AD9FB4A0C}"/>
              </a:ext>
            </a:extLst>
          </p:cNvPr>
          <p:cNvCxnSpPr>
            <a:cxnSpLocks/>
          </p:cNvCxnSpPr>
          <p:nvPr/>
        </p:nvCxnSpPr>
        <p:spPr>
          <a:xfrm flipV="1">
            <a:off x="9070134" y="5071301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F4063B-62D3-477B-9A61-0F78BE2BD615}"/>
              </a:ext>
            </a:extLst>
          </p:cNvPr>
          <p:cNvCxnSpPr>
            <a:cxnSpLocks/>
          </p:cNvCxnSpPr>
          <p:nvPr/>
        </p:nvCxnSpPr>
        <p:spPr>
          <a:xfrm flipV="1">
            <a:off x="8039936" y="5071301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F9AA57-5A29-486A-B5F4-9A150AD27373}"/>
              </a:ext>
            </a:extLst>
          </p:cNvPr>
          <p:cNvSpPr txBox="1"/>
          <p:nvPr/>
        </p:nvSpPr>
        <p:spPr>
          <a:xfrm>
            <a:off x="6103420" y="3323441"/>
            <a:ext cx="350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60 &lt;= A+</a:t>
            </a:r>
            <a:r>
              <a:rPr lang="en-US" sz="3200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 &lt;= 180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8A436-1D7F-4620-9578-87A6458A65D5}"/>
              </a:ext>
            </a:extLst>
          </p:cNvPr>
          <p:cNvSpPr txBox="1"/>
          <p:nvPr/>
        </p:nvSpPr>
        <p:spPr>
          <a:xfrm>
            <a:off x="2138605" y="5802821"/>
            <a:ext cx="791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Do you need to use two pointers?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39" name="Graphic 38" descr="Play with solid fill">
            <a:extLst>
              <a:ext uri="{FF2B5EF4-FFF2-40B4-BE49-F238E27FC236}">
                <a16:creationId xmlns:a16="http://schemas.microsoft.com/office/drawing/2014/main" id="{F6FF0C51-F445-483E-8DE8-D727AF99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13309" y="2258127"/>
            <a:ext cx="457200" cy="45720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1D14A6F7-EA4C-43C3-A5C1-78C55E4D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608620" y="4480725"/>
            <a:ext cx="457200" cy="457200"/>
          </a:xfrm>
          <a:prstGeom prst="rect">
            <a:avLst/>
          </a:prstGeom>
        </p:spPr>
      </p:pic>
      <p:pic>
        <p:nvPicPr>
          <p:cNvPr id="41" name="Graphic 40" descr="Play with solid fill">
            <a:extLst>
              <a:ext uri="{FF2B5EF4-FFF2-40B4-BE49-F238E27FC236}">
                <a16:creationId xmlns:a16="http://schemas.microsoft.com/office/drawing/2014/main" id="{2CE43185-69C2-464B-AABD-14D9DDAB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949354" y="7650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6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FB665-8ED4-4596-9D8F-7C00F5B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B+C ≈ 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17B5A-CA04-4FC5-9266-894CE7C9B889}"/>
              </a:ext>
            </a:extLst>
          </p:cNvPr>
          <p:cNvSpPr/>
          <p:nvPr/>
        </p:nvSpPr>
        <p:spPr>
          <a:xfrm>
            <a:off x="462818" y="2132915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4CECF-1C52-4C6C-B801-3C973A16131F}"/>
              </a:ext>
            </a:extLst>
          </p:cNvPr>
          <p:cNvSpPr/>
          <p:nvPr/>
        </p:nvSpPr>
        <p:spPr>
          <a:xfrm>
            <a:off x="1493012" y="2132915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43023-E6B1-4CEE-BB78-7A0E5D279CA8}"/>
              </a:ext>
            </a:extLst>
          </p:cNvPr>
          <p:cNvSpPr/>
          <p:nvPr/>
        </p:nvSpPr>
        <p:spPr>
          <a:xfrm>
            <a:off x="2523206" y="2132915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ECD36-1220-437F-ABD6-31ED3FDE31BC}"/>
              </a:ext>
            </a:extLst>
          </p:cNvPr>
          <p:cNvSpPr/>
          <p:nvPr/>
        </p:nvSpPr>
        <p:spPr>
          <a:xfrm>
            <a:off x="3553400" y="2132915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54E5CA-330D-4758-83AF-E79D61583590}"/>
              </a:ext>
            </a:extLst>
          </p:cNvPr>
          <p:cNvSpPr/>
          <p:nvPr/>
        </p:nvSpPr>
        <p:spPr>
          <a:xfrm>
            <a:off x="4583594" y="2132915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A9FFF-FDA9-443B-85B8-7A6A1290D4AA}"/>
              </a:ext>
            </a:extLst>
          </p:cNvPr>
          <p:cNvSpPr/>
          <p:nvPr/>
        </p:nvSpPr>
        <p:spPr>
          <a:xfrm>
            <a:off x="5613788" y="2132915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B3F94-23CD-440C-8723-1B8878E50278}"/>
              </a:ext>
            </a:extLst>
          </p:cNvPr>
          <p:cNvSpPr/>
          <p:nvPr/>
        </p:nvSpPr>
        <p:spPr>
          <a:xfrm>
            <a:off x="6643982" y="2132915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15E69-A94F-491E-ACB3-EE53052BB802}"/>
              </a:ext>
            </a:extLst>
          </p:cNvPr>
          <p:cNvSpPr/>
          <p:nvPr/>
        </p:nvSpPr>
        <p:spPr>
          <a:xfrm>
            <a:off x="7674176" y="2132915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C3B83-79EA-4AD2-B67E-4E11E50BDEE0}"/>
              </a:ext>
            </a:extLst>
          </p:cNvPr>
          <p:cNvSpPr/>
          <p:nvPr/>
        </p:nvSpPr>
        <p:spPr>
          <a:xfrm>
            <a:off x="8704374" y="2132915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5E18C-36EE-44DE-873E-11381CA64F82}"/>
              </a:ext>
            </a:extLst>
          </p:cNvPr>
          <p:cNvSpPr txBox="1"/>
          <p:nvPr/>
        </p:nvSpPr>
        <p:spPr>
          <a:xfrm>
            <a:off x="9574204" y="2194340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=110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85671E-0E4C-49F4-AFD2-557C1C117C84}"/>
              </a:ext>
            </a:extLst>
          </p:cNvPr>
          <p:cNvCxnSpPr>
            <a:cxnSpLocks/>
          </p:cNvCxnSpPr>
          <p:nvPr/>
        </p:nvCxnSpPr>
        <p:spPr>
          <a:xfrm flipV="1">
            <a:off x="4949354" y="2860651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BF211A-5A6F-4318-A16B-FE300A12B787}"/>
              </a:ext>
            </a:extLst>
          </p:cNvPr>
          <p:cNvCxnSpPr>
            <a:cxnSpLocks/>
          </p:cNvCxnSpPr>
          <p:nvPr/>
        </p:nvCxnSpPr>
        <p:spPr>
          <a:xfrm flipV="1">
            <a:off x="5989586" y="2860651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BBBF2C-E73F-490E-9D4A-C1C6B112DECD}"/>
              </a:ext>
            </a:extLst>
          </p:cNvPr>
          <p:cNvSpPr txBox="1"/>
          <p:nvPr/>
        </p:nvSpPr>
        <p:spPr>
          <a:xfrm rot="5400000">
            <a:off x="5351228" y="2999086"/>
            <a:ext cx="8931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BD021-D328-4577-AE9C-1C226EB113EF}"/>
              </a:ext>
            </a:extLst>
          </p:cNvPr>
          <p:cNvSpPr/>
          <p:nvPr/>
        </p:nvSpPr>
        <p:spPr>
          <a:xfrm>
            <a:off x="462818" y="4343565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2A6462-D451-4AA8-BCA7-DE704BC545CA}"/>
              </a:ext>
            </a:extLst>
          </p:cNvPr>
          <p:cNvSpPr/>
          <p:nvPr/>
        </p:nvSpPr>
        <p:spPr>
          <a:xfrm>
            <a:off x="1493012" y="4343565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9892EB-74A5-411D-85BB-668919D93FCF}"/>
              </a:ext>
            </a:extLst>
          </p:cNvPr>
          <p:cNvSpPr/>
          <p:nvPr/>
        </p:nvSpPr>
        <p:spPr>
          <a:xfrm>
            <a:off x="2523206" y="4343565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ADFADA-360B-49E5-8F2B-B7AA8C307458}"/>
              </a:ext>
            </a:extLst>
          </p:cNvPr>
          <p:cNvSpPr/>
          <p:nvPr/>
        </p:nvSpPr>
        <p:spPr>
          <a:xfrm>
            <a:off x="3553400" y="4343565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3EC010-212C-4C87-BCAC-0D33B6954686}"/>
              </a:ext>
            </a:extLst>
          </p:cNvPr>
          <p:cNvSpPr/>
          <p:nvPr/>
        </p:nvSpPr>
        <p:spPr>
          <a:xfrm>
            <a:off x="4583594" y="4343565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9353C0-767C-4F75-936E-A3BB83BED722}"/>
              </a:ext>
            </a:extLst>
          </p:cNvPr>
          <p:cNvSpPr/>
          <p:nvPr/>
        </p:nvSpPr>
        <p:spPr>
          <a:xfrm>
            <a:off x="5613788" y="4343565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35F282-431F-4658-B82C-517FE7ADAA49}"/>
              </a:ext>
            </a:extLst>
          </p:cNvPr>
          <p:cNvSpPr/>
          <p:nvPr/>
        </p:nvSpPr>
        <p:spPr>
          <a:xfrm>
            <a:off x="6643982" y="4343565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FBB263-37ED-408B-90B3-2EFE42E1DD61}"/>
              </a:ext>
            </a:extLst>
          </p:cNvPr>
          <p:cNvSpPr/>
          <p:nvPr/>
        </p:nvSpPr>
        <p:spPr>
          <a:xfrm>
            <a:off x="7674176" y="4343565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70117-6468-4EBE-9284-701B2E742E87}"/>
              </a:ext>
            </a:extLst>
          </p:cNvPr>
          <p:cNvSpPr/>
          <p:nvPr/>
        </p:nvSpPr>
        <p:spPr>
          <a:xfrm>
            <a:off x="8704374" y="4343565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3019DF-45D2-48CF-8EEA-EBBA778142C6}"/>
              </a:ext>
            </a:extLst>
          </p:cNvPr>
          <p:cNvSpPr txBox="1"/>
          <p:nvPr/>
        </p:nvSpPr>
        <p:spPr>
          <a:xfrm>
            <a:off x="9536845" y="4400162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=140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FDD80-108E-4343-8EE5-9F5AD9FB4A0C}"/>
              </a:ext>
            </a:extLst>
          </p:cNvPr>
          <p:cNvCxnSpPr>
            <a:cxnSpLocks/>
          </p:cNvCxnSpPr>
          <p:nvPr/>
        </p:nvCxnSpPr>
        <p:spPr>
          <a:xfrm flipV="1">
            <a:off x="9070134" y="5071301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F9AA57-5A29-486A-B5F4-9A150AD27373}"/>
              </a:ext>
            </a:extLst>
          </p:cNvPr>
          <p:cNvSpPr txBox="1"/>
          <p:nvPr/>
        </p:nvSpPr>
        <p:spPr>
          <a:xfrm>
            <a:off x="6298948" y="3326493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110 &lt;= B+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 &lt;= 140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8A436-1D7F-4620-9578-87A6458A65D5}"/>
              </a:ext>
            </a:extLst>
          </p:cNvPr>
          <p:cNvSpPr txBox="1"/>
          <p:nvPr/>
        </p:nvSpPr>
        <p:spPr>
          <a:xfrm>
            <a:off x="2061085" y="5802821"/>
            <a:ext cx="806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Do you need to use binary search?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39" name="Graphic 38" descr="Play with solid fill">
            <a:extLst>
              <a:ext uri="{FF2B5EF4-FFF2-40B4-BE49-F238E27FC236}">
                <a16:creationId xmlns:a16="http://schemas.microsoft.com/office/drawing/2014/main" id="{F6FF0C51-F445-483E-8DE8-D727AF99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01327" y="2258127"/>
            <a:ext cx="457200" cy="45720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1D14A6F7-EA4C-43C3-A5C1-78C55E4D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01327" y="4463949"/>
            <a:ext cx="457200" cy="457200"/>
          </a:xfrm>
          <a:prstGeom prst="rect">
            <a:avLst/>
          </a:prstGeom>
        </p:spPr>
      </p:pic>
      <p:pic>
        <p:nvPicPr>
          <p:cNvPr id="41" name="Graphic 40" descr="Play with solid fill">
            <a:extLst>
              <a:ext uri="{FF2B5EF4-FFF2-40B4-BE49-F238E27FC236}">
                <a16:creationId xmlns:a16="http://schemas.microsoft.com/office/drawing/2014/main" id="{2CE43185-69C2-464B-AABD-14D9DDAB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354551" y="765040"/>
            <a:ext cx="457200" cy="4572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734C3B-1B55-4D1F-A3D9-6FFBA9EEAFBB}"/>
              </a:ext>
            </a:extLst>
          </p:cNvPr>
          <p:cNvCxnSpPr>
            <a:cxnSpLocks/>
          </p:cNvCxnSpPr>
          <p:nvPr/>
        </p:nvCxnSpPr>
        <p:spPr>
          <a:xfrm flipV="1">
            <a:off x="4955325" y="5071301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FB665-8ED4-4596-9D8F-7C00F5B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Need to Run Two Pointers Many 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17B5A-CA04-4FC5-9266-894CE7C9B889}"/>
              </a:ext>
            </a:extLst>
          </p:cNvPr>
          <p:cNvSpPr/>
          <p:nvPr/>
        </p:nvSpPr>
        <p:spPr>
          <a:xfrm>
            <a:off x="462818" y="2132915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2A6462-D451-4AA8-BCA7-DE704BC545CA}"/>
              </a:ext>
            </a:extLst>
          </p:cNvPr>
          <p:cNvSpPr/>
          <p:nvPr/>
        </p:nvSpPr>
        <p:spPr>
          <a:xfrm>
            <a:off x="1338442" y="2997602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9892EB-74A5-411D-85BB-668919D93FCF}"/>
              </a:ext>
            </a:extLst>
          </p:cNvPr>
          <p:cNvSpPr/>
          <p:nvPr/>
        </p:nvSpPr>
        <p:spPr>
          <a:xfrm>
            <a:off x="2214066" y="3880043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851FD7-B9C4-4446-A495-A090DC0974F6}"/>
              </a:ext>
            </a:extLst>
          </p:cNvPr>
          <p:cNvCxnSpPr>
            <a:cxnSpLocks/>
          </p:cNvCxnSpPr>
          <p:nvPr/>
        </p:nvCxnSpPr>
        <p:spPr>
          <a:xfrm flipV="1">
            <a:off x="828578" y="2864435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899080-E479-4BFA-859E-AC010FFC017A}"/>
              </a:ext>
            </a:extLst>
          </p:cNvPr>
          <p:cNvCxnSpPr>
            <a:cxnSpLocks/>
          </p:cNvCxnSpPr>
          <p:nvPr/>
        </p:nvCxnSpPr>
        <p:spPr>
          <a:xfrm flipV="1">
            <a:off x="1691192" y="3729122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0E02C6-2A73-4FAC-990F-32E9D5000CE6}"/>
              </a:ext>
            </a:extLst>
          </p:cNvPr>
          <p:cNvCxnSpPr>
            <a:cxnSpLocks/>
          </p:cNvCxnSpPr>
          <p:nvPr/>
        </p:nvCxnSpPr>
        <p:spPr>
          <a:xfrm flipV="1">
            <a:off x="2587836" y="4611563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4F483F0-BB94-4E95-BC02-6899BB447BD9}"/>
              </a:ext>
            </a:extLst>
          </p:cNvPr>
          <p:cNvSpPr/>
          <p:nvPr/>
        </p:nvSpPr>
        <p:spPr>
          <a:xfrm>
            <a:off x="4216894" y="2246050"/>
            <a:ext cx="2352582" cy="337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963C4-3CB9-4B27-95A2-A18122EE1C1C}"/>
              </a:ext>
            </a:extLst>
          </p:cNvPr>
          <p:cNvSpPr txBox="1"/>
          <p:nvPr/>
        </p:nvSpPr>
        <p:spPr>
          <a:xfrm>
            <a:off x="3941818" y="2549007"/>
            <a:ext cx="550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AC47FD-06B9-49E3-8B36-B3832539E12F}"/>
              </a:ext>
            </a:extLst>
          </p:cNvPr>
          <p:cNvSpPr txBox="1"/>
          <p:nvPr/>
        </p:nvSpPr>
        <p:spPr>
          <a:xfrm>
            <a:off x="6203029" y="2549007"/>
            <a:ext cx="73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180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8211F8-05E5-41BC-8B8D-BBFD887FF4E5}"/>
              </a:ext>
            </a:extLst>
          </p:cNvPr>
          <p:cNvSpPr/>
          <p:nvPr/>
        </p:nvSpPr>
        <p:spPr>
          <a:xfrm>
            <a:off x="4721193" y="3138764"/>
            <a:ext cx="2146933" cy="337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8A859-5CF1-4F2D-A773-A45CD1B2FA36}"/>
              </a:ext>
            </a:extLst>
          </p:cNvPr>
          <p:cNvSpPr txBox="1"/>
          <p:nvPr/>
        </p:nvSpPr>
        <p:spPr>
          <a:xfrm>
            <a:off x="4446118" y="344172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90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1FC802-A75E-4C05-8731-F227D2E8D0EE}"/>
              </a:ext>
            </a:extLst>
          </p:cNvPr>
          <p:cNvSpPr txBox="1"/>
          <p:nvPr/>
        </p:nvSpPr>
        <p:spPr>
          <a:xfrm>
            <a:off x="6501679" y="3444506"/>
            <a:ext cx="73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190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927AC1-B9B8-48AE-AA4F-70471A1D5CB4}"/>
              </a:ext>
            </a:extLst>
          </p:cNvPr>
          <p:cNvSpPr/>
          <p:nvPr/>
        </p:nvSpPr>
        <p:spPr>
          <a:xfrm>
            <a:off x="5160071" y="3997083"/>
            <a:ext cx="1871857" cy="337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F0FC1F-A94C-4621-9FE6-E2D68437B3BA}"/>
              </a:ext>
            </a:extLst>
          </p:cNvPr>
          <p:cNvSpPr txBox="1"/>
          <p:nvPr/>
        </p:nvSpPr>
        <p:spPr>
          <a:xfrm>
            <a:off x="4793624" y="4300040"/>
            <a:ext cx="73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120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2923B2-21AE-4F62-9DBA-D26975211CAE}"/>
              </a:ext>
            </a:extLst>
          </p:cNvPr>
          <p:cNvSpPr txBox="1"/>
          <p:nvPr/>
        </p:nvSpPr>
        <p:spPr>
          <a:xfrm>
            <a:off x="6665481" y="4300040"/>
            <a:ext cx="73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200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719A49-2CBF-477E-A638-DF65E4D2BB44}"/>
              </a:ext>
            </a:extLst>
          </p:cNvPr>
          <p:cNvSpPr/>
          <p:nvPr/>
        </p:nvSpPr>
        <p:spPr>
          <a:xfrm>
            <a:off x="3029618" y="4751827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CF7C09-7ADA-4564-817C-2BB757E390BF}"/>
              </a:ext>
            </a:extLst>
          </p:cNvPr>
          <p:cNvCxnSpPr>
            <a:cxnSpLocks/>
          </p:cNvCxnSpPr>
          <p:nvPr/>
        </p:nvCxnSpPr>
        <p:spPr>
          <a:xfrm flipV="1">
            <a:off x="3395378" y="5483347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C18888-7EEA-400F-9F79-160A2E59BF8E}"/>
              </a:ext>
            </a:extLst>
          </p:cNvPr>
          <p:cNvSpPr/>
          <p:nvPr/>
        </p:nvSpPr>
        <p:spPr>
          <a:xfrm>
            <a:off x="5633548" y="4892582"/>
            <a:ext cx="1601026" cy="337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428973-3537-45D2-AC3F-84892F3CE7CC}"/>
              </a:ext>
            </a:extLst>
          </p:cNvPr>
          <p:cNvSpPr txBox="1"/>
          <p:nvPr/>
        </p:nvSpPr>
        <p:spPr>
          <a:xfrm>
            <a:off x="5267101" y="5195539"/>
            <a:ext cx="73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150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BD1E97-32EF-4F3C-84EF-C4A0E6971B93}"/>
              </a:ext>
            </a:extLst>
          </p:cNvPr>
          <p:cNvSpPr txBox="1"/>
          <p:nvPr/>
        </p:nvSpPr>
        <p:spPr>
          <a:xfrm>
            <a:off x="6868126" y="5188727"/>
            <a:ext cx="73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210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48FCCE-F266-457A-809F-8E8859B22742}"/>
              </a:ext>
            </a:extLst>
          </p:cNvPr>
          <p:cNvCxnSpPr/>
          <p:nvPr/>
        </p:nvCxnSpPr>
        <p:spPr>
          <a:xfrm>
            <a:off x="5970402" y="1690688"/>
            <a:ext cx="0" cy="42701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364E35-62A2-49CD-90BD-30B73F24BC45}"/>
              </a:ext>
            </a:extLst>
          </p:cNvPr>
          <p:cNvSpPr txBox="1"/>
          <p:nvPr/>
        </p:nvSpPr>
        <p:spPr>
          <a:xfrm>
            <a:off x="4420137" y="5964605"/>
            <a:ext cx="3100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Find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A+</a:t>
            </a:r>
            <a:r>
              <a:rPr lang="en-US" sz="3200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+</a:t>
            </a:r>
            <a:r>
              <a:rPr lang="en-US" sz="3200" dirty="0">
                <a:solidFill>
                  <a:schemeClr val="accent2"/>
                </a:solidFill>
              </a:rPr>
              <a:t>C </a:t>
            </a:r>
            <a:r>
              <a:rPr lang="en-US" sz="3200" dirty="0"/>
              <a:t>≈ 160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24E9A1-1325-4416-A14C-E17E3D276F9C}"/>
              </a:ext>
            </a:extLst>
          </p:cNvPr>
          <p:cNvSpPr txBox="1"/>
          <p:nvPr/>
        </p:nvSpPr>
        <p:spPr>
          <a:xfrm>
            <a:off x="627245" y="329526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66C60F-F93B-43DF-8FFD-0317F080E90E}"/>
              </a:ext>
            </a:extLst>
          </p:cNvPr>
          <p:cNvSpPr txBox="1"/>
          <p:nvPr/>
        </p:nvSpPr>
        <p:spPr>
          <a:xfrm>
            <a:off x="1480713" y="416575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7C3C62-1FCF-4F09-99DB-0253F795E5FA}"/>
              </a:ext>
            </a:extLst>
          </p:cNvPr>
          <p:cNvSpPr txBox="1"/>
          <p:nvPr/>
        </p:nvSpPr>
        <p:spPr>
          <a:xfrm>
            <a:off x="2370925" y="505069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C7A125-7B6B-4134-B531-C631282B426D}"/>
              </a:ext>
            </a:extLst>
          </p:cNvPr>
          <p:cNvSpPr txBox="1"/>
          <p:nvPr/>
        </p:nvSpPr>
        <p:spPr>
          <a:xfrm>
            <a:off x="3182668" y="59113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pic>
        <p:nvPicPr>
          <p:cNvPr id="72" name="Graphic 71" descr="Close with solid fill">
            <a:extLst>
              <a:ext uri="{FF2B5EF4-FFF2-40B4-BE49-F238E27FC236}">
                <a16:creationId xmlns:a16="http://schemas.microsoft.com/office/drawing/2014/main" id="{93F1F17C-B0F1-4F10-AF5B-84C47BE06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302" y="2269566"/>
            <a:ext cx="274320" cy="274320"/>
          </a:xfrm>
          <a:prstGeom prst="rect">
            <a:avLst/>
          </a:prstGeom>
        </p:spPr>
      </p:pic>
      <p:pic>
        <p:nvPicPr>
          <p:cNvPr id="73" name="Graphic 72" descr="Close with solid fill">
            <a:extLst>
              <a:ext uri="{FF2B5EF4-FFF2-40B4-BE49-F238E27FC236}">
                <a16:creationId xmlns:a16="http://schemas.microsoft.com/office/drawing/2014/main" id="{787FE2C0-D9EB-4EEF-B1A6-98C48CED8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1645" y="2269566"/>
            <a:ext cx="274320" cy="274320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7CE11F6D-4AE4-4D7F-BBE0-9FA41E8C6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6767" y="2269566"/>
            <a:ext cx="274320" cy="274320"/>
          </a:xfrm>
          <a:prstGeom prst="rect">
            <a:avLst/>
          </a:prstGeom>
        </p:spPr>
      </p:pic>
      <p:pic>
        <p:nvPicPr>
          <p:cNvPr id="78" name="Graphic 77" descr="Close with solid fill">
            <a:extLst>
              <a:ext uri="{FF2B5EF4-FFF2-40B4-BE49-F238E27FC236}">
                <a16:creationId xmlns:a16="http://schemas.microsoft.com/office/drawing/2014/main" id="{DDD403FF-C72F-4354-AD06-3281C5C70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395" y="3172231"/>
            <a:ext cx="274320" cy="274320"/>
          </a:xfrm>
          <a:prstGeom prst="rect">
            <a:avLst/>
          </a:prstGeom>
        </p:spPr>
      </p:pic>
      <p:pic>
        <p:nvPicPr>
          <p:cNvPr id="79" name="Graphic 78" descr="Close with solid fill">
            <a:extLst>
              <a:ext uri="{FF2B5EF4-FFF2-40B4-BE49-F238E27FC236}">
                <a16:creationId xmlns:a16="http://schemas.microsoft.com/office/drawing/2014/main" id="{EB6F9080-E932-4BB5-A709-6E5A57211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532" y="4011896"/>
            <a:ext cx="274320" cy="274320"/>
          </a:xfrm>
          <a:prstGeom prst="rect">
            <a:avLst/>
          </a:prstGeom>
        </p:spPr>
      </p:pic>
      <p:pic>
        <p:nvPicPr>
          <p:cNvPr id="83" name="Graphic 82" descr="Close with solid fill">
            <a:extLst>
              <a:ext uri="{FF2B5EF4-FFF2-40B4-BE49-F238E27FC236}">
                <a16:creationId xmlns:a16="http://schemas.microsoft.com/office/drawing/2014/main" id="{E1AA22DF-871F-48B1-B161-608950A6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6388" y="4915274"/>
            <a:ext cx="274320" cy="274320"/>
          </a:xfrm>
          <a:prstGeom prst="rect">
            <a:avLst/>
          </a:prstGeom>
        </p:spPr>
      </p:pic>
      <p:pic>
        <p:nvPicPr>
          <p:cNvPr id="84" name="Graphic 83" descr="Close with solid fill">
            <a:extLst>
              <a:ext uri="{FF2B5EF4-FFF2-40B4-BE49-F238E27FC236}">
                <a16:creationId xmlns:a16="http://schemas.microsoft.com/office/drawing/2014/main" id="{F43AF344-28EC-492E-9C4E-D50EA0562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8732" y="4915274"/>
            <a:ext cx="274320" cy="274320"/>
          </a:xfrm>
          <a:prstGeom prst="rect">
            <a:avLst/>
          </a:prstGeom>
        </p:spPr>
      </p:pic>
      <p:pic>
        <p:nvPicPr>
          <p:cNvPr id="85" name="Graphic 84" descr="Close with solid fill">
            <a:extLst>
              <a:ext uri="{FF2B5EF4-FFF2-40B4-BE49-F238E27FC236}">
                <a16:creationId xmlns:a16="http://schemas.microsoft.com/office/drawing/2014/main" id="{EAEA8AD8-B5C4-4E98-8FB3-521BA11B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829" y="4915274"/>
            <a:ext cx="274320" cy="274320"/>
          </a:xfrm>
          <a:prstGeom prst="rect">
            <a:avLst/>
          </a:prstGeom>
        </p:spPr>
      </p:pic>
      <p:pic>
        <p:nvPicPr>
          <p:cNvPr id="86" name="Graphic 85" descr="Close with solid fill">
            <a:extLst>
              <a:ext uri="{FF2B5EF4-FFF2-40B4-BE49-F238E27FC236}">
                <a16:creationId xmlns:a16="http://schemas.microsoft.com/office/drawing/2014/main" id="{F31FEBB0-5620-4294-A00D-83F589128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4768" y="4011896"/>
            <a:ext cx="274320" cy="274320"/>
          </a:xfrm>
          <a:prstGeom prst="rect">
            <a:avLst/>
          </a:prstGeom>
        </p:spPr>
      </p:pic>
      <p:pic>
        <p:nvPicPr>
          <p:cNvPr id="87" name="Graphic 86" descr="Close with solid fill">
            <a:extLst>
              <a:ext uri="{FF2B5EF4-FFF2-40B4-BE49-F238E27FC236}">
                <a16:creationId xmlns:a16="http://schemas.microsoft.com/office/drawing/2014/main" id="{15DAA3C4-A60E-4BF4-9800-D9A6D575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911" y="4011896"/>
            <a:ext cx="274320" cy="274320"/>
          </a:xfrm>
          <a:prstGeom prst="rect">
            <a:avLst/>
          </a:prstGeom>
        </p:spPr>
      </p:pic>
      <p:pic>
        <p:nvPicPr>
          <p:cNvPr id="88" name="Graphic 87" descr="Close with solid fill">
            <a:extLst>
              <a:ext uri="{FF2B5EF4-FFF2-40B4-BE49-F238E27FC236}">
                <a16:creationId xmlns:a16="http://schemas.microsoft.com/office/drawing/2014/main" id="{A659AB9B-FE9A-4951-BB29-284231E7B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189" y="3172231"/>
            <a:ext cx="274320" cy="274320"/>
          </a:xfrm>
          <a:prstGeom prst="rect">
            <a:avLst/>
          </a:prstGeom>
        </p:spPr>
      </p:pic>
      <p:pic>
        <p:nvPicPr>
          <p:cNvPr id="89" name="Graphic 88" descr="Close with solid fill">
            <a:extLst>
              <a:ext uri="{FF2B5EF4-FFF2-40B4-BE49-F238E27FC236}">
                <a16:creationId xmlns:a16="http://schemas.microsoft.com/office/drawing/2014/main" id="{C4501B32-E988-4B96-A0D0-FDA2CD9B6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030" y="3172231"/>
            <a:ext cx="274320" cy="274320"/>
          </a:xfrm>
          <a:prstGeom prst="rect">
            <a:avLst/>
          </a:prstGeom>
        </p:spPr>
      </p:pic>
      <p:pic>
        <p:nvPicPr>
          <p:cNvPr id="90" name="Graphic 89" descr="Close with solid fill">
            <a:extLst>
              <a:ext uri="{FF2B5EF4-FFF2-40B4-BE49-F238E27FC236}">
                <a16:creationId xmlns:a16="http://schemas.microsoft.com/office/drawing/2014/main" id="{5E72A7B2-E27F-4CC1-B24D-A11AF3D3D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3052" y="2269566"/>
            <a:ext cx="274320" cy="274320"/>
          </a:xfrm>
          <a:prstGeom prst="rect">
            <a:avLst/>
          </a:prstGeom>
        </p:spPr>
      </p:pic>
      <p:pic>
        <p:nvPicPr>
          <p:cNvPr id="91" name="Graphic 90" descr="Close with solid fill">
            <a:extLst>
              <a:ext uri="{FF2B5EF4-FFF2-40B4-BE49-F238E27FC236}">
                <a16:creationId xmlns:a16="http://schemas.microsoft.com/office/drawing/2014/main" id="{D17C3A0E-CE2B-4780-BD37-6A868AB3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734" y="2269566"/>
            <a:ext cx="274320" cy="274320"/>
          </a:xfrm>
          <a:prstGeom prst="rect">
            <a:avLst/>
          </a:prstGeom>
        </p:spPr>
      </p:pic>
      <p:pic>
        <p:nvPicPr>
          <p:cNvPr id="92" name="Graphic 91" descr="Close with solid fill">
            <a:extLst>
              <a:ext uri="{FF2B5EF4-FFF2-40B4-BE49-F238E27FC236}">
                <a16:creationId xmlns:a16="http://schemas.microsoft.com/office/drawing/2014/main" id="{96006790-41BC-42BB-8799-88BA8A66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3052" y="4916260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512E1E4-55C4-44C0-9591-B8F07DCBEBF7}"/>
              </a:ext>
            </a:extLst>
          </p:cNvPr>
          <p:cNvSpPr txBox="1"/>
          <p:nvPr/>
        </p:nvSpPr>
        <p:spPr>
          <a:xfrm>
            <a:off x="8073284" y="2121300"/>
            <a:ext cx="350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60 &lt;= A+</a:t>
            </a:r>
            <a:r>
              <a:rPr lang="en-US" sz="3200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 &lt;= 180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6B3BFE-AA86-41C4-9F58-7821303CB535}"/>
              </a:ext>
            </a:extLst>
          </p:cNvPr>
          <p:cNvSpPr txBox="1"/>
          <p:nvPr/>
        </p:nvSpPr>
        <p:spPr>
          <a:xfrm>
            <a:off x="8070791" y="2997602"/>
            <a:ext cx="350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90 &lt;= A+</a:t>
            </a:r>
            <a:r>
              <a:rPr lang="en-US" sz="3200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 &lt;= 190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B7043A-1979-4E5A-99CA-B4C06E5E9A83}"/>
              </a:ext>
            </a:extLst>
          </p:cNvPr>
          <p:cNvSpPr txBox="1"/>
          <p:nvPr/>
        </p:nvSpPr>
        <p:spPr>
          <a:xfrm>
            <a:off x="7920617" y="3893934"/>
            <a:ext cx="3717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120 &lt;= A+</a:t>
            </a:r>
            <a:r>
              <a:rPr lang="en-US" sz="3200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 &lt;= 200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9BC1CA-9D69-4F9F-B3AB-F7C7A8B87B7C}"/>
              </a:ext>
            </a:extLst>
          </p:cNvPr>
          <p:cNvSpPr txBox="1"/>
          <p:nvPr/>
        </p:nvSpPr>
        <p:spPr>
          <a:xfrm>
            <a:off x="7920617" y="4758307"/>
            <a:ext cx="3717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150 &lt;= A+</a:t>
            </a:r>
            <a:r>
              <a:rPr lang="en-US" sz="3200" dirty="0">
                <a:solidFill>
                  <a:schemeClr val="accent2"/>
                </a:solidFill>
              </a:rPr>
              <a:t>B</a:t>
            </a:r>
            <a:r>
              <a:rPr lang="en-US" sz="3200" dirty="0"/>
              <a:t>+</a:t>
            </a:r>
            <a:r>
              <a:rPr lang="en-US" sz="3200" dirty="0">
                <a:solidFill>
                  <a:schemeClr val="accent2"/>
                </a:solidFill>
              </a:rPr>
              <a:t>C</a:t>
            </a:r>
            <a:r>
              <a:rPr lang="en-US" sz="3200" dirty="0"/>
              <a:t> &lt;= 210</a:t>
            </a:r>
          </a:p>
        </p:txBody>
      </p:sp>
    </p:spTree>
    <p:extLst>
      <p:ext uri="{BB962C8B-B14F-4D97-AF65-F5344CB8AC3E}">
        <p14:creationId xmlns:p14="http://schemas.microsoft.com/office/powerpoint/2010/main" val="169229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870EF2-3F88-4233-B80E-3979B464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Two Pointers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C472F-90B1-4232-8A41-3AAF30AF9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4149-BD1D-42D1-8AB8-94466F3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A+B=50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18C62-9295-4FCE-8165-FCE6F1FFFA20}"/>
              </a:ext>
            </a:extLst>
          </p:cNvPr>
          <p:cNvSpPr/>
          <p:nvPr/>
        </p:nvSpPr>
        <p:spPr>
          <a:xfrm>
            <a:off x="746905" y="2132915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71AEB-0F5C-4270-BDAF-93B5F268CF16}"/>
              </a:ext>
            </a:extLst>
          </p:cNvPr>
          <p:cNvSpPr/>
          <p:nvPr/>
        </p:nvSpPr>
        <p:spPr>
          <a:xfrm>
            <a:off x="1777099" y="2132915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AFC57-F40A-49D5-8632-B907DC204733}"/>
              </a:ext>
            </a:extLst>
          </p:cNvPr>
          <p:cNvSpPr/>
          <p:nvPr/>
        </p:nvSpPr>
        <p:spPr>
          <a:xfrm>
            <a:off x="2807293" y="2132915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D6D7F-A8AE-4991-B27D-D9103F02B817}"/>
              </a:ext>
            </a:extLst>
          </p:cNvPr>
          <p:cNvSpPr/>
          <p:nvPr/>
        </p:nvSpPr>
        <p:spPr>
          <a:xfrm>
            <a:off x="3837487" y="2132915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142D5-4819-48F6-8DC1-D81DB9717607}"/>
              </a:ext>
            </a:extLst>
          </p:cNvPr>
          <p:cNvSpPr/>
          <p:nvPr/>
        </p:nvSpPr>
        <p:spPr>
          <a:xfrm>
            <a:off x="4867681" y="2132915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4993A-17A3-4D53-90EC-5E3210CFA45E}"/>
              </a:ext>
            </a:extLst>
          </p:cNvPr>
          <p:cNvSpPr/>
          <p:nvPr/>
        </p:nvSpPr>
        <p:spPr>
          <a:xfrm>
            <a:off x="5897875" y="2132915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D28B5-C4AF-499C-86BB-244DB185D348}"/>
              </a:ext>
            </a:extLst>
          </p:cNvPr>
          <p:cNvSpPr/>
          <p:nvPr/>
        </p:nvSpPr>
        <p:spPr>
          <a:xfrm>
            <a:off x="6928069" y="2132915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85AD7-1E09-448D-B857-CE8BC46549D9}"/>
              </a:ext>
            </a:extLst>
          </p:cNvPr>
          <p:cNvSpPr/>
          <p:nvPr/>
        </p:nvSpPr>
        <p:spPr>
          <a:xfrm>
            <a:off x="7958263" y="2132915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B370E-1F59-43A8-AC84-7A6E4C2A213F}"/>
              </a:ext>
            </a:extLst>
          </p:cNvPr>
          <p:cNvSpPr/>
          <p:nvPr/>
        </p:nvSpPr>
        <p:spPr>
          <a:xfrm>
            <a:off x="8988461" y="2132915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DF05A-4756-408D-ADCD-682BEA0474D5}"/>
              </a:ext>
            </a:extLst>
          </p:cNvPr>
          <p:cNvSpPr txBox="1"/>
          <p:nvPr/>
        </p:nvSpPr>
        <p:spPr>
          <a:xfrm>
            <a:off x="9938466" y="2206287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+B=100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BEA34D-D0D3-41A5-BE87-8EE74C3E15D9}"/>
              </a:ext>
            </a:extLst>
          </p:cNvPr>
          <p:cNvCxnSpPr>
            <a:cxnSpLocks/>
          </p:cNvCxnSpPr>
          <p:nvPr/>
        </p:nvCxnSpPr>
        <p:spPr>
          <a:xfrm flipV="1">
            <a:off x="1112665" y="2864435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F7519F-36C4-4C79-872F-ED330B897957}"/>
              </a:ext>
            </a:extLst>
          </p:cNvPr>
          <p:cNvCxnSpPr>
            <a:cxnSpLocks/>
          </p:cNvCxnSpPr>
          <p:nvPr/>
        </p:nvCxnSpPr>
        <p:spPr>
          <a:xfrm flipV="1">
            <a:off x="9354221" y="2860651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Play with solid fill">
            <a:extLst>
              <a:ext uri="{FF2B5EF4-FFF2-40B4-BE49-F238E27FC236}">
                <a16:creationId xmlns:a16="http://schemas.microsoft.com/office/drawing/2014/main" id="{AF642138-8BEB-4739-8398-05ED94C2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844229" y="79930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2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4149-BD1D-42D1-8AB8-94466F3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A+B=50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18C62-9295-4FCE-8165-FCE6F1FFFA20}"/>
              </a:ext>
            </a:extLst>
          </p:cNvPr>
          <p:cNvSpPr/>
          <p:nvPr/>
        </p:nvSpPr>
        <p:spPr>
          <a:xfrm>
            <a:off x="746905" y="2132915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71AEB-0F5C-4270-BDAF-93B5F268CF16}"/>
              </a:ext>
            </a:extLst>
          </p:cNvPr>
          <p:cNvSpPr/>
          <p:nvPr/>
        </p:nvSpPr>
        <p:spPr>
          <a:xfrm>
            <a:off x="1777099" y="2132915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AFC57-F40A-49D5-8632-B907DC204733}"/>
              </a:ext>
            </a:extLst>
          </p:cNvPr>
          <p:cNvSpPr/>
          <p:nvPr/>
        </p:nvSpPr>
        <p:spPr>
          <a:xfrm>
            <a:off x="2807293" y="2132915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D6D7F-A8AE-4991-B27D-D9103F02B817}"/>
              </a:ext>
            </a:extLst>
          </p:cNvPr>
          <p:cNvSpPr/>
          <p:nvPr/>
        </p:nvSpPr>
        <p:spPr>
          <a:xfrm>
            <a:off x="3837487" y="2132915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142D5-4819-48F6-8DC1-D81DB9717607}"/>
              </a:ext>
            </a:extLst>
          </p:cNvPr>
          <p:cNvSpPr/>
          <p:nvPr/>
        </p:nvSpPr>
        <p:spPr>
          <a:xfrm>
            <a:off x="4867681" y="2132915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4993A-17A3-4D53-90EC-5E3210CFA45E}"/>
              </a:ext>
            </a:extLst>
          </p:cNvPr>
          <p:cNvSpPr/>
          <p:nvPr/>
        </p:nvSpPr>
        <p:spPr>
          <a:xfrm>
            <a:off x="5897875" y="2132915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D28B5-C4AF-499C-86BB-244DB185D348}"/>
              </a:ext>
            </a:extLst>
          </p:cNvPr>
          <p:cNvSpPr/>
          <p:nvPr/>
        </p:nvSpPr>
        <p:spPr>
          <a:xfrm>
            <a:off x="6928069" y="2132915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85AD7-1E09-448D-B857-CE8BC46549D9}"/>
              </a:ext>
            </a:extLst>
          </p:cNvPr>
          <p:cNvSpPr/>
          <p:nvPr/>
        </p:nvSpPr>
        <p:spPr>
          <a:xfrm>
            <a:off x="7958263" y="2132915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B370E-1F59-43A8-AC84-7A6E4C2A213F}"/>
              </a:ext>
            </a:extLst>
          </p:cNvPr>
          <p:cNvSpPr/>
          <p:nvPr/>
        </p:nvSpPr>
        <p:spPr>
          <a:xfrm>
            <a:off x="8988461" y="2132915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DF05A-4756-408D-ADCD-682BEA0474D5}"/>
              </a:ext>
            </a:extLst>
          </p:cNvPr>
          <p:cNvSpPr txBox="1"/>
          <p:nvPr/>
        </p:nvSpPr>
        <p:spPr>
          <a:xfrm>
            <a:off x="9938466" y="2206287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+B=100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BEA34D-D0D3-41A5-BE87-8EE74C3E15D9}"/>
              </a:ext>
            </a:extLst>
          </p:cNvPr>
          <p:cNvCxnSpPr>
            <a:cxnSpLocks/>
          </p:cNvCxnSpPr>
          <p:nvPr/>
        </p:nvCxnSpPr>
        <p:spPr>
          <a:xfrm flipV="1">
            <a:off x="1112665" y="2864435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F7519F-36C4-4C79-872F-ED330B897957}"/>
              </a:ext>
            </a:extLst>
          </p:cNvPr>
          <p:cNvCxnSpPr>
            <a:cxnSpLocks/>
          </p:cNvCxnSpPr>
          <p:nvPr/>
        </p:nvCxnSpPr>
        <p:spPr>
          <a:xfrm flipV="1">
            <a:off x="9354221" y="2860651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A326207-9DD0-45D5-880D-711339093082}"/>
              </a:ext>
            </a:extLst>
          </p:cNvPr>
          <p:cNvSpPr/>
          <p:nvPr/>
        </p:nvSpPr>
        <p:spPr>
          <a:xfrm>
            <a:off x="746905" y="3516087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65D184-6774-4463-88C5-E27E4347DA7A}"/>
              </a:ext>
            </a:extLst>
          </p:cNvPr>
          <p:cNvSpPr/>
          <p:nvPr/>
        </p:nvSpPr>
        <p:spPr>
          <a:xfrm>
            <a:off x="1777099" y="3516087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F42D6F-EB88-437D-9570-23C0AB7D1CBC}"/>
              </a:ext>
            </a:extLst>
          </p:cNvPr>
          <p:cNvSpPr/>
          <p:nvPr/>
        </p:nvSpPr>
        <p:spPr>
          <a:xfrm>
            <a:off x="2807293" y="3516087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929DA5-2289-4218-AE6A-08F94613A349}"/>
              </a:ext>
            </a:extLst>
          </p:cNvPr>
          <p:cNvSpPr/>
          <p:nvPr/>
        </p:nvSpPr>
        <p:spPr>
          <a:xfrm>
            <a:off x="3837487" y="3516087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B5A9BD-A342-42E5-8DFF-EB5A9B4B5E4B}"/>
              </a:ext>
            </a:extLst>
          </p:cNvPr>
          <p:cNvSpPr/>
          <p:nvPr/>
        </p:nvSpPr>
        <p:spPr>
          <a:xfrm>
            <a:off x="4867681" y="3516087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127E9F-5C1C-4A48-B91B-745AEAC532E6}"/>
              </a:ext>
            </a:extLst>
          </p:cNvPr>
          <p:cNvSpPr/>
          <p:nvPr/>
        </p:nvSpPr>
        <p:spPr>
          <a:xfrm>
            <a:off x="5897875" y="3516087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7E7476-A5D9-4F0C-8942-7D009F1FF964}"/>
              </a:ext>
            </a:extLst>
          </p:cNvPr>
          <p:cNvSpPr/>
          <p:nvPr/>
        </p:nvSpPr>
        <p:spPr>
          <a:xfrm>
            <a:off x="6928069" y="3516087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BB3421-3C37-47C1-921F-73702A533639}"/>
              </a:ext>
            </a:extLst>
          </p:cNvPr>
          <p:cNvSpPr/>
          <p:nvPr/>
        </p:nvSpPr>
        <p:spPr>
          <a:xfrm>
            <a:off x="7958263" y="3516087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7F50B0-3C2F-43B4-9CCB-4113D911BE5B}"/>
              </a:ext>
            </a:extLst>
          </p:cNvPr>
          <p:cNvSpPr/>
          <p:nvPr/>
        </p:nvSpPr>
        <p:spPr>
          <a:xfrm>
            <a:off x="8988461" y="3516087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CC155C-9FE9-444F-B054-B0541425CDE6}"/>
              </a:ext>
            </a:extLst>
          </p:cNvPr>
          <p:cNvSpPr txBox="1"/>
          <p:nvPr/>
        </p:nvSpPr>
        <p:spPr>
          <a:xfrm>
            <a:off x="9938466" y="3589459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+B=110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99FD9E-AEBD-431E-996C-50F8C083F9D1}"/>
              </a:ext>
            </a:extLst>
          </p:cNvPr>
          <p:cNvCxnSpPr>
            <a:cxnSpLocks/>
          </p:cNvCxnSpPr>
          <p:nvPr/>
        </p:nvCxnSpPr>
        <p:spPr>
          <a:xfrm flipV="1">
            <a:off x="2142474" y="4243823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DCC63F-28B2-438C-9AC8-CBE81C613222}"/>
              </a:ext>
            </a:extLst>
          </p:cNvPr>
          <p:cNvCxnSpPr>
            <a:cxnSpLocks/>
          </p:cNvCxnSpPr>
          <p:nvPr/>
        </p:nvCxnSpPr>
        <p:spPr>
          <a:xfrm flipV="1">
            <a:off x="9354221" y="4243823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Play with solid fill">
            <a:extLst>
              <a:ext uri="{FF2B5EF4-FFF2-40B4-BE49-F238E27FC236}">
                <a16:creationId xmlns:a16="http://schemas.microsoft.com/office/drawing/2014/main" id="{15D7C410-0FDD-4AD1-BF41-FF9C2B0E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536824" y="3636152"/>
            <a:ext cx="457200" cy="457200"/>
          </a:xfrm>
          <a:prstGeom prst="rect">
            <a:avLst/>
          </a:prstGeom>
        </p:spPr>
      </p:pic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65F4BBA0-3C5E-45AF-85AC-29903F326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844229" y="79930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4149-BD1D-42D1-8AB8-94466F3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A+B=50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18C62-9295-4FCE-8165-FCE6F1FFFA20}"/>
              </a:ext>
            </a:extLst>
          </p:cNvPr>
          <p:cNvSpPr/>
          <p:nvPr/>
        </p:nvSpPr>
        <p:spPr>
          <a:xfrm>
            <a:off x="746905" y="2132915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71AEB-0F5C-4270-BDAF-93B5F268CF16}"/>
              </a:ext>
            </a:extLst>
          </p:cNvPr>
          <p:cNvSpPr/>
          <p:nvPr/>
        </p:nvSpPr>
        <p:spPr>
          <a:xfrm>
            <a:off x="1777099" y="2132915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AFC57-F40A-49D5-8632-B907DC204733}"/>
              </a:ext>
            </a:extLst>
          </p:cNvPr>
          <p:cNvSpPr/>
          <p:nvPr/>
        </p:nvSpPr>
        <p:spPr>
          <a:xfrm>
            <a:off x="2807293" y="2132915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D6D7F-A8AE-4991-B27D-D9103F02B817}"/>
              </a:ext>
            </a:extLst>
          </p:cNvPr>
          <p:cNvSpPr/>
          <p:nvPr/>
        </p:nvSpPr>
        <p:spPr>
          <a:xfrm>
            <a:off x="3837487" y="2132915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142D5-4819-48F6-8DC1-D81DB9717607}"/>
              </a:ext>
            </a:extLst>
          </p:cNvPr>
          <p:cNvSpPr/>
          <p:nvPr/>
        </p:nvSpPr>
        <p:spPr>
          <a:xfrm>
            <a:off x="4867681" y="2132915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4993A-17A3-4D53-90EC-5E3210CFA45E}"/>
              </a:ext>
            </a:extLst>
          </p:cNvPr>
          <p:cNvSpPr/>
          <p:nvPr/>
        </p:nvSpPr>
        <p:spPr>
          <a:xfrm>
            <a:off x="5897875" y="2132915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D28B5-C4AF-499C-86BB-244DB185D348}"/>
              </a:ext>
            </a:extLst>
          </p:cNvPr>
          <p:cNvSpPr/>
          <p:nvPr/>
        </p:nvSpPr>
        <p:spPr>
          <a:xfrm>
            <a:off x="6928069" y="2132915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85AD7-1E09-448D-B857-CE8BC46549D9}"/>
              </a:ext>
            </a:extLst>
          </p:cNvPr>
          <p:cNvSpPr/>
          <p:nvPr/>
        </p:nvSpPr>
        <p:spPr>
          <a:xfrm>
            <a:off x="7958263" y="2132915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B370E-1F59-43A8-AC84-7A6E4C2A213F}"/>
              </a:ext>
            </a:extLst>
          </p:cNvPr>
          <p:cNvSpPr/>
          <p:nvPr/>
        </p:nvSpPr>
        <p:spPr>
          <a:xfrm>
            <a:off x="8988461" y="2132915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DF05A-4756-408D-ADCD-682BEA0474D5}"/>
              </a:ext>
            </a:extLst>
          </p:cNvPr>
          <p:cNvSpPr txBox="1"/>
          <p:nvPr/>
        </p:nvSpPr>
        <p:spPr>
          <a:xfrm>
            <a:off x="9938466" y="2206287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+B=100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BEA34D-D0D3-41A5-BE87-8EE74C3E15D9}"/>
              </a:ext>
            </a:extLst>
          </p:cNvPr>
          <p:cNvCxnSpPr>
            <a:cxnSpLocks/>
          </p:cNvCxnSpPr>
          <p:nvPr/>
        </p:nvCxnSpPr>
        <p:spPr>
          <a:xfrm flipV="1">
            <a:off x="1112665" y="2864435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F7519F-36C4-4C79-872F-ED330B897957}"/>
              </a:ext>
            </a:extLst>
          </p:cNvPr>
          <p:cNvCxnSpPr>
            <a:cxnSpLocks/>
          </p:cNvCxnSpPr>
          <p:nvPr/>
        </p:nvCxnSpPr>
        <p:spPr>
          <a:xfrm flipV="1">
            <a:off x="9354221" y="2860651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A326207-9DD0-45D5-880D-711339093082}"/>
              </a:ext>
            </a:extLst>
          </p:cNvPr>
          <p:cNvSpPr/>
          <p:nvPr/>
        </p:nvSpPr>
        <p:spPr>
          <a:xfrm>
            <a:off x="746905" y="3516087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65D184-6774-4463-88C5-E27E4347DA7A}"/>
              </a:ext>
            </a:extLst>
          </p:cNvPr>
          <p:cNvSpPr/>
          <p:nvPr/>
        </p:nvSpPr>
        <p:spPr>
          <a:xfrm>
            <a:off x="1777099" y="3516087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F42D6F-EB88-437D-9570-23C0AB7D1CBC}"/>
              </a:ext>
            </a:extLst>
          </p:cNvPr>
          <p:cNvSpPr/>
          <p:nvPr/>
        </p:nvSpPr>
        <p:spPr>
          <a:xfrm>
            <a:off x="2807293" y="3516087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929DA5-2289-4218-AE6A-08F94613A349}"/>
              </a:ext>
            </a:extLst>
          </p:cNvPr>
          <p:cNvSpPr/>
          <p:nvPr/>
        </p:nvSpPr>
        <p:spPr>
          <a:xfrm>
            <a:off x="3837487" y="3516087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B5A9BD-A342-42E5-8DFF-EB5A9B4B5E4B}"/>
              </a:ext>
            </a:extLst>
          </p:cNvPr>
          <p:cNvSpPr/>
          <p:nvPr/>
        </p:nvSpPr>
        <p:spPr>
          <a:xfrm>
            <a:off x="4867681" y="3516087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127E9F-5C1C-4A48-B91B-745AEAC532E6}"/>
              </a:ext>
            </a:extLst>
          </p:cNvPr>
          <p:cNvSpPr/>
          <p:nvPr/>
        </p:nvSpPr>
        <p:spPr>
          <a:xfrm>
            <a:off x="5897875" y="3516087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7E7476-A5D9-4F0C-8942-7D009F1FF964}"/>
              </a:ext>
            </a:extLst>
          </p:cNvPr>
          <p:cNvSpPr/>
          <p:nvPr/>
        </p:nvSpPr>
        <p:spPr>
          <a:xfrm>
            <a:off x="6928069" y="3516087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BB3421-3C37-47C1-921F-73702A533639}"/>
              </a:ext>
            </a:extLst>
          </p:cNvPr>
          <p:cNvSpPr/>
          <p:nvPr/>
        </p:nvSpPr>
        <p:spPr>
          <a:xfrm>
            <a:off x="7958263" y="3516087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7F50B0-3C2F-43B4-9CCB-4113D911BE5B}"/>
              </a:ext>
            </a:extLst>
          </p:cNvPr>
          <p:cNvSpPr/>
          <p:nvPr/>
        </p:nvSpPr>
        <p:spPr>
          <a:xfrm>
            <a:off x="8988461" y="3516087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CC155C-9FE9-444F-B054-B0541425CDE6}"/>
              </a:ext>
            </a:extLst>
          </p:cNvPr>
          <p:cNvSpPr txBox="1"/>
          <p:nvPr/>
        </p:nvSpPr>
        <p:spPr>
          <a:xfrm>
            <a:off x="9938466" y="3589459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+B=110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99FD9E-AEBD-431E-996C-50F8C083F9D1}"/>
              </a:ext>
            </a:extLst>
          </p:cNvPr>
          <p:cNvCxnSpPr>
            <a:cxnSpLocks/>
          </p:cNvCxnSpPr>
          <p:nvPr/>
        </p:nvCxnSpPr>
        <p:spPr>
          <a:xfrm flipV="1">
            <a:off x="2142474" y="4243823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DCC63F-28B2-438C-9AC8-CBE81C613222}"/>
              </a:ext>
            </a:extLst>
          </p:cNvPr>
          <p:cNvCxnSpPr>
            <a:cxnSpLocks/>
          </p:cNvCxnSpPr>
          <p:nvPr/>
        </p:nvCxnSpPr>
        <p:spPr>
          <a:xfrm flipV="1">
            <a:off x="9354221" y="4243823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9B08DB7-E706-462B-AA51-3834D3E18C84}"/>
              </a:ext>
            </a:extLst>
          </p:cNvPr>
          <p:cNvSpPr/>
          <p:nvPr/>
        </p:nvSpPr>
        <p:spPr>
          <a:xfrm>
            <a:off x="746905" y="4899259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FCE3E7-FF1E-47AF-A431-FD313E1D551A}"/>
              </a:ext>
            </a:extLst>
          </p:cNvPr>
          <p:cNvSpPr/>
          <p:nvPr/>
        </p:nvSpPr>
        <p:spPr>
          <a:xfrm>
            <a:off x="1777099" y="4899259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27E69F-1A09-4525-A36B-78AAEE26665D}"/>
              </a:ext>
            </a:extLst>
          </p:cNvPr>
          <p:cNvSpPr/>
          <p:nvPr/>
        </p:nvSpPr>
        <p:spPr>
          <a:xfrm>
            <a:off x="2807293" y="4899259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2A1FC5-D7E7-4859-BBC2-18A0A492D9B7}"/>
              </a:ext>
            </a:extLst>
          </p:cNvPr>
          <p:cNvSpPr/>
          <p:nvPr/>
        </p:nvSpPr>
        <p:spPr>
          <a:xfrm>
            <a:off x="3837487" y="4899259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5BF49E-D49A-47E0-800F-628B3C052760}"/>
              </a:ext>
            </a:extLst>
          </p:cNvPr>
          <p:cNvSpPr/>
          <p:nvPr/>
        </p:nvSpPr>
        <p:spPr>
          <a:xfrm>
            <a:off x="4867681" y="4899259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9000D4-B4DA-465F-B88A-26CD491017ED}"/>
              </a:ext>
            </a:extLst>
          </p:cNvPr>
          <p:cNvSpPr/>
          <p:nvPr/>
        </p:nvSpPr>
        <p:spPr>
          <a:xfrm>
            <a:off x="5897875" y="4899259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562C90-3686-4642-BDCB-A72F5550E779}"/>
              </a:ext>
            </a:extLst>
          </p:cNvPr>
          <p:cNvSpPr/>
          <p:nvPr/>
        </p:nvSpPr>
        <p:spPr>
          <a:xfrm>
            <a:off x="6928069" y="4899259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B79F0-C141-43FB-B00A-DA3BA3A21EC5}"/>
              </a:ext>
            </a:extLst>
          </p:cNvPr>
          <p:cNvSpPr/>
          <p:nvPr/>
        </p:nvSpPr>
        <p:spPr>
          <a:xfrm>
            <a:off x="7958263" y="4899259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2285CD8-F39A-4F25-BFD1-E3D9E1660E51}"/>
              </a:ext>
            </a:extLst>
          </p:cNvPr>
          <p:cNvSpPr/>
          <p:nvPr/>
        </p:nvSpPr>
        <p:spPr>
          <a:xfrm>
            <a:off x="8988461" y="4899259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40B013-091C-4007-85DF-997508104BEE}"/>
              </a:ext>
            </a:extLst>
          </p:cNvPr>
          <p:cNvSpPr txBox="1"/>
          <p:nvPr/>
        </p:nvSpPr>
        <p:spPr>
          <a:xfrm>
            <a:off x="9938466" y="497263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+B=120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47BA7A-6C15-454E-AE16-935043C4BD21}"/>
              </a:ext>
            </a:extLst>
          </p:cNvPr>
          <p:cNvCxnSpPr>
            <a:cxnSpLocks/>
          </p:cNvCxnSpPr>
          <p:nvPr/>
        </p:nvCxnSpPr>
        <p:spPr>
          <a:xfrm flipV="1">
            <a:off x="3198918" y="5626995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486E0B-EB91-4A0B-8550-2879A52A18E7}"/>
              </a:ext>
            </a:extLst>
          </p:cNvPr>
          <p:cNvCxnSpPr>
            <a:cxnSpLocks/>
          </p:cNvCxnSpPr>
          <p:nvPr/>
        </p:nvCxnSpPr>
        <p:spPr>
          <a:xfrm flipV="1">
            <a:off x="9354221" y="5626995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Play with solid fill">
            <a:extLst>
              <a:ext uri="{FF2B5EF4-FFF2-40B4-BE49-F238E27FC236}">
                <a16:creationId xmlns:a16="http://schemas.microsoft.com/office/drawing/2014/main" id="{15D7C410-0FDD-4AD1-BF41-FF9C2B0E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536824" y="3636152"/>
            <a:ext cx="457200" cy="457200"/>
          </a:xfrm>
          <a:prstGeom prst="rect">
            <a:avLst/>
          </a:prstGeom>
        </p:spPr>
      </p:pic>
      <p:pic>
        <p:nvPicPr>
          <p:cNvPr id="78" name="Graphic 77" descr="Play with solid fill">
            <a:extLst>
              <a:ext uri="{FF2B5EF4-FFF2-40B4-BE49-F238E27FC236}">
                <a16:creationId xmlns:a16="http://schemas.microsoft.com/office/drawing/2014/main" id="{8C25E9AF-D6C2-48BF-AA76-7D4FF37B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548993" y="5036418"/>
            <a:ext cx="457200" cy="457200"/>
          </a:xfrm>
          <a:prstGeom prst="rect">
            <a:avLst/>
          </a:prstGeom>
        </p:spPr>
      </p:pic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B732FA8C-FEAF-47BC-B04D-EFAD319AF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844229" y="79930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4149-BD1D-42D1-8AB8-94466F3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A+B=50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18C62-9295-4FCE-8165-FCE6F1FFFA20}"/>
              </a:ext>
            </a:extLst>
          </p:cNvPr>
          <p:cNvSpPr/>
          <p:nvPr/>
        </p:nvSpPr>
        <p:spPr>
          <a:xfrm>
            <a:off x="746905" y="2132915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71AEB-0F5C-4270-BDAF-93B5F268CF16}"/>
              </a:ext>
            </a:extLst>
          </p:cNvPr>
          <p:cNvSpPr/>
          <p:nvPr/>
        </p:nvSpPr>
        <p:spPr>
          <a:xfrm>
            <a:off x="1777099" y="2132915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AFC57-F40A-49D5-8632-B907DC204733}"/>
              </a:ext>
            </a:extLst>
          </p:cNvPr>
          <p:cNvSpPr/>
          <p:nvPr/>
        </p:nvSpPr>
        <p:spPr>
          <a:xfrm>
            <a:off x="2807293" y="2132915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D6D7F-A8AE-4991-B27D-D9103F02B817}"/>
              </a:ext>
            </a:extLst>
          </p:cNvPr>
          <p:cNvSpPr/>
          <p:nvPr/>
        </p:nvSpPr>
        <p:spPr>
          <a:xfrm>
            <a:off x="3837487" y="2132915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142D5-4819-48F6-8DC1-D81DB9717607}"/>
              </a:ext>
            </a:extLst>
          </p:cNvPr>
          <p:cNvSpPr/>
          <p:nvPr/>
        </p:nvSpPr>
        <p:spPr>
          <a:xfrm>
            <a:off x="4867681" y="2132915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4993A-17A3-4D53-90EC-5E3210CFA45E}"/>
              </a:ext>
            </a:extLst>
          </p:cNvPr>
          <p:cNvSpPr/>
          <p:nvPr/>
        </p:nvSpPr>
        <p:spPr>
          <a:xfrm>
            <a:off x="5897875" y="2132915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D28B5-C4AF-499C-86BB-244DB185D348}"/>
              </a:ext>
            </a:extLst>
          </p:cNvPr>
          <p:cNvSpPr/>
          <p:nvPr/>
        </p:nvSpPr>
        <p:spPr>
          <a:xfrm>
            <a:off x="6928069" y="2132915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85AD7-1E09-448D-B857-CE8BC46549D9}"/>
              </a:ext>
            </a:extLst>
          </p:cNvPr>
          <p:cNvSpPr/>
          <p:nvPr/>
        </p:nvSpPr>
        <p:spPr>
          <a:xfrm>
            <a:off x="7958263" y="2132915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B370E-1F59-43A8-AC84-7A6E4C2A213F}"/>
              </a:ext>
            </a:extLst>
          </p:cNvPr>
          <p:cNvSpPr/>
          <p:nvPr/>
        </p:nvSpPr>
        <p:spPr>
          <a:xfrm>
            <a:off x="8988461" y="2132915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DF05A-4756-408D-ADCD-682BEA0474D5}"/>
              </a:ext>
            </a:extLst>
          </p:cNvPr>
          <p:cNvSpPr txBox="1"/>
          <p:nvPr/>
        </p:nvSpPr>
        <p:spPr>
          <a:xfrm>
            <a:off x="9938466" y="2206287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+B=100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BEA34D-D0D3-41A5-BE87-8EE74C3E15D9}"/>
              </a:ext>
            </a:extLst>
          </p:cNvPr>
          <p:cNvCxnSpPr>
            <a:cxnSpLocks/>
          </p:cNvCxnSpPr>
          <p:nvPr/>
        </p:nvCxnSpPr>
        <p:spPr>
          <a:xfrm flipV="1">
            <a:off x="1112665" y="2864435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F7519F-36C4-4C79-872F-ED330B897957}"/>
              </a:ext>
            </a:extLst>
          </p:cNvPr>
          <p:cNvCxnSpPr>
            <a:cxnSpLocks/>
          </p:cNvCxnSpPr>
          <p:nvPr/>
        </p:nvCxnSpPr>
        <p:spPr>
          <a:xfrm flipV="1">
            <a:off x="9354221" y="2860651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A326207-9DD0-45D5-880D-711339093082}"/>
              </a:ext>
            </a:extLst>
          </p:cNvPr>
          <p:cNvSpPr/>
          <p:nvPr/>
        </p:nvSpPr>
        <p:spPr>
          <a:xfrm>
            <a:off x="746905" y="3516087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65D184-6774-4463-88C5-E27E4347DA7A}"/>
              </a:ext>
            </a:extLst>
          </p:cNvPr>
          <p:cNvSpPr/>
          <p:nvPr/>
        </p:nvSpPr>
        <p:spPr>
          <a:xfrm>
            <a:off x="1777099" y="3516087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F42D6F-EB88-437D-9570-23C0AB7D1CBC}"/>
              </a:ext>
            </a:extLst>
          </p:cNvPr>
          <p:cNvSpPr/>
          <p:nvPr/>
        </p:nvSpPr>
        <p:spPr>
          <a:xfrm>
            <a:off x="2807293" y="3516087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929DA5-2289-4218-AE6A-08F94613A349}"/>
              </a:ext>
            </a:extLst>
          </p:cNvPr>
          <p:cNvSpPr/>
          <p:nvPr/>
        </p:nvSpPr>
        <p:spPr>
          <a:xfrm>
            <a:off x="3837487" y="3516087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B5A9BD-A342-42E5-8DFF-EB5A9B4B5E4B}"/>
              </a:ext>
            </a:extLst>
          </p:cNvPr>
          <p:cNvSpPr/>
          <p:nvPr/>
        </p:nvSpPr>
        <p:spPr>
          <a:xfrm>
            <a:off x="4867681" y="3516087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127E9F-5C1C-4A48-B91B-745AEAC532E6}"/>
              </a:ext>
            </a:extLst>
          </p:cNvPr>
          <p:cNvSpPr/>
          <p:nvPr/>
        </p:nvSpPr>
        <p:spPr>
          <a:xfrm>
            <a:off x="5897875" y="3516087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7E7476-A5D9-4F0C-8942-7D009F1FF964}"/>
              </a:ext>
            </a:extLst>
          </p:cNvPr>
          <p:cNvSpPr/>
          <p:nvPr/>
        </p:nvSpPr>
        <p:spPr>
          <a:xfrm>
            <a:off x="6928069" y="3516087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BB3421-3C37-47C1-921F-73702A533639}"/>
              </a:ext>
            </a:extLst>
          </p:cNvPr>
          <p:cNvSpPr/>
          <p:nvPr/>
        </p:nvSpPr>
        <p:spPr>
          <a:xfrm>
            <a:off x="7958263" y="3516087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7F50B0-3C2F-43B4-9CCB-4113D911BE5B}"/>
              </a:ext>
            </a:extLst>
          </p:cNvPr>
          <p:cNvSpPr/>
          <p:nvPr/>
        </p:nvSpPr>
        <p:spPr>
          <a:xfrm>
            <a:off x="8988461" y="3516087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CC155C-9FE9-444F-B054-B0541425CDE6}"/>
              </a:ext>
            </a:extLst>
          </p:cNvPr>
          <p:cNvSpPr txBox="1"/>
          <p:nvPr/>
        </p:nvSpPr>
        <p:spPr>
          <a:xfrm>
            <a:off x="9938466" y="3589459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+B=110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99FD9E-AEBD-431E-996C-50F8C083F9D1}"/>
              </a:ext>
            </a:extLst>
          </p:cNvPr>
          <p:cNvCxnSpPr>
            <a:cxnSpLocks/>
          </p:cNvCxnSpPr>
          <p:nvPr/>
        </p:nvCxnSpPr>
        <p:spPr>
          <a:xfrm flipV="1">
            <a:off x="2142474" y="4243823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DCC63F-28B2-438C-9AC8-CBE81C613222}"/>
              </a:ext>
            </a:extLst>
          </p:cNvPr>
          <p:cNvCxnSpPr>
            <a:cxnSpLocks/>
          </p:cNvCxnSpPr>
          <p:nvPr/>
        </p:nvCxnSpPr>
        <p:spPr>
          <a:xfrm flipV="1">
            <a:off x="9354221" y="4243823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9B08DB7-E706-462B-AA51-3834D3E18C84}"/>
              </a:ext>
            </a:extLst>
          </p:cNvPr>
          <p:cNvSpPr/>
          <p:nvPr/>
        </p:nvSpPr>
        <p:spPr>
          <a:xfrm>
            <a:off x="746905" y="4899259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FCE3E7-FF1E-47AF-A431-FD313E1D551A}"/>
              </a:ext>
            </a:extLst>
          </p:cNvPr>
          <p:cNvSpPr/>
          <p:nvPr/>
        </p:nvSpPr>
        <p:spPr>
          <a:xfrm>
            <a:off x="1777099" y="4899259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27E69F-1A09-4525-A36B-78AAEE26665D}"/>
              </a:ext>
            </a:extLst>
          </p:cNvPr>
          <p:cNvSpPr/>
          <p:nvPr/>
        </p:nvSpPr>
        <p:spPr>
          <a:xfrm>
            <a:off x="2807293" y="4899259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2A1FC5-D7E7-4859-BBC2-18A0A492D9B7}"/>
              </a:ext>
            </a:extLst>
          </p:cNvPr>
          <p:cNvSpPr/>
          <p:nvPr/>
        </p:nvSpPr>
        <p:spPr>
          <a:xfrm>
            <a:off x="3837487" y="4899259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5BF49E-D49A-47E0-800F-628B3C052760}"/>
              </a:ext>
            </a:extLst>
          </p:cNvPr>
          <p:cNvSpPr/>
          <p:nvPr/>
        </p:nvSpPr>
        <p:spPr>
          <a:xfrm>
            <a:off x="4867681" y="4899259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9000D4-B4DA-465F-B88A-26CD491017ED}"/>
              </a:ext>
            </a:extLst>
          </p:cNvPr>
          <p:cNvSpPr/>
          <p:nvPr/>
        </p:nvSpPr>
        <p:spPr>
          <a:xfrm>
            <a:off x="5897875" y="4899259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562C90-3686-4642-BDCB-A72F5550E779}"/>
              </a:ext>
            </a:extLst>
          </p:cNvPr>
          <p:cNvSpPr/>
          <p:nvPr/>
        </p:nvSpPr>
        <p:spPr>
          <a:xfrm>
            <a:off x="6928069" y="4899259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B79F0-C141-43FB-B00A-DA3BA3A21EC5}"/>
              </a:ext>
            </a:extLst>
          </p:cNvPr>
          <p:cNvSpPr/>
          <p:nvPr/>
        </p:nvSpPr>
        <p:spPr>
          <a:xfrm>
            <a:off x="7958263" y="4899259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2285CD8-F39A-4F25-BFD1-E3D9E1660E51}"/>
              </a:ext>
            </a:extLst>
          </p:cNvPr>
          <p:cNvSpPr/>
          <p:nvPr/>
        </p:nvSpPr>
        <p:spPr>
          <a:xfrm>
            <a:off x="8988461" y="4899259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40B013-091C-4007-85DF-997508104BEE}"/>
              </a:ext>
            </a:extLst>
          </p:cNvPr>
          <p:cNvSpPr txBox="1"/>
          <p:nvPr/>
        </p:nvSpPr>
        <p:spPr>
          <a:xfrm>
            <a:off x="9938466" y="497263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</a:t>
            </a:r>
            <a:r>
              <a:rPr lang="en-US" sz="3200" dirty="0"/>
              <a:t>+B=120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47BA7A-6C15-454E-AE16-935043C4BD21}"/>
              </a:ext>
            </a:extLst>
          </p:cNvPr>
          <p:cNvCxnSpPr>
            <a:cxnSpLocks/>
          </p:cNvCxnSpPr>
          <p:nvPr/>
        </p:nvCxnSpPr>
        <p:spPr>
          <a:xfrm flipV="1">
            <a:off x="3198918" y="5626995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486E0B-EB91-4A0B-8550-2879A52A18E7}"/>
              </a:ext>
            </a:extLst>
          </p:cNvPr>
          <p:cNvCxnSpPr>
            <a:cxnSpLocks/>
          </p:cNvCxnSpPr>
          <p:nvPr/>
        </p:nvCxnSpPr>
        <p:spPr>
          <a:xfrm flipV="1">
            <a:off x="9354221" y="5626995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5061433-D50A-4A0E-893C-F339949FCB48}"/>
              </a:ext>
            </a:extLst>
          </p:cNvPr>
          <p:cNvSpPr txBox="1"/>
          <p:nvPr/>
        </p:nvSpPr>
        <p:spPr>
          <a:xfrm>
            <a:off x="4113960" y="6008390"/>
            <a:ext cx="399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Stop! Wrong Way!</a:t>
            </a:r>
          </a:p>
        </p:txBody>
      </p:sp>
      <p:pic>
        <p:nvPicPr>
          <p:cNvPr id="77" name="Graphic 76" descr="Play with solid fill">
            <a:extLst>
              <a:ext uri="{FF2B5EF4-FFF2-40B4-BE49-F238E27FC236}">
                <a16:creationId xmlns:a16="http://schemas.microsoft.com/office/drawing/2014/main" id="{15D7C410-0FDD-4AD1-BF41-FF9C2B0E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536824" y="3636152"/>
            <a:ext cx="457200" cy="457200"/>
          </a:xfrm>
          <a:prstGeom prst="rect">
            <a:avLst/>
          </a:prstGeom>
        </p:spPr>
      </p:pic>
      <p:pic>
        <p:nvPicPr>
          <p:cNvPr id="78" name="Graphic 77" descr="Play with solid fill">
            <a:extLst>
              <a:ext uri="{FF2B5EF4-FFF2-40B4-BE49-F238E27FC236}">
                <a16:creationId xmlns:a16="http://schemas.microsoft.com/office/drawing/2014/main" id="{8C25E9AF-D6C2-48BF-AA76-7D4FF37B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548993" y="5036418"/>
            <a:ext cx="457200" cy="457200"/>
          </a:xfrm>
          <a:prstGeom prst="rect">
            <a:avLst/>
          </a:prstGeom>
        </p:spPr>
      </p:pic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E883D419-5AA9-45C1-8D0E-18FD328A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844229" y="79930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2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4149-BD1D-42D1-8AB8-94466F3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A+B=150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18C62-9295-4FCE-8165-FCE6F1FFFA20}"/>
              </a:ext>
            </a:extLst>
          </p:cNvPr>
          <p:cNvSpPr/>
          <p:nvPr/>
        </p:nvSpPr>
        <p:spPr>
          <a:xfrm>
            <a:off x="746905" y="2132914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71AEB-0F5C-4270-BDAF-93B5F268CF16}"/>
              </a:ext>
            </a:extLst>
          </p:cNvPr>
          <p:cNvSpPr/>
          <p:nvPr/>
        </p:nvSpPr>
        <p:spPr>
          <a:xfrm>
            <a:off x="1777099" y="2132914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AFC57-F40A-49D5-8632-B907DC204733}"/>
              </a:ext>
            </a:extLst>
          </p:cNvPr>
          <p:cNvSpPr/>
          <p:nvPr/>
        </p:nvSpPr>
        <p:spPr>
          <a:xfrm>
            <a:off x="2807293" y="2132914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D6D7F-A8AE-4991-B27D-D9103F02B817}"/>
              </a:ext>
            </a:extLst>
          </p:cNvPr>
          <p:cNvSpPr/>
          <p:nvPr/>
        </p:nvSpPr>
        <p:spPr>
          <a:xfrm>
            <a:off x="3837487" y="2132914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142D5-4819-48F6-8DC1-D81DB9717607}"/>
              </a:ext>
            </a:extLst>
          </p:cNvPr>
          <p:cNvSpPr/>
          <p:nvPr/>
        </p:nvSpPr>
        <p:spPr>
          <a:xfrm>
            <a:off x="4867681" y="2132914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4993A-17A3-4D53-90EC-5E3210CFA45E}"/>
              </a:ext>
            </a:extLst>
          </p:cNvPr>
          <p:cNvSpPr/>
          <p:nvPr/>
        </p:nvSpPr>
        <p:spPr>
          <a:xfrm>
            <a:off x="5897875" y="2132914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D28B5-C4AF-499C-86BB-244DB185D348}"/>
              </a:ext>
            </a:extLst>
          </p:cNvPr>
          <p:cNvSpPr/>
          <p:nvPr/>
        </p:nvSpPr>
        <p:spPr>
          <a:xfrm>
            <a:off x="6928069" y="2132914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85AD7-1E09-448D-B857-CE8BC46549D9}"/>
              </a:ext>
            </a:extLst>
          </p:cNvPr>
          <p:cNvSpPr/>
          <p:nvPr/>
        </p:nvSpPr>
        <p:spPr>
          <a:xfrm>
            <a:off x="7958263" y="2132914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B370E-1F59-43A8-AC84-7A6E4C2A213F}"/>
              </a:ext>
            </a:extLst>
          </p:cNvPr>
          <p:cNvSpPr/>
          <p:nvPr/>
        </p:nvSpPr>
        <p:spPr>
          <a:xfrm>
            <a:off x="8988461" y="2132914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DF05A-4756-408D-ADCD-682BEA0474D5}"/>
              </a:ext>
            </a:extLst>
          </p:cNvPr>
          <p:cNvSpPr txBox="1"/>
          <p:nvPr/>
        </p:nvSpPr>
        <p:spPr>
          <a:xfrm>
            <a:off x="9938466" y="2206286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A+B=100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BEA34D-D0D3-41A5-BE87-8EE74C3E15D9}"/>
              </a:ext>
            </a:extLst>
          </p:cNvPr>
          <p:cNvCxnSpPr>
            <a:cxnSpLocks/>
          </p:cNvCxnSpPr>
          <p:nvPr/>
        </p:nvCxnSpPr>
        <p:spPr>
          <a:xfrm flipV="1">
            <a:off x="1112665" y="2864434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F7519F-36C4-4C79-872F-ED330B897957}"/>
              </a:ext>
            </a:extLst>
          </p:cNvPr>
          <p:cNvCxnSpPr>
            <a:cxnSpLocks/>
          </p:cNvCxnSpPr>
          <p:nvPr/>
        </p:nvCxnSpPr>
        <p:spPr>
          <a:xfrm flipV="1">
            <a:off x="9354221" y="2860650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Play with solid fill">
            <a:extLst>
              <a:ext uri="{FF2B5EF4-FFF2-40B4-BE49-F238E27FC236}">
                <a16:creationId xmlns:a16="http://schemas.microsoft.com/office/drawing/2014/main" id="{8BAEF5FF-D71A-4071-94F0-4ABADD70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158857" y="7726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7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4149-BD1D-42D1-8AB8-94466F3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A+B=150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18C62-9295-4FCE-8165-FCE6F1FFFA20}"/>
              </a:ext>
            </a:extLst>
          </p:cNvPr>
          <p:cNvSpPr/>
          <p:nvPr/>
        </p:nvSpPr>
        <p:spPr>
          <a:xfrm>
            <a:off x="746905" y="2132914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71AEB-0F5C-4270-BDAF-93B5F268CF16}"/>
              </a:ext>
            </a:extLst>
          </p:cNvPr>
          <p:cNvSpPr/>
          <p:nvPr/>
        </p:nvSpPr>
        <p:spPr>
          <a:xfrm>
            <a:off x="1777099" y="2132914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AFC57-F40A-49D5-8632-B907DC204733}"/>
              </a:ext>
            </a:extLst>
          </p:cNvPr>
          <p:cNvSpPr/>
          <p:nvPr/>
        </p:nvSpPr>
        <p:spPr>
          <a:xfrm>
            <a:off x="2807293" y="2132914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D6D7F-A8AE-4991-B27D-D9103F02B817}"/>
              </a:ext>
            </a:extLst>
          </p:cNvPr>
          <p:cNvSpPr/>
          <p:nvPr/>
        </p:nvSpPr>
        <p:spPr>
          <a:xfrm>
            <a:off x="3837487" y="2132914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142D5-4819-48F6-8DC1-D81DB9717607}"/>
              </a:ext>
            </a:extLst>
          </p:cNvPr>
          <p:cNvSpPr/>
          <p:nvPr/>
        </p:nvSpPr>
        <p:spPr>
          <a:xfrm>
            <a:off x="4867681" y="2132914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4993A-17A3-4D53-90EC-5E3210CFA45E}"/>
              </a:ext>
            </a:extLst>
          </p:cNvPr>
          <p:cNvSpPr/>
          <p:nvPr/>
        </p:nvSpPr>
        <p:spPr>
          <a:xfrm>
            <a:off x="5897875" y="2132914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D28B5-C4AF-499C-86BB-244DB185D348}"/>
              </a:ext>
            </a:extLst>
          </p:cNvPr>
          <p:cNvSpPr/>
          <p:nvPr/>
        </p:nvSpPr>
        <p:spPr>
          <a:xfrm>
            <a:off x="6928069" y="2132914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85AD7-1E09-448D-B857-CE8BC46549D9}"/>
              </a:ext>
            </a:extLst>
          </p:cNvPr>
          <p:cNvSpPr/>
          <p:nvPr/>
        </p:nvSpPr>
        <p:spPr>
          <a:xfrm>
            <a:off x="7958263" y="2132914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B370E-1F59-43A8-AC84-7A6E4C2A213F}"/>
              </a:ext>
            </a:extLst>
          </p:cNvPr>
          <p:cNvSpPr/>
          <p:nvPr/>
        </p:nvSpPr>
        <p:spPr>
          <a:xfrm>
            <a:off x="8988461" y="2132914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DF05A-4756-408D-ADCD-682BEA0474D5}"/>
              </a:ext>
            </a:extLst>
          </p:cNvPr>
          <p:cNvSpPr txBox="1"/>
          <p:nvPr/>
        </p:nvSpPr>
        <p:spPr>
          <a:xfrm>
            <a:off x="9938466" y="2206286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A+B=100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BEA34D-D0D3-41A5-BE87-8EE74C3E15D9}"/>
              </a:ext>
            </a:extLst>
          </p:cNvPr>
          <p:cNvCxnSpPr>
            <a:cxnSpLocks/>
          </p:cNvCxnSpPr>
          <p:nvPr/>
        </p:nvCxnSpPr>
        <p:spPr>
          <a:xfrm flipV="1">
            <a:off x="1112665" y="2864434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F7519F-36C4-4C79-872F-ED330B897957}"/>
              </a:ext>
            </a:extLst>
          </p:cNvPr>
          <p:cNvCxnSpPr>
            <a:cxnSpLocks/>
          </p:cNvCxnSpPr>
          <p:nvPr/>
        </p:nvCxnSpPr>
        <p:spPr>
          <a:xfrm flipV="1">
            <a:off x="9354221" y="2860650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A326207-9DD0-45D5-880D-711339093082}"/>
              </a:ext>
            </a:extLst>
          </p:cNvPr>
          <p:cNvSpPr/>
          <p:nvPr/>
        </p:nvSpPr>
        <p:spPr>
          <a:xfrm>
            <a:off x="746905" y="3516086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65D184-6774-4463-88C5-E27E4347DA7A}"/>
              </a:ext>
            </a:extLst>
          </p:cNvPr>
          <p:cNvSpPr/>
          <p:nvPr/>
        </p:nvSpPr>
        <p:spPr>
          <a:xfrm>
            <a:off x="1777099" y="3516086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F42D6F-EB88-437D-9570-23C0AB7D1CBC}"/>
              </a:ext>
            </a:extLst>
          </p:cNvPr>
          <p:cNvSpPr/>
          <p:nvPr/>
        </p:nvSpPr>
        <p:spPr>
          <a:xfrm>
            <a:off x="2807293" y="3516086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929DA5-2289-4218-AE6A-08F94613A349}"/>
              </a:ext>
            </a:extLst>
          </p:cNvPr>
          <p:cNvSpPr/>
          <p:nvPr/>
        </p:nvSpPr>
        <p:spPr>
          <a:xfrm>
            <a:off x="3837487" y="3516086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B5A9BD-A342-42E5-8DFF-EB5A9B4B5E4B}"/>
              </a:ext>
            </a:extLst>
          </p:cNvPr>
          <p:cNvSpPr/>
          <p:nvPr/>
        </p:nvSpPr>
        <p:spPr>
          <a:xfrm>
            <a:off x="4867681" y="3516086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127E9F-5C1C-4A48-B91B-745AEAC532E6}"/>
              </a:ext>
            </a:extLst>
          </p:cNvPr>
          <p:cNvSpPr/>
          <p:nvPr/>
        </p:nvSpPr>
        <p:spPr>
          <a:xfrm>
            <a:off x="5897875" y="3516086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7E7476-A5D9-4F0C-8942-7D009F1FF964}"/>
              </a:ext>
            </a:extLst>
          </p:cNvPr>
          <p:cNvSpPr/>
          <p:nvPr/>
        </p:nvSpPr>
        <p:spPr>
          <a:xfrm>
            <a:off x="6928069" y="3516086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BB3421-3C37-47C1-921F-73702A533639}"/>
              </a:ext>
            </a:extLst>
          </p:cNvPr>
          <p:cNvSpPr/>
          <p:nvPr/>
        </p:nvSpPr>
        <p:spPr>
          <a:xfrm>
            <a:off x="7958263" y="3516086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7F50B0-3C2F-43B4-9CCB-4113D911BE5B}"/>
              </a:ext>
            </a:extLst>
          </p:cNvPr>
          <p:cNvSpPr/>
          <p:nvPr/>
        </p:nvSpPr>
        <p:spPr>
          <a:xfrm>
            <a:off x="8988461" y="3516086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CC155C-9FE9-444F-B054-B0541425CDE6}"/>
              </a:ext>
            </a:extLst>
          </p:cNvPr>
          <p:cNvSpPr txBox="1"/>
          <p:nvPr/>
        </p:nvSpPr>
        <p:spPr>
          <a:xfrm>
            <a:off x="9938466" y="3589458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A+B=90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99FD9E-AEBD-431E-996C-50F8C083F9D1}"/>
              </a:ext>
            </a:extLst>
          </p:cNvPr>
          <p:cNvCxnSpPr>
            <a:cxnSpLocks/>
          </p:cNvCxnSpPr>
          <p:nvPr/>
        </p:nvCxnSpPr>
        <p:spPr>
          <a:xfrm flipV="1">
            <a:off x="1112665" y="4243822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DCC63F-28B2-438C-9AC8-CBE81C613222}"/>
              </a:ext>
            </a:extLst>
          </p:cNvPr>
          <p:cNvCxnSpPr>
            <a:cxnSpLocks/>
          </p:cNvCxnSpPr>
          <p:nvPr/>
        </p:nvCxnSpPr>
        <p:spPr>
          <a:xfrm flipV="1">
            <a:off x="8333289" y="4243822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C9668191-E688-4D1A-9F15-F4100CC7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353391" y="3653245"/>
            <a:ext cx="457200" cy="45720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94712A24-5169-4D6F-9C69-194D64184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158857" y="7726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6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4149-BD1D-42D1-8AB8-94466F3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A+B=150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18C62-9295-4FCE-8165-FCE6F1FFFA20}"/>
              </a:ext>
            </a:extLst>
          </p:cNvPr>
          <p:cNvSpPr/>
          <p:nvPr/>
        </p:nvSpPr>
        <p:spPr>
          <a:xfrm>
            <a:off x="746905" y="2132914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71AEB-0F5C-4270-BDAF-93B5F268CF16}"/>
              </a:ext>
            </a:extLst>
          </p:cNvPr>
          <p:cNvSpPr/>
          <p:nvPr/>
        </p:nvSpPr>
        <p:spPr>
          <a:xfrm>
            <a:off x="1777099" y="2132914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AFC57-F40A-49D5-8632-B907DC204733}"/>
              </a:ext>
            </a:extLst>
          </p:cNvPr>
          <p:cNvSpPr/>
          <p:nvPr/>
        </p:nvSpPr>
        <p:spPr>
          <a:xfrm>
            <a:off x="2807293" y="2132914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D6D7F-A8AE-4991-B27D-D9103F02B817}"/>
              </a:ext>
            </a:extLst>
          </p:cNvPr>
          <p:cNvSpPr/>
          <p:nvPr/>
        </p:nvSpPr>
        <p:spPr>
          <a:xfrm>
            <a:off x="3837487" y="2132914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142D5-4819-48F6-8DC1-D81DB9717607}"/>
              </a:ext>
            </a:extLst>
          </p:cNvPr>
          <p:cNvSpPr/>
          <p:nvPr/>
        </p:nvSpPr>
        <p:spPr>
          <a:xfrm>
            <a:off x="4867681" y="2132914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4993A-17A3-4D53-90EC-5E3210CFA45E}"/>
              </a:ext>
            </a:extLst>
          </p:cNvPr>
          <p:cNvSpPr/>
          <p:nvPr/>
        </p:nvSpPr>
        <p:spPr>
          <a:xfrm>
            <a:off x="5897875" y="2132914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D28B5-C4AF-499C-86BB-244DB185D348}"/>
              </a:ext>
            </a:extLst>
          </p:cNvPr>
          <p:cNvSpPr/>
          <p:nvPr/>
        </p:nvSpPr>
        <p:spPr>
          <a:xfrm>
            <a:off x="6928069" y="2132914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85AD7-1E09-448D-B857-CE8BC46549D9}"/>
              </a:ext>
            </a:extLst>
          </p:cNvPr>
          <p:cNvSpPr/>
          <p:nvPr/>
        </p:nvSpPr>
        <p:spPr>
          <a:xfrm>
            <a:off x="7958263" y="2132914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B370E-1F59-43A8-AC84-7A6E4C2A213F}"/>
              </a:ext>
            </a:extLst>
          </p:cNvPr>
          <p:cNvSpPr/>
          <p:nvPr/>
        </p:nvSpPr>
        <p:spPr>
          <a:xfrm>
            <a:off x="8988461" y="2132914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DF05A-4756-408D-ADCD-682BEA0474D5}"/>
              </a:ext>
            </a:extLst>
          </p:cNvPr>
          <p:cNvSpPr txBox="1"/>
          <p:nvPr/>
        </p:nvSpPr>
        <p:spPr>
          <a:xfrm>
            <a:off x="9938466" y="2206286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A+B=100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BEA34D-D0D3-41A5-BE87-8EE74C3E15D9}"/>
              </a:ext>
            </a:extLst>
          </p:cNvPr>
          <p:cNvCxnSpPr>
            <a:cxnSpLocks/>
          </p:cNvCxnSpPr>
          <p:nvPr/>
        </p:nvCxnSpPr>
        <p:spPr>
          <a:xfrm flipV="1">
            <a:off x="1112665" y="2864434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F7519F-36C4-4C79-872F-ED330B897957}"/>
              </a:ext>
            </a:extLst>
          </p:cNvPr>
          <p:cNvCxnSpPr>
            <a:cxnSpLocks/>
          </p:cNvCxnSpPr>
          <p:nvPr/>
        </p:nvCxnSpPr>
        <p:spPr>
          <a:xfrm flipV="1">
            <a:off x="9354221" y="2860650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A326207-9DD0-45D5-880D-711339093082}"/>
              </a:ext>
            </a:extLst>
          </p:cNvPr>
          <p:cNvSpPr/>
          <p:nvPr/>
        </p:nvSpPr>
        <p:spPr>
          <a:xfrm>
            <a:off x="746905" y="3516086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65D184-6774-4463-88C5-E27E4347DA7A}"/>
              </a:ext>
            </a:extLst>
          </p:cNvPr>
          <p:cNvSpPr/>
          <p:nvPr/>
        </p:nvSpPr>
        <p:spPr>
          <a:xfrm>
            <a:off x="1777099" y="3516086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F42D6F-EB88-437D-9570-23C0AB7D1CBC}"/>
              </a:ext>
            </a:extLst>
          </p:cNvPr>
          <p:cNvSpPr/>
          <p:nvPr/>
        </p:nvSpPr>
        <p:spPr>
          <a:xfrm>
            <a:off x="2807293" y="3516086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929DA5-2289-4218-AE6A-08F94613A349}"/>
              </a:ext>
            </a:extLst>
          </p:cNvPr>
          <p:cNvSpPr/>
          <p:nvPr/>
        </p:nvSpPr>
        <p:spPr>
          <a:xfrm>
            <a:off x="3837487" y="3516086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B5A9BD-A342-42E5-8DFF-EB5A9B4B5E4B}"/>
              </a:ext>
            </a:extLst>
          </p:cNvPr>
          <p:cNvSpPr/>
          <p:nvPr/>
        </p:nvSpPr>
        <p:spPr>
          <a:xfrm>
            <a:off x="4867681" y="3516086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127E9F-5C1C-4A48-B91B-745AEAC532E6}"/>
              </a:ext>
            </a:extLst>
          </p:cNvPr>
          <p:cNvSpPr/>
          <p:nvPr/>
        </p:nvSpPr>
        <p:spPr>
          <a:xfrm>
            <a:off x="5897875" y="3516086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7E7476-A5D9-4F0C-8942-7D009F1FF964}"/>
              </a:ext>
            </a:extLst>
          </p:cNvPr>
          <p:cNvSpPr/>
          <p:nvPr/>
        </p:nvSpPr>
        <p:spPr>
          <a:xfrm>
            <a:off x="6928069" y="3516086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BB3421-3C37-47C1-921F-73702A533639}"/>
              </a:ext>
            </a:extLst>
          </p:cNvPr>
          <p:cNvSpPr/>
          <p:nvPr/>
        </p:nvSpPr>
        <p:spPr>
          <a:xfrm>
            <a:off x="7958263" y="3516086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7F50B0-3C2F-43B4-9CCB-4113D911BE5B}"/>
              </a:ext>
            </a:extLst>
          </p:cNvPr>
          <p:cNvSpPr/>
          <p:nvPr/>
        </p:nvSpPr>
        <p:spPr>
          <a:xfrm>
            <a:off x="8988461" y="3516086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CC155C-9FE9-444F-B054-B0541425CDE6}"/>
              </a:ext>
            </a:extLst>
          </p:cNvPr>
          <p:cNvSpPr txBox="1"/>
          <p:nvPr/>
        </p:nvSpPr>
        <p:spPr>
          <a:xfrm>
            <a:off x="9938466" y="3589458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A+B=90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99FD9E-AEBD-431E-996C-50F8C083F9D1}"/>
              </a:ext>
            </a:extLst>
          </p:cNvPr>
          <p:cNvCxnSpPr>
            <a:cxnSpLocks/>
          </p:cNvCxnSpPr>
          <p:nvPr/>
        </p:nvCxnSpPr>
        <p:spPr>
          <a:xfrm flipV="1">
            <a:off x="1112665" y="4243822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DCC63F-28B2-438C-9AC8-CBE81C613222}"/>
              </a:ext>
            </a:extLst>
          </p:cNvPr>
          <p:cNvCxnSpPr>
            <a:cxnSpLocks/>
          </p:cNvCxnSpPr>
          <p:nvPr/>
        </p:nvCxnSpPr>
        <p:spPr>
          <a:xfrm flipV="1">
            <a:off x="8333289" y="4243822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9B08DB7-E706-462B-AA51-3834D3E18C84}"/>
              </a:ext>
            </a:extLst>
          </p:cNvPr>
          <p:cNvSpPr/>
          <p:nvPr/>
        </p:nvSpPr>
        <p:spPr>
          <a:xfrm>
            <a:off x="746905" y="4899258"/>
            <a:ext cx="731520" cy="73152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FCE3E7-FF1E-47AF-A431-FD313E1D551A}"/>
              </a:ext>
            </a:extLst>
          </p:cNvPr>
          <p:cNvSpPr/>
          <p:nvPr/>
        </p:nvSpPr>
        <p:spPr>
          <a:xfrm>
            <a:off x="1777099" y="4899258"/>
            <a:ext cx="731520" cy="73152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27E69F-1A09-4525-A36B-78AAEE26665D}"/>
              </a:ext>
            </a:extLst>
          </p:cNvPr>
          <p:cNvSpPr/>
          <p:nvPr/>
        </p:nvSpPr>
        <p:spPr>
          <a:xfrm>
            <a:off x="2807293" y="4899258"/>
            <a:ext cx="731520" cy="73152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2A1FC5-D7E7-4859-BBC2-18A0A492D9B7}"/>
              </a:ext>
            </a:extLst>
          </p:cNvPr>
          <p:cNvSpPr/>
          <p:nvPr/>
        </p:nvSpPr>
        <p:spPr>
          <a:xfrm>
            <a:off x="3837487" y="4899258"/>
            <a:ext cx="731520" cy="73152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5BF49E-D49A-47E0-800F-628B3C052760}"/>
              </a:ext>
            </a:extLst>
          </p:cNvPr>
          <p:cNvSpPr/>
          <p:nvPr/>
        </p:nvSpPr>
        <p:spPr>
          <a:xfrm>
            <a:off x="4867681" y="4899258"/>
            <a:ext cx="731520" cy="73152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9000D4-B4DA-465F-B88A-26CD491017ED}"/>
              </a:ext>
            </a:extLst>
          </p:cNvPr>
          <p:cNvSpPr/>
          <p:nvPr/>
        </p:nvSpPr>
        <p:spPr>
          <a:xfrm>
            <a:off x="5897875" y="4899258"/>
            <a:ext cx="731520" cy="73152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562C90-3686-4642-BDCB-A72F5550E779}"/>
              </a:ext>
            </a:extLst>
          </p:cNvPr>
          <p:cNvSpPr/>
          <p:nvPr/>
        </p:nvSpPr>
        <p:spPr>
          <a:xfrm>
            <a:off x="6928069" y="4899258"/>
            <a:ext cx="731520" cy="73152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B79F0-C141-43FB-B00A-DA3BA3A21EC5}"/>
              </a:ext>
            </a:extLst>
          </p:cNvPr>
          <p:cNvSpPr/>
          <p:nvPr/>
        </p:nvSpPr>
        <p:spPr>
          <a:xfrm>
            <a:off x="7958263" y="4899258"/>
            <a:ext cx="731520" cy="731520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2285CD8-F39A-4F25-BFD1-E3D9E1660E51}"/>
              </a:ext>
            </a:extLst>
          </p:cNvPr>
          <p:cNvSpPr/>
          <p:nvPr/>
        </p:nvSpPr>
        <p:spPr>
          <a:xfrm>
            <a:off x="8988461" y="4899258"/>
            <a:ext cx="7315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40B013-091C-4007-85DF-997508104BEE}"/>
              </a:ext>
            </a:extLst>
          </p:cNvPr>
          <p:cNvSpPr txBox="1"/>
          <p:nvPr/>
        </p:nvSpPr>
        <p:spPr>
          <a:xfrm>
            <a:off x="9938466" y="4972629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A+B=80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47BA7A-6C15-454E-AE16-935043C4BD21}"/>
              </a:ext>
            </a:extLst>
          </p:cNvPr>
          <p:cNvCxnSpPr>
            <a:cxnSpLocks/>
          </p:cNvCxnSpPr>
          <p:nvPr/>
        </p:nvCxnSpPr>
        <p:spPr>
          <a:xfrm flipV="1">
            <a:off x="1112665" y="5626994"/>
            <a:ext cx="0" cy="4572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486E0B-EB91-4A0B-8550-2879A52A18E7}"/>
              </a:ext>
            </a:extLst>
          </p:cNvPr>
          <p:cNvCxnSpPr>
            <a:cxnSpLocks/>
          </p:cNvCxnSpPr>
          <p:nvPr/>
        </p:nvCxnSpPr>
        <p:spPr>
          <a:xfrm flipV="1">
            <a:off x="7294602" y="5626994"/>
            <a:ext cx="0" cy="4572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C9668191-E688-4D1A-9F15-F4100CC7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353391" y="3653245"/>
            <a:ext cx="457200" cy="45720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54F1407E-8267-4772-9D18-15F73176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353391" y="5036417"/>
            <a:ext cx="457200" cy="45720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17E4A0B7-08A4-471D-86A0-DDA8DC507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158857" y="7726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508</Words>
  <Application>Microsoft Office PowerPoint</Application>
  <PresentationFormat>Widescreen</PresentationFormat>
  <Paragraphs>264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LeetCode #16 Design Spec</vt:lpstr>
      <vt:lpstr>Why Two Pointers Work?</vt:lpstr>
      <vt:lpstr>Find A+B=50</vt:lpstr>
      <vt:lpstr>Find A+B=50</vt:lpstr>
      <vt:lpstr>Find A+B=50</vt:lpstr>
      <vt:lpstr>Find A+B=50</vt:lpstr>
      <vt:lpstr>Find A+B=150</vt:lpstr>
      <vt:lpstr>Find A+B=150</vt:lpstr>
      <vt:lpstr>Find A+B=150</vt:lpstr>
      <vt:lpstr>Find A+B=150</vt:lpstr>
      <vt:lpstr>When Can You Skip Two Pointers?</vt:lpstr>
      <vt:lpstr>Find A+B+C ≈ 300</vt:lpstr>
      <vt:lpstr>Find B+C ≈ 200</vt:lpstr>
      <vt:lpstr>May Need to Run Two Pointers Many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#16 Design Spec</dc:title>
  <dc:creator>Shawn Chang</dc:creator>
  <cp:lastModifiedBy>Shawn Chang</cp:lastModifiedBy>
  <cp:revision>124</cp:revision>
  <dcterms:created xsi:type="dcterms:W3CDTF">2021-06-14T12:06:59Z</dcterms:created>
  <dcterms:modified xsi:type="dcterms:W3CDTF">2021-06-14T13:52:21Z</dcterms:modified>
</cp:coreProperties>
</file>