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719C"/>
    <a:srgbClr val="CC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FB69D-7922-47D6-B47C-C1FBE11359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9B2493-6658-4A5A-8136-6E8AEC054C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DFFEDC-D01C-40E3-95CE-A7A5B8462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39302-206F-4DB2-A2B9-E1DB2E0766B9}" type="datetimeFigureOut">
              <a:rPr lang="en-US" smtClean="0"/>
              <a:t>6/27/2021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8D4AFC-6356-4921-8C02-AD9727228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B9ECA-0887-4AD2-8818-ED302A782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672D6-6EA2-48DB-ACDA-5ECDFE4BD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207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E90F1-666D-4F63-AC93-DBD30E644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8FE127-D10E-41E8-BD9A-D34B9D8003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B05F5F-F3A4-4C15-AF98-13492C8B6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39302-206F-4DB2-A2B9-E1DB2E0766B9}" type="datetimeFigureOut">
              <a:rPr lang="en-US" smtClean="0"/>
              <a:t>6/27/2021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CF4730-5D61-48D6-AA5F-3AF798DC3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02EF9F-AE12-4DF4-904C-150A87CB0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672D6-6EA2-48DB-ACDA-5ECDFE4BD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423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130EFA-74B0-4944-B5F6-997F3EC01D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6ADDC1-2852-4B2B-B222-C307D67368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78F9E8-CEB4-4C75-AE9C-F7CDF90A0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39302-206F-4DB2-A2B9-E1DB2E0766B9}" type="datetimeFigureOut">
              <a:rPr lang="en-US" smtClean="0"/>
              <a:t>6/27/2021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62BF4B-1CDD-4E45-A318-0EF7EC3C2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F0613-3D68-4E5E-92C3-BE1A158A0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672D6-6EA2-48DB-ACDA-5ECDFE4BD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314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8DB3B-FB54-4673-A668-249DB5131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BF1BB0-19E6-4C18-9CF7-DAE119E8CF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00DE01-980A-4DEB-BECA-2D7798207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39302-206F-4DB2-A2B9-E1DB2E0766B9}" type="datetimeFigureOut">
              <a:rPr lang="en-US" smtClean="0"/>
              <a:t>6/27/2021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233E4F-C5D8-4D86-B1C7-38F127A18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333AF5-2F24-43A7-8FCA-23CDC85CC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672D6-6EA2-48DB-ACDA-5ECDFE4BD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679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A4E6B-108A-444C-B51C-0A17047BF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E4BFC2-331D-445E-BCD9-F600CC4F66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960EF7-1CE3-4776-B6EE-C687FEB44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39302-206F-4DB2-A2B9-E1DB2E0766B9}" type="datetimeFigureOut">
              <a:rPr lang="en-US" smtClean="0"/>
              <a:t>6/27/2021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B31302-22F7-4ADB-82DD-B1F71684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18EC4E-3D70-4A0A-9B93-53DDC8B94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672D6-6EA2-48DB-ACDA-5ECDFE4BD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792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78755-0B06-4581-86F2-EB22D133B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7C5FDB-7939-43BA-ACCA-42CBAB9D98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3B1781-AA1A-4A26-8079-A981745447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64C53B-3A96-4E2E-BD30-D55D2D489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39302-206F-4DB2-A2B9-E1DB2E0766B9}" type="datetimeFigureOut">
              <a:rPr lang="en-US" smtClean="0"/>
              <a:t>6/27/2021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E566DA-8A5D-41F9-A1D5-F351E3E70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746002-C60A-443D-8368-B457ADFC8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672D6-6EA2-48DB-ACDA-5ECDFE4BD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819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ACCF4-1CF8-4418-9132-DBBF99A68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AA773C-47B3-4F1F-A9F6-A2784864FA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0A8330-9316-4BD4-93D4-FB5C709842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E9E92A-1C86-4ACF-975A-7040A26A98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021B60-FCDC-43FF-B396-2E693621F1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E830E7-6286-4DF3-8F70-A0A82C385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39302-206F-4DB2-A2B9-E1DB2E0766B9}" type="datetimeFigureOut">
              <a:rPr lang="en-US" smtClean="0"/>
              <a:t>6/27/2021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03B349-1FAC-4CCD-82AF-E322E4D96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41568D-C505-4A7C-B7E0-017A8CAB0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672D6-6EA2-48DB-ACDA-5ECDFE4BD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720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FD97A-6010-44FF-9D5E-BF6612F8C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DA000B-2D8A-4232-826A-4931E066A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39302-206F-4DB2-A2B9-E1DB2E0766B9}" type="datetimeFigureOut">
              <a:rPr lang="en-US" smtClean="0"/>
              <a:t>6/27/2021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C145E6-288A-498D-9D8F-9C479EAA7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069B83-85C2-46C1-BD49-345E5C262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672D6-6EA2-48DB-ACDA-5ECDFE4BD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547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394678-1C3A-4213-9686-35718C4DF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39302-206F-4DB2-A2B9-E1DB2E0766B9}" type="datetimeFigureOut">
              <a:rPr lang="en-US" smtClean="0"/>
              <a:t>6/27/2021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FE141D-234B-42F0-8527-56E9FECA1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D9C51C-4912-4BD0-8348-05B8EFBF5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672D6-6EA2-48DB-ACDA-5ECDFE4BD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344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CEFBB-8F3A-4A4E-BD94-77CDD00F4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A97746-0FA6-4B33-89EE-07035C802A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B56C79-6FBB-426C-B92C-DC2F98839B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106587-D194-455B-B2D5-91558B867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39302-206F-4DB2-A2B9-E1DB2E0766B9}" type="datetimeFigureOut">
              <a:rPr lang="en-US" smtClean="0"/>
              <a:t>6/27/2021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D3CB1D-F9B8-49ED-9E2D-263368D2A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91D1F3-4A6A-4639-948A-689E01AE2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672D6-6EA2-48DB-ACDA-5ECDFE4BD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567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4498F-5FD3-497C-BC29-7F184E75D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B53CF1-AEE0-44C5-BFC7-7ABEEF2A44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9F5B4E-6BDB-4B10-9E20-545A731208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BA6F38-9AB6-4B59-9B44-6B09E7C3B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39302-206F-4DB2-A2B9-E1DB2E0766B9}" type="datetimeFigureOut">
              <a:rPr lang="en-US" smtClean="0"/>
              <a:t>6/27/2021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9DF7A0-0AEE-4E17-8D7B-BCF659D97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A2967D-09CD-47CB-85CE-B43CBE218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672D6-6EA2-48DB-ACDA-5ECDFE4BD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089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D50843-097A-4286-AF64-29DFA5E2A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C9F344-B4C3-4DE6-8F08-3F7056C033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4DA39B-02E5-4BC9-99CD-355E4E2503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339302-206F-4DB2-A2B9-E1DB2E0766B9}" type="datetimeFigureOut">
              <a:rPr lang="en-US" smtClean="0"/>
              <a:t>6/27/2021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621D3A-A130-4A0F-9500-7DB6B797DD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169A59-629F-4EF2-842F-0540E22716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D672D6-6EA2-48DB-ACDA-5ECDFE4BD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700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6CA14-C5F6-4275-A3EB-926851EB7B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LeetCode</a:t>
            </a:r>
            <a:r>
              <a:rPr lang="en-US" dirty="0"/>
              <a:t> #19 Design Spec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8E73B2-422F-493F-9292-757173409C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Two Pass</a:t>
            </a:r>
          </a:p>
        </p:txBody>
      </p:sp>
    </p:spTree>
    <p:extLst>
      <p:ext uri="{BB962C8B-B14F-4D97-AF65-F5344CB8AC3E}">
        <p14:creationId xmlns:p14="http://schemas.microsoft.com/office/powerpoint/2010/main" val="1200194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75E158F-E15A-4078-8B38-7D4F3AC0A7E7}"/>
              </a:ext>
            </a:extLst>
          </p:cNvPr>
          <p:cNvSpPr/>
          <p:nvPr/>
        </p:nvSpPr>
        <p:spPr>
          <a:xfrm>
            <a:off x="2689934" y="4669655"/>
            <a:ext cx="914400" cy="9144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6659477-A03D-4621-B931-AA0674E70BFA}"/>
              </a:ext>
            </a:extLst>
          </p:cNvPr>
          <p:cNvSpPr/>
          <p:nvPr/>
        </p:nvSpPr>
        <p:spPr>
          <a:xfrm>
            <a:off x="4156229" y="4669655"/>
            <a:ext cx="914400" cy="9144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D2B9523-B565-43D1-8662-23E06501A231}"/>
              </a:ext>
            </a:extLst>
          </p:cNvPr>
          <p:cNvSpPr/>
          <p:nvPr/>
        </p:nvSpPr>
        <p:spPr>
          <a:xfrm>
            <a:off x="5622524" y="4669655"/>
            <a:ext cx="914400" cy="914400"/>
          </a:xfrm>
          <a:prstGeom prst="rect">
            <a:avLst/>
          </a:prstGeom>
          <a:ln w="7620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7356C52-AD40-4F60-B182-53D63614B6C7}"/>
              </a:ext>
            </a:extLst>
          </p:cNvPr>
          <p:cNvSpPr/>
          <p:nvPr/>
        </p:nvSpPr>
        <p:spPr>
          <a:xfrm>
            <a:off x="7088819" y="4669655"/>
            <a:ext cx="914400" cy="9144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4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FF4AA20-E1DF-48DB-9BEC-3D4650362F5E}"/>
              </a:ext>
            </a:extLst>
          </p:cNvPr>
          <p:cNvSpPr/>
          <p:nvPr/>
        </p:nvSpPr>
        <p:spPr>
          <a:xfrm>
            <a:off x="8555114" y="4669655"/>
            <a:ext cx="914400" cy="914400"/>
          </a:xfrm>
          <a:prstGeom prst="rect">
            <a:avLst/>
          </a:prstGeom>
          <a:solidFill>
            <a:schemeClr val="tx2">
              <a:lumMod val="75000"/>
            </a:schemeClr>
          </a:solidFill>
          <a:ln w="7620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null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F1BF938-2429-4CD7-BAC1-57D413645238}"/>
              </a:ext>
            </a:extLst>
          </p:cNvPr>
          <p:cNvCxnSpPr>
            <a:cxnSpLocks/>
            <a:endCxn id="9" idx="2"/>
          </p:cNvCxnSpPr>
          <p:nvPr/>
        </p:nvCxnSpPr>
        <p:spPr>
          <a:xfrm flipV="1">
            <a:off x="9012314" y="5584055"/>
            <a:ext cx="0" cy="497148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9DC4D09-76B1-4571-A86F-7CD9A825DDC3}"/>
              </a:ext>
            </a:extLst>
          </p:cNvPr>
          <p:cNvSpPr txBox="1"/>
          <p:nvPr/>
        </p:nvSpPr>
        <p:spPr>
          <a:xfrm>
            <a:off x="8427058" y="6081203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2800">
                <a:solidFill>
                  <a:schemeClr val="accent6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right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5A0EBE6-B74B-4D97-A700-C79545BCA43A}"/>
              </a:ext>
            </a:extLst>
          </p:cNvPr>
          <p:cNvSpPr txBox="1"/>
          <p:nvPr/>
        </p:nvSpPr>
        <p:spPr>
          <a:xfrm>
            <a:off x="5593053" y="6081203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2800">
                <a:solidFill>
                  <a:schemeClr val="accent4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left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FD84E3E-B84C-406D-8D88-EFEDD789A0CB}"/>
              </a:ext>
            </a:extLst>
          </p:cNvPr>
          <p:cNvCxnSpPr>
            <a:cxnSpLocks/>
          </p:cNvCxnSpPr>
          <p:nvPr/>
        </p:nvCxnSpPr>
        <p:spPr>
          <a:xfrm flipV="1">
            <a:off x="6079724" y="5584055"/>
            <a:ext cx="0" cy="497148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7DB6F06-5BA0-4097-9FC7-B8EA3A6F5204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3604334" y="5126855"/>
            <a:ext cx="551895" cy="0"/>
          </a:xfrm>
          <a:prstGeom prst="line">
            <a:avLst/>
          </a:prstGeom>
          <a:ln w="28575">
            <a:solidFill>
              <a:schemeClr val="accent5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9BB9AB5-3D1B-42F2-8298-9411EF804E50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5070629" y="5126855"/>
            <a:ext cx="551895" cy="0"/>
          </a:xfrm>
          <a:prstGeom prst="line">
            <a:avLst/>
          </a:prstGeom>
          <a:ln w="28575">
            <a:solidFill>
              <a:schemeClr val="accent5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97C0715-B4E6-422D-B0B1-033BA81BDF46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6536924" y="5126855"/>
            <a:ext cx="551895" cy="0"/>
          </a:xfrm>
          <a:prstGeom prst="line">
            <a:avLst/>
          </a:prstGeom>
          <a:ln w="28575">
            <a:solidFill>
              <a:schemeClr val="accent5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11A10FF-0740-4CFD-BACF-F50BC7D8E606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8003219" y="5126855"/>
            <a:ext cx="551895" cy="0"/>
          </a:xfrm>
          <a:prstGeom prst="line">
            <a:avLst/>
          </a:prstGeom>
          <a:ln w="28575">
            <a:solidFill>
              <a:schemeClr val="accent5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B5D3998E-ED78-461A-96D3-B6C650A32F1B}"/>
              </a:ext>
            </a:extLst>
          </p:cNvPr>
          <p:cNvSpPr/>
          <p:nvPr/>
        </p:nvSpPr>
        <p:spPr>
          <a:xfrm>
            <a:off x="2696284" y="2598737"/>
            <a:ext cx="914400" cy="9144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1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20DE183-144F-4A7A-9D16-0375B97190ED}"/>
              </a:ext>
            </a:extLst>
          </p:cNvPr>
          <p:cNvSpPr/>
          <p:nvPr/>
        </p:nvSpPr>
        <p:spPr>
          <a:xfrm>
            <a:off x="4162579" y="2598737"/>
            <a:ext cx="914400" cy="914400"/>
          </a:xfrm>
          <a:prstGeom prst="rect">
            <a:avLst/>
          </a:prstGeom>
          <a:ln w="7620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2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77D239E-2E42-4FC8-B4CF-3D976EA3D15A}"/>
              </a:ext>
            </a:extLst>
          </p:cNvPr>
          <p:cNvSpPr/>
          <p:nvPr/>
        </p:nvSpPr>
        <p:spPr>
          <a:xfrm>
            <a:off x="5628874" y="2598737"/>
            <a:ext cx="914400" cy="9144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3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791D243-86A2-4B60-A9E7-4850CED40FC0}"/>
              </a:ext>
            </a:extLst>
          </p:cNvPr>
          <p:cNvSpPr/>
          <p:nvPr/>
        </p:nvSpPr>
        <p:spPr>
          <a:xfrm>
            <a:off x="7095169" y="2598737"/>
            <a:ext cx="914400" cy="914400"/>
          </a:xfrm>
          <a:prstGeom prst="rect">
            <a:avLst/>
          </a:prstGeom>
          <a:ln w="7620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4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4A8D5961-85E7-42BD-9158-D52EF7BCFFC9}"/>
              </a:ext>
            </a:extLst>
          </p:cNvPr>
          <p:cNvCxnSpPr>
            <a:cxnSpLocks/>
          </p:cNvCxnSpPr>
          <p:nvPr/>
        </p:nvCxnSpPr>
        <p:spPr>
          <a:xfrm flipV="1">
            <a:off x="7553847" y="3513137"/>
            <a:ext cx="0" cy="497148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604722B8-1187-47A1-B2E2-4C93F4AF6B56}"/>
              </a:ext>
            </a:extLst>
          </p:cNvPr>
          <p:cNvSpPr txBox="1"/>
          <p:nvPr/>
        </p:nvSpPr>
        <p:spPr>
          <a:xfrm>
            <a:off x="6968591" y="4010285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2800">
                <a:solidFill>
                  <a:schemeClr val="accent6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right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F7B3590-B2A1-4173-B077-88F38495C196}"/>
              </a:ext>
            </a:extLst>
          </p:cNvPr>
          <p:cNvSpPr txBox="1"/>
          <p:nvPr/>
        </p:nvSpPr>
        <p:spPr>
          <a:xfrm>
            <a:off x="4134586" y="4010285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2800">
                <a:solidFill>
                  <a:schemeClr val="accent4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left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C461022-E6D1-4977-B288-088B3C3F3602}"/>
              </a:ext>
            </a:extLst>
          </p:cNvPr>
          <p:cNvCxnSpPr>
            <a:cxnSpLocks/>
          </p:cNvCxnSpPr>
          <p:nvPr/>
        </p:nvCxnSpPr>
        <p:spPr>
          <a:xfrm flipV="1">
            <a:off x="4621257" y="3513137"/>
            <a:ext cx="0" cy="497148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68AC276-6042-449C-A619-49C12CAB23A2}"/>
              </a:ext>
            </a:extLst>
          </p:cNvPr>
          <p:cNvCxnSpPr>
            <a:stCxn id="38" idx="3"/>
            <a:endCxn id="39" idx="1"/>
          </p:cNvCxnSpPr>
          <p:nvPr/>
        </p:nvCxnSpPr>
        <p:spPr>
          <a:xfrm>
            <a:off x="3610684" y="3055937"/>
            <a:ext cx="551895" cy="0"/>
          </a:xfrm>
          <a:prstGeom prst="line">
            <a:avLst/>
          </a:prstGeom>
          <a:ln w="28575">
            <a:solidFill>
              <a:schemeClr val="accent5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2749625E-ACA1-4499-A02F-0F6FE52620A7}"/>
              </a:ext>
            </a:extLst>
          </p:cNvPr>
          <p:cNvCxnSpPr>
            <a:cxnSpLocks/>
            <a:stCxn id="39" idx="3"/>
            <a:endCxn id="40" idx="1"/>
          </p:cNvCxnSpPr>
          <p:nvPr/>
        </p:nvCxnSpPr>
        <p:spPr>
          <a:xfrm>
            <a:off x="5076979" y="3055937"/>
            <a:ext cx="551895" cy="0"/>
          </a:xfrm>
          <a:prstGeom prst="line">
            <a:avLst/>
          </a:prstGeom>
          <a:ln w="28575">
            <a:solidFill>
              <a:schemeClr val="accent5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DC188132-DE16-4CA5-A6A8-984B5A5F89C1}"/>
              </a:ext>
            </a:extLst>
          </p:cNvPr>
          <p:cNvCxnSpPr>
            <a:cxnSpLocks/>
            <a:stCxn id="40" idx="3"/>
            <a:endCxn id="41" idx="1"/>
          </p:cNvCxnSpPr>
          <p:nvPr/>
        </p:nvCxnSpPr>
        <p:spPr>
          <a:xfrm>
            <a:off x="6543274" y="3055937"/>
            <a:ext cx="551895" cy="0"/>
          </a:xfrm>
          <a:prstGeom prst="line">
            <a:avLst/>
          </a:prstGeom>
          <a:ln w="28575">
            <a:solidFill>
              <a:schemeClr val="accent5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6911DC7-51B0-4927-8AF6-E3E45588C0D5}"/>
              </a:ext>
            </a:extLst>
          </p:cNvPr>
          <p:cNvCxnSpPr>
            <a:cxnSpLocks/>
            <a:stCxn id="41" idx="3"/>
          </p:cNvCxnSpPr>
          <p:nvPr/>
        </p:nvCxnSpPr>
        <p:spPr>
          <a:xfrm>
            <a:off x="8009569" y="3055937"/>
            <a:ext cx="551895" cy="0"/>
          </a:xfrm>
          <a:prstGeom prst="line">
            <a:avLst/>
          </a:prstGeom>
          <a:ln w="28575">
            <a:solidFill>
              <a:schemeClr val="accent5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6EEE211F-01B2-4069-9842-D098B48206AA}"/>
              </a:ext>
            </a:extLst>
          </p:cNvPr>
          <p:cNvSpPr txBox="1"/>
          <p:nvPr/>
        </p:nvSpPr>
        <p:spPr>
          <a:xfrm>
            <a:off x="8518819" y="2455772"/>
            <a:ext cx="6126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?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49484DB0-A989-48F4-93CB-ED1295B3AB14}"/>
              </a:ext>
            </a:extLst>
          </p:cNvPr>
          <p:cNvSpPr/>
          <p:nvPr/>
        </p:nvSpPr>
        <p:spPr>
          <a:xfrm>
            <a:off x="2709227" y="530877"/>
            <a:ext cx="914400" cy="914400"/>
          </a:xfrm>
          <a:prstGeom prst="rect">
            <a:avLst/>
          </a:prstGeom>
          <a:ln w="7620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1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94EE200-A1F3-47F1-A049-9BD6566D88E0}"/>
              </a:ext>
            </a:extLst>
          </p:cNvPr>
          <p:cNvSpPr/>
          <p:nvPr/>
        </p:nvSpPr>
        <p:spPr>
          <a:xfrm>
            <a:off x="4175522" y="530877"/>
            <a:ext cx="914400" cy="9144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2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07090AE8-E046-4CBF-9C28-5B6A220DA2F4}"/>
              </a:ext>
            </a:extLst>
          </p:cNvPr>
          <p:cNvSpPr/>
          <p:nvPr/>
        </p:nvSpPr>
        <p:spPr>
          <a:xfrm>
            <a:off x="5641817" y="530877"/>
            <a:ext cx="914400" cy="914400"/>
          </a:xfrm>
          <a:prstGeom prst="rect">
            <a:avLst/>
          </a:prstGeom>
          <a:ln w="7620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3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C3B7F961-40B2-4B06-BA59-5203AF77D781}"/>
              </a:ext>
            </a:extLst>
          </p:cNvPr>
          <p:cNvCxnSpPr>
            <a:cxnSpLocks/>
          </p:cNvCxnSpPr>
          <p:nvPr/>
        </p:nvCxnSpPr>
        <p:spPr>
          <a:xfrm flipV="1">
            <a:off x="6093096" y="1445277"/>
            <a:ext cx="0" cy="497148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A495C13C-A248-46E7-AE77-F132FCD026E1}"/>
              </a:ext>
            </a:extLst>
          </p:cNvPr>
          <p:cNvSpPr txBox="1"/>
          <p:nvPr/>
        </p:nvSpPr>
        <p:spPr>
          <a:xfrm>
            <a:off x="5507840" y="1942425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6"/>
                </a:solidFill>
                <a:latin typeface="Consolas" panose="020B0609020204030204" pitchFamily="49" charset="0"/>
              </a:rPr>
              <a:t>right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10F80E3-6DFD-4A86-9D69-8D215E5F0A8D}"/>
              </a:ext>
            </a:extLst>
          </p:cNvPr>
          <p:cNvSpPr txBox="1"/>
          <p:nvPr/>
        </p:nvSpPr>
        <p:spPr>
          <a:xfrm>
            <a:off x="2673835" y="1942425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4"/>
                </a:solidFill>
                <a:latin typeface="Consolas" panose="020B0609020204030204" pitchFamily="49" charset="0"/>
              </a:rPr>
              <a:t>left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323D13E4-BC25-4DCE-A267-84D56B96777A}"/>
              </a:ext>
            </a:extLst>
          </p:cNvPr>
          <p:cNvCxnSpPr>
            <a:cxnSpLocks/>
          </p:cNvCxnSpPr>
          <p:nvPr/>
        </p:nvCxnSpPr>
        <p:spPr>
          <a:xfrm flipV="1">
            <a:off x="3160506" y="1445277"/>
            <a:ext cx="0" cy="497148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64AD404B-57F7-4C4F-BE86-26A739EC7567}"/>
              </a:ext>
            </a:extLst>
          </p:cNvPr>
          <p:cNvCxnSpPr>
            <a:stCxn id="56" idx="3"/>
            <a:endCxn id="57" idx="1"/>
          </p:cNvCxnSpPr>
          <p:nvPr/>
        </p:nvCxnSpPr>
        <p:spPr>
          <a:xfrm>
            <a:off x="3623627" y="988077"/>
            <a:ext cx="551895" cy="0"/>
          </a:xfrm>
          <a:prstGeom prst="line">
            <a:avLst/>
          </a:prstGeom>
          <a:ln w="28575">
            <a:solidFill>
              <a:schemeClr val="accent5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2A8AB355-3E0A-4C24-8F9C-7B92B20B6578}"/>
              </a:ext>
            </a:extLst>
          </p:cNvPr>
          <p:cNvCxnSpPr>
            <a:cxnSpLocks/>
            <a:stCxn id="57" idx="3"/>
            <a:endCxn id="58" idx="1"/>
          </p:cNvCxnSpPr>
          <p:nvPr/>
        </p:nvCxnSpPr>
        <p:spPr>
          <a:xfrm>
            <a:off x="5089922" y="988077"/>
            <a:ext cx="551895" cy="0"/>
          </a:xfrm>
          <a:prstGeom prst="line">
            <a:avLst/>
          </a:prstGeom>
          <a:ln w="28575">
            <a:solidFill>
              <a:schemeClr val="accent5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87529F3B-6456-4771-B756-E160310BED81}"/>
              </a:ext>
            </a:extLst>
          </p:cNvPr>
          <p:cNvCxnSpPr>
            <a:cxnSpLocks/>
            <a:stCxn id="58" idx="3"/>
          </p:cNvCxnSpPr>
          <p:nvPr/>
        </p:nvCxnSpPr>
        <p:spPr>
          <a:xfrm>
            <a:off x="6556217" y="988077"/>
            <a:ext cx="551895" cy="0"/>
          </a:xfrm>
          <a:prstGeom prst="line">
            <a:avLst/>
          </a:prstGeom>
          <a:ln w="28575">
            <a:solidFill>
              <a:schemeClr val="accent5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E6D48638-D404-4B35-99B9-13B9D34E6127}"/>
              </a:ext>
            </a:extLst>
          </p:cNvPr>
          <p:cNvSpPr txBox="1"/>
          <p:nvPr/>
        </p:nvSpPr>
        <p:spPr>
          <a:xfrm>
            <a:off x="7108112" y="387912"/>
            <a:ext cx="6126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?</a:t>
            </a: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3D5E8645-DF94-4883-AAA0-465C065867E6}"/>
              </a:ext>
            </a:extLst>
          </p:cNvPr>
          <p:cNvGrpSpPr/>
          <p:nvPr/>
        </p:nvGrpSpPr>
        <p:grpSpPr>
          <a:xfrm>
            <a:off x="3380231" y="1650012"/>
            <a:ext cx="2503862" cy="575353"/>
            <a:chOff x="3380231" y="1650012"/>
            <a:chExt cx="2503862" cy="575353"/>
          </a:xfrm>
        </p:grpSpPr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3D1074B5-F59C-4C73-98D1-EC3E72EEDD75}"/>
                </a:ext>
              </a:extLst>
            </p:cNvPr>
            <p:cNvSpPr txBox="1"/>
            <p:nvPr/>
          </p:nvSpPr>
          <p:spPr>
            <a:xfrm>
              <a:off x="4258751" y="1702145"/>
              <a:ext cx="73610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tx2"/>
                  </a:solidFill>
                </a:rPr>
                <a:t>n=2</a:t>
              </a:r>
            </a:p>
          </p:txBody>
        </p: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961A415F-3565-42FE-A5E0-BB0AD2A27A2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80231" y="1743379"/>
              <a:ext cx="2503862" cy="2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77DF7A24-268D-4371-9AB4-7E96BBE70B24}"/>
                </a:ext>
              </a:extLst>
            </p:cNvPr>
            <p:cNvCxnSpPr>
              <a:cxnSpLocks/>
            </p:cNvCxnSpPr>
            <p:nvPr/>
          </p:nvCxnSpPr>
          <p:spPr>
            <a:xfrm>
              <a:off x="3380231" y="1650013"/>
              <a:ext cx="0" cy="186735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599C2C37-00D8-425B-B16C-CE76B2278FFE}"/>
                </a:ext>
              </a:extLst>
            </p:cNvPr>
            <p:cNvCxnSpPr>
              <a:cxnSpLocks/>
            </p:cNvCxnSpPr>
            <p:nvPr/>
          </p:nvCxnSpPr>
          <p:spPr>
            <a:xfrm>
              <a:off x="5884093" y="1650012"/>
              <a:ext cx="0" cy="186735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7433D51E-1D30-4F59-B652-AB59B8770420}"/>
              </a:ext>
            </a:extLst>
          </p:cNvPr>
          <p:cNvGrpSpPr/>
          <p:nvPr/>
        </p:nvGrpSpPr>
        <p:grpSpPr>
          <a:xfrm>
            <a:off x="4786329" y="3722607"/>
            <a:ext cx="2503862" cy="575353"/>
            <a:chOff x="3380231" y="1650012"/>
            <a:chExt cx="2503862" cy="575353"/>
          </a:xfrm>
        </p:grpSpPr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E259D0B2-8861-4F49-92B9-58DF8E5B2AEE}"/>
                </a:ext>
              </a:extLst>
            </p:cNvPr>
            <p:cNvSpPr txBox="1"/>
            <p:nvPr/>
          </p:nvSpPr>
          <p:spPr>
            <a:xfrm>
              <a:off x="4258751" y="1702145"/>
              <a:ext cx="73610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tx2"/>
                  </a:solidFill>
                </a:rPr>
                <a:t>n=2</a:t>
              </a:r>
            </a:p>
          </p:txBody>
        </p: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CAF7C7FB-9326-4C81-8EDA-8AEB0E68CD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80231" y="1743379"/>
              <a:ext cx="2503862" cy="2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E5C602B4-D020-48EF-B131-95DCFA7ED37E}"/>
                </a:ext>
              </a:extLst>
            </p:cNvPr>
            <p:cNvCxnSpPr>
              <a:cxnSpLocks/>
            </p:cNvCxnSpPr>
            <p:nvPr/>
          </p:nvCxnSpPr>
          <p:spPr>
            <a:xfrm>
              <a:off x="3380231" y="1650013"/>
              <a:ext cx="0" cy="186735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84C0BC54-555C-4906-B9F0-CBBA62E03B82}"/>
                </a:ext>
              </a:extLst>
            </p:cNvPr>
            <p:cNvCxnSpPr>
              <a:cxnSpLocks/>
            </p:cNvCxnSpPr>
            <p:nvPr/>
          </p:nvCxnSpPr>
          <p:spPr>
            <a:xfrm>
              <a:off x="5884093" y="1650012"/>
              <a:ext cx="0" cy="186735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7218FD73-EEA7-4C12-83DA-5E9FBAFC5DEA}"/>
              </a:ext>
            </a:extLst>
          </p:cNvPr>
          <p:cNvGrpSpPr/>
          <p:nvPr/>
        </p:nvGrpSpPr>
        <p:grpSpPr>
          <a:xfrm>
            <a:off x="6294088" y="5832629"/>
            <a:ext cx="2503862" cy="575353"/>
            <a:chOff x="3380231" y="1650012"/>
            <a:chExt cx="2503862" cy="575353"/>
          </a:xfrm>
        </p:grpSpPr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C9A712F8-BE9B-4754-8868-8447B6BA0FC8}"/>
                </a:ext>
              </a:extLst>
            </p:cNvPr>
            <p:cNvSpPr txBox="1"/>
            <p:nvPr/>
          </p:nvSpPr>
          <p:spPr>
            <a:xfrm>
              <a:off x="4258751" y="1702145"/>
              <a:ext cx="73610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tx2"/>
                  </a:solidFill>
                </a:rPr>
                <a:t>n=2</a:t>
              </a:r>
            </a:p>
          </p:txBody>
        </p: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54C91B32-06B5-43FC-820A-9190B19DF41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80231" y="1743379"/>
              <a:ext cx="2503862" cy="2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54FB5143-D263-4CFB-95F3-185B8EB59C1E}"/>
                </a:ext>
              </a:extLst>
            </p:cNvPr>
            <p:cNvCxnSpPr>
              <a:cxnSpLocks/>
            </p:cNvCxnSpPr>
            <p:nvPr/>
          </p:nvCxnSpPr>
          <p:spPr>
            <a:xfrm>
              <a:off x="3380231" y="1650013"/>
              <a:ext cx="0" cy="186735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51F08D57-36E3-4169-B8BD-606DFA336FD4}"/>
                </a:ext>
              </a:extLst>
            </p:cNvPr>
            <p:cNvCxnSpPr>
              <a:cxnSpLocks/>
            </p:cNvCxnSpPr>
            <p:nvPr/>
          </p:nvCxnSpPr>
          <p:spPr>
            <a:xfrm>
              <a:off x="5884093" y="1650012"/>
              <a:ext cx="0" cy="186735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1" name="Graphic 90" descr="Close with solid fill">
            <a:extLst>
              <a:ext uri="{FF2B5EF4-FFF2-40B4-BE49-F238E27FC236}">
                <a16:creationId xmlns:a16="http://schemas.microsoft.com/office/drawing/2014/main" id="{9F432C94-32A2-442C-8887-E836E3C99F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13964" y="4315805"/>
            <a:ext cx="731520" cy="731520"/>
          </a:xfrm>
          <a:prstGeom prst="rect">
            <a:avLst/>
          </a:prstGeom>
        </p:spPr>
      </p:pic>
      <p:sp>
        <p:nvSpPr>
          <p:cNvPr id="92" name="TextBox 91">
            <a:extLst>
              <a:ext uri="{FF2B5EF4-FFF2-40B4-BE49-F238E27FC236}">
                <a16:creationId xmlns:a16="http://schemas.microsoft.com/office/drawing/2014/main" id="{A07DEA0D-970D-43A1-8F63-75758E5DD652}"/>
              </a:ext>
            </a:extLst>
          </p:cNvPr>
          <p:cNvSpPr txBox="1"/>
          <p:nvPr/>
        </p:nvSpPr>
        <p:spPr>
          <a:xfrm>
            <a:off x="2181078" y="5865874"/>
            <a:ext cx="29679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How to delete “3”?</a:t>
            </a:r>
          </a:p>
        </p:txBody>
      </p:sp>
    </p:spTree>
    <p:extLst>
      <p:ext uri="{BB962C8B-B14F-4D97-AF65-F5344CB8AC3E}">
        <p14:creationId xmlns:p14="http://schemas.microsoft.com/office/powerpoint/2010/main" val="2998866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75E158F-E15A-4078-8B38-7D4F3AC0A7E7}"/>
              </a:ext>
            </a:extLst>
          </p:cNvPr>
          <p:cNvSpPr/>
          <p:nvPr/>
        </p:nvSpPr>
        <p:spPr>
          <a:xfrm>
            <a:off x="2689934" y="4669655"/>
            <a:ext cx="914400" cy="9144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6659477-A03D-4621-B931-AA0674E70BFA}"/>
              </a:ext>
            </a:extLst>
          </p:cNvPr>
          <p:cNvSpPr/>
          <p:nvPr/>
        </p:nvSpPr>
        <p:spPr>
          <a:xfrm>
            <a:off x="4156229" y="4669655"/>
            <a:ext cx="914400" cy="914400"/>
          </a:xfrm>
          <a:prstGeom prst="rect">
            <a:avLst/>
          </a:prstGeom>
          <a:ln w="7620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D2B9523-B565-43D1-8662-23E06501A231}"/>
              </a:ext>
            </a:extLst>
          </p:cNvPr>
          <p:cNvSpPr/>
          <p:nvPr/>
        </p:nvSpPr>
        <p:spPr>
          <a:xfrm>
            <a:off x="5622524" y="4669655"/>
            <a:ext cx="914400" cy="9144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7356C52-AD40-4F60-B182-53D63614B6C7}"/>
              </a:ext>
            </a:extLst>
          </p:cNvPr>
          <p:cNvSpPr/>
          <p:nvPr/>
        </p:nvSpPr>
        <p:spPr>
          <a:xfrm>
            <a:off x="7088819" y="4669655"/>
            <a:ext cx="914400" cy="9144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4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FF4AA20-E1DF-48DB-9BEC-3D4650362F5E}"/>
              </a:ext>
            </a:extLst>
          </p:cNvPr>
          <p:cNvSpPr/>
          <p:nvPr/>
        </p:nvSpPr>
        <p:spPr>
          <a:xfrm>
            <a:off x="8555114" y="4669655"/>
            <a:ext cx="914400" cy="914400"/>
          </a:xfrm>
          <a:prstGeom prst="rect">
            <a:avLst/>
          </a:prstGeom>
          <a:solidFill>
            <a:schemeClr val="tx2">
              <a:lumMod val="75000"/>
            </a:schemeClr>
          </a:solidFill>
          <a:ln w="7620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null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7DB6F06-5BA0-4097-9FC7-B8EA3A6F5204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3604334" y="5126855"/>
            <a:ext cx="551895" cy="0"/>
          </a:xfrm>
          <a:prstGeom prst="line">
            <a:avLst/>
          </a:prstGeom>
          <a:ln w="28575">
            <a:solidFill>
              <a:schemeClr val="accent5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11A10FF-0740-4CFD-BACF-F50BC7D8E606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8003219" y="5126855"/>
            <a:ext cx="551895" cy="0"/>
          </a:xfrm>
          <a:prstGeom prst="line">
            <a:avLst/>
          </a:prstGeom>
          <a:ln w="28575">
            <a:solidFill>
              <a:schemeClr val="accent5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B5D3998E-ED78-461A-96D3-B6C650A32F1B}"/>
              </a:ext>
            </a:extLst>
          </p:cNvPr>
          <p:cNvSpPr/>
          <p:nvPr/>
        </p:nvSpPr>
        <p:spPr>
          <a:xfrm>
            <a:off x="2696284" y="2598737"/>
            <a:ext cx="914400" cy="914400"/>
          </a:xfrm>
          <a:prstGeom prst="rect">
            <a:avLst/>
          </a:prstGeom>
          <a:ln w="7620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1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20DE183-144F-4A7A-9D16-0375B97190ED}"/>
              </a:ext>
            </a:extLst>
          </p:cNvPr>
          <p:cNvSpPr/>
          <p:nvPr/>
        </p:nvSpPr>
        <p:spPr>
          <a:xfrm>
            <a:off x="4162579" y="2598737"/>
            <a:ext cx="914400" cy="9144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2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77D239E-2E42-4FC8-B4CF-3D976EA3D15A}"/>
              </a:ext>
            </a:extLst>
          </p:cNvPr>
          <p:cNvSpPr/>
          <p:nvPr/>
        </p:nvSpPr>
        <p:spPr>
          <a:xfrm>
            <a:off x="5628874" y="2598737"/>
            <a:ext cx="914400" cy="9144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3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791D243-86A2-4B60-A9E7-4850CED40FC0}"/>
              </a:ext>
            </a:extLst>
          </p:cNvPr>
          <p:cNvSpPr/>
          <p:nvPr/>
        </p:nvSpPr>
        <p:spPr>
          <a:xfrm>
            <a:off x="7095169" y="2598737"/>
            <a:ext cx="914400" cy="914400"/>
          </a:xfrm>
          <a:prstGeom prst="rect">
            <a:avLst/>
          </a:prstGeom>
          <a:ln w="7620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4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68AC276-6042-449C-A619-49C12CAB23A2}"/>
              </a:ext>
            </a:extLst>
          </p:cNvPr>
          <p:cNvCxnSpPr>
            <a:stCxn id="38" idx="3"/>
            <a:endCxn id="39" idx="1"/>
          </p:cNvCxnSpPr>
          <p:nvPr/>
        </p:nvCxnSpPr>
        <p:spPr>
          <a:xfrm>
            <a:off x="3610684" y="3055937"/>
            <a:ext cx="551895" cy="0"/>
          </a:xfrm>
          <a:prstGeom prst="line">
            <a:avLst/>
          </a:prstGeom>
          <a:ln w="28575">
            <a:solidFill>
              <a:schemeClr val="accent5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2749625E-ACA1-4499-A02F-0F6FE52620A7}"/>
              </a:ext>
            </a:extLst>
          </p:cNvPr>
          <p:cNvCxnSpPr>
            <a:cxnSpLocks/>
            <a:stCxn id="39" idx="3"/>
            <a:endCxn id="40" idx="1"/>
          </p:cNvCxnSpPr>
          <p:nvPr/>
        </p:nvCxnSpPr>
        <p:spPr>
          <a:xfrm>
            <a:off x="5076979" y="3055937"/>
            <a:ext cx="551895" cy="0"/>
          </a:xfrm>
          <a:prstGeom prst="line">
            <a:avLst/>
          </a:prstGeom>
          <a:ln w="28575">
            <a:solidFill>
              <a:schemeClr val="accent5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DC188132-DE16-4CA5-A6A8-984B5A5F89C1}"/>
              </a:ext>
            </a:extLst>
          </p:cNvPr>
          <p:cNvCxnSpPr>
            <a:cxnSpLocks/>
            <a:stCxn id="40" idx="3"/>
            <a:endCxn id="41" idx="1"/>
          </p:cNvCxnSpPr>
          <p:nvPr/>
        </p:nvCxnSpPr>
        <p:spPr>
          <a:xfrm>
            <a:off x="6543274" y="3055937"/>
            <a:ext cx="551895" cy="0"/>
          </a:xfrm>
          <a:prstGeom prst="line">
            <a:avLst/>
          </a:prstGeom>
          <a:ln w="28575">
            <a:solidFill>
              <a:schemeClr val="accent5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6911DC7-51B0-4927-8AF6-E3E45588C0D5}"/>
              </a:ext>
            </a:extLst>
          </p:cNvPr>
          <p:cNvCxnSpPr>
            <a:cxnSpLocks/>
            <a:stCxn id="41" idx="3"/>
          </p:cNvCxnSpPr>
          <p:nvPr/>
        </p:nvCxnSpPr>
        <p:spPr>
          <a:xfrm>
            <a:off x="8009569" y="3055937"/>
            <a:ext cx="551895" cy="0"/>
          </a:xfrm>
          <a:prstGeom prst="line">
            <a:avLst/>
          </a:prstGeom>
          <a:ln w="28575">
            <a:solidFill>
              <a:schemeClr val="accent5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6EEE211F-01B2-4069-9842-D098B48206AA}"/>
              </a:ext>
            </a:extLst>
          </p:cNvPr>
          <p:cNvSpPr txBox="1"/>
          <p:nvPr/>
        </p:nvSpPr>
        <p:spPr>
          <a:xfrm>
            <a:off x="8518819" y="2455772"/>
            <a:ext cx="6126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?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49484DB0-A989-48F4-93CB-ED1295B3AB14}"/>
              </a:ext>
            </a:extLst>
          </p:cNvPr>
          <p:cNvSpPr/>
          <p:nvPr/>
        </p:nvSpPr>
        <p:spPr>
          <a:xfrm>
            <a:off x="2709227" y="530877"/>
            <a:ext cx="914400" cy="9144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1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94EE200-A1F3-47F1-A049-9BD6566D88E0}"/>
              </a:ext>
            </a:extLst>
          </p:cNvPr>
          <p:cNvSpPr/>
          <p:nvPr/>
        </p:nvSpPr>
        <p:spPr>
          <a:xfrm>
            <a:off x="4175522" y="530877"/>
            <a:ext cx="914400" cy="9144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2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07090AE8-E046-4CBF-9C28-5B6A220DA2F4}"/>
              </a:ext>
            </a:extLst>
          </p:cNvPr>
          <p:cNvSpPr/>
          <p:nvPr/>
        </p:nvSpPr>
        <p:spPr>
          <a:xfrm>
            <a:off x="5641817" y="530877"/>
            <a:ext cx="914400" cy="914400"/>
          </a:xfrm>
          <a:prstGeom prst="rect">
            <a:avLst/>
          </a:prstGeom>
          <a:ln w="7620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3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C3B7F961-40B2-4B06-BA59-5203AF77D781}"/>
              </a:ext>
            </a:extLst>
          </p:cNvPr>
          <p:cNvCxnSpPr>
            <a:cxnSpLocks/>
          </p:cNvCxnSpPr>
          <p:nvPr/>
        </p:nvCxnSpPr>
        <p:spPr>
          <a:xfrm flipV="1">
            <a:off x="6093096" y="1445277"/>
            <a:ext cx="0" cy="497148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A495C13C-A248-46E7-AE77-F132FCD026E1}"/>
              </a:ext>
            </a:extLst>
          </p:cNvPr>
          <p:cNvSpPr txBox="1"/>
          <p:nvPr/>
        </p:nvSpPr>
        <p:spPr>
          <a:xfrm>
            <a:off x="5507840" y="1942425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6"/>
                </a:solidFill>
                <a:latin typeface="Consolas" panose="020B0609020204030204" pitchFamily="49" charset="0"/>
              </a:rPr>
              <a:t>right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10F80E3-6DFD-4A86-9D69-8D215E5F0A8D}"/>
              </a:ext>
            </a:extLst>
          </p:cNvPr>
          <p:cNvSpPr txBox="1"/>
          <p:nvPr/>
        </p:nvSpPr>
        <p:spPr>
          <a:xfrm>
            <a:off x="1207539" y="1932552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4"/>
                </a:solidFill>
                <a:latin typeface="Consolas" panose="020B0609020204030204" pitchFamily="49" charset="0"/>
              </a:rPr>
              <a:t>left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64AD404B-57F7-4C4F-BE86-26A739EC7567}"/>
              </a:ext>
            </a:extLst>
          </p:cNvPr>
          <p:cNvCxnSpPr>
            <a:stCxn id="56" idx="3"/>
            <a:endCxn id="57" idx="1"/>
          </p:cNvCxnSpPr>
          <p:nvPr/>
        </p:nvCxnSpPr>
        <p:spPr>
          <a:xfrm>
            <a:off x="3623627" y="988077"/>
            <a:ext cx="551895" cy="0"/>
          </a:xfrm>
          <a:prstGeom prst="line">
            <a:avLst/>
          </a:prstGeom>
          <a:ln w="28575">
            <a:solidFill>
              <a:schemeClr val="accent5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2A8AB355-3E0A-4C24-8F9C-7B92B20B6578}"/>
              </a:ext>
            </a:extLst>
          </p:cNvPr>
          <p:cNvCxnSpPr>
            <a:cxnSpLocks/>
            <a:stCxn id="57" idx="3"/>
            <a:endCxn id="58" idx="1"/>
          </p:cNvCxnSpPr>
          <p:nvPr/>
        </p:nvCxnSpPr>
        <p:spPr>
          <a:xfrm>
            <a:off x="5089922" y="988077"/>
            <a:ext cx="551895" cy="0"/>
          </a:xfrm>
          <a:prstGeom prst="line">
            <a:avLst/>
          </a:prstGeom>
          <a:ln w="28575">
            <a:solidFill>
              <a:schemeClr val="accent5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87529F3B-6456-4771-B756-E160310BED81}"/>
              </a:ext>
            </a:extLst>
          </p:cNvPr>
          <p:cNvCxnSpPr>
            <a:cxnSpLocks/>
            <a:stCxn id="58" idx="3"/>
          </p:cNvCxnSpPr>
          <p:nvPr/>
        </p:nvCxnSpPr>
        <p:spPr>
          <a:xfrm>
            <a:off x="6556217" y="988077"/>
            <a:ext cx="551895" cy="0"/>
          </a:xfrm>
          <a:prstGeom prst="line">
            <a:avLst/>
          </a:prstGeom>
          <a:ln w="28575">
            <a:solidFill>
              <a:schemeClr val="accent5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E6D48638-D404-4B35-99B9-13B9D34E6127}"/>
              </a:ext>
            </a:extLst>
          </p:cNvPr>
          <p:cNvSpPr txBox="1"/>
          <p:nvPr/>
        </p:nvSpPr>
        <p:spPr>
          <a:xfrm>
            <a:off x="7108112" y="387912"/>
            <a:ext cx="6126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?</a:t>
            </a: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3D5E8645-DF94-4883-AAA0-465C065867E6}"/>
              </a:ext>
            </a:extLst>
          </p:cNvPr>
          <p:cNvGrpSpPr/>
          <p:nvPr/>
        </p:nvGrpSpPr>
        <p:grpSpPr>
          <a:xfrm>
            <a:off x="1935333" y="1650012"/>
            <a:ext cx="3948760" cy="575353"/>
            <a:chOff x="3380231" y="1650012"/>
            <a:chExt cx="2503862" cy="575353"/>
          </a:xfrm>
        </p:grpSpPr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3D1074B5-F59C-4C73-98D1-EC3E72EEDD75}"/>
                </a:ext>
              </a:extLst>
            </p:cNvPr>
            <p:cNvSpPr txBox="1"/>
            <p:nvPr/>
          </p:nvSpPr>
          <p:spPr>
            <a:xfrm>
              <a:off x="4278567" y="1702145"/>
              <a:ext cx="6964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tx2"/>
                  </a:solidFill>
                </a:rPr>
                <a:t>n+1=3</a:t>
              </a:r>
            </a:p>
          </p:txBody>
        </p: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961A415F-3565-42FE-A5E0-BB0AD2A27A2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80231" y="1743379"/>
              <a:ext cx="2503862" cy="2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77DF7A24-268D-4371-9AB4-7E96BBE70B24}"/>
                </a:ext>
              </a:extLst>
            </p:cNvPr>
            <p:cNvCxnSpPr>
              <a:cxnSpLocks/>
            </p:cNvCxnSpPr>
            <p:nvPr/>
          </p:nvCxnSpPr>
          <p:spPr>
            <a:xfrm>
              <a:off x="3380231" y="1650013"/>
              <a:ext cx="0" cy="186735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599C2C37-00D8-425B-B16C-CE76B2278FFE}"/>
                </a:ext>
              </a:extLst>
            </p:cNvPr>
            <p:cNvCxnSpPr>
              <a:cxnSpLocks/>
            </p:cNvCxnSpPr>
            <p:nvPr/>
          </p:nvCxnSpPr>
          <p:spPr>
            <a:xfrm>
              <a:off x="5884093" y="1650012"/>
              <a:ext cx="0" cy="186735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1" name="Graphic 90" descr="Close with solid fill">
            <a:extLst>
              <a:ext uri="{FF2B5EF4-FFF2-40B4-BE49-F238E27FC236}">
                <a16:creationId xmlns:a16="http://schemas.microsoft.com/office/drawing/2014/main" id="{9F432C94-32A2-442C-8887-E836E3C99F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13964" y="4315805"/>
            <a:ext cx="731520" cy="731520"/>
          </a:xfrm>
          <a:prstGeom prst="rect">
            <a:avLst/>
          </a:prstGeom>
        </p:spPr>
      </p:pic>
      <p:sp>
        <p:nvSpPr>
          <p:cNvPr id="59" name="Rectangle 58">
            <a:extLst>
              <a:ext uri="{FF2B5EF4-FFF2-40B4-BE49-F238E27FC236}">
                <a16:creationId xmlns:a16="http://schemas.microsoft.com/office/drawing/2014/main" id="{A9A1E8B8-2FE6-40D5-BB33-FDB18E65B9B9}"/>
              </a:ext>
            </a:extLst>
          </p:cNvPr>
          <p:cNvSpPr/>
          <p:nvPr/>
        </p:nvSpPr>
        <p:spPr>
          <a:xfrm>
            <a:off x="1237011" y="530876"/>
            <a:ext cx="914400" cy="914400"/>
          </a:xfrm>
          <a:prstGeom prst="rect">
            <a:avLst/>
          </a:prstGeom>
          <a:solidFill>
            <a:schemeClr val="accent5"/>
          </a:solidFill>
          <a:ln w="7620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root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790618BF-A94B-44BC-9426-03CF0683AD42}"/>
              </a:ext>
            </a:extLst>
          </p:cNvPr>
          <p:cNvCxnSpPr>
            <a:cxnSpLocks/>
            <a:stCxn id="59" idx="3"/>
            <a:endCxn id="56" idx="1"/>
          </p:cNvCxnSpPr>
          <p:nvPr/>
        </p:nvCxnSpPr>
        <p:spPr>
          <a:xfrm>
            <a:off x="2151411" y="988076"/>
            <a:ext cx="557816" cy="1"/>
          </a:xfrm>
          <a:prstGeom prst="line">
            <a:avLst/>
          </a:prstGeom>
          <a:ln w="28575">
            <a:solidFill>
              <a:schemeClr val="accent5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323D13E4-BC25-4DCE-A267-84D56B96777A}"/>
              </a:ext>
            </a:extLst>
          </p:cNvPr>
          <p:cNvCxnSpPr>
            <a:cxnSpLocks/>
          </p:cNvCxnSpPr>
          <p:nvPr/>
        </p:nvCxnSpPr>
        <p:spPr>
          <a:xfrm flipV="1">
            <a:off x="1694211" y="1451786"/>
            <a:ext cx="0" cy="497148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910DCE12-483C-4CEA-BC3E-A6489158BEE6}"/>
              </a:ext>
            </a:extLst>
          </p:cNvPr>
          <p:cNvCxnSpPr>
            <a:cxnSpLocks/>
          </p:cNvCxnSpPr>
          <p:nvPr/>
        </p:nvCxnSpPr>
        <p:spPr>
          <a:xfrm flipV="1">
            <a:off x="7563101" y="3497945"/>
            <a:ext cx="0" cy="497148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7CE2666A-569A-4004-9FC7-2204E0CF58A3}"/>
              </a:ext>
            </a:extLst>
          </p:cNvPr>
          <p:cNvSpPr txBox="1"/>
          <p:nvPr/>
        </p:nvSpPr>
        <p:spPr>
          <a:xfrm>
            <a:off x="6977845" y="3995093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6"/>
                </a:solidFill>
                <a:latin typeface="Consolas" panose="020B0609020204030204" pitchFamily="49" charset="0"/>
              </a:rPr>
              <a:t>right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41A2BCA-3106-456A-AF31-12E2E2B1E0B6}"/>
              </a:ext>
            </a:extLst>
          </p:cNvPr>
          <p:cNvSpPr txBox="1"/>
          <p:nvPr/>
        </p:nvSpPr>
        <p:spPr>
          <a:xfrm>
            <a:off x="2677544" y="3985220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4"/>
                </a:solidFill>
                <a:latin typeface="Consolas" panose="020B0609020204030204" pitchFamily="49" charset="0"/>
              </a:rPr>
              <a:t>left</a:t>
            </a: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3BF9F56C-A75D-4A5C-937E-3375078FF352}"/>
              </a:ext>
            </a:extLst>
          </p:cNvPr>
          <p:cNvGrpSpPr/>
          <p:nvPr/>
        </p:nvGrpSpPr>
        <p:grpSpPr>
          <a:xfrm>
            <a:off x="3405338" y="3702680"/>
            <a:ext cx="3948760" cy="575353"/>
            <a:chOff x="3380231" y="1650012"/>
            <a:chExt cx="2503862" cy="575353"/>
          </a:xfrm>
        </p:grpSpPr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9BAB6366-B570-4DAC-9E13-7217364A9734}"/>
                </a:ext>
              </a:extLst>
            </p:cNvPr>
            <p:cNvSpPr txBox="1"/>
            <p:nvPr/>
          </p:nvSpPr>
          <p:spPr>
            <a:xfrm>
              <a:off x="4278567" y="1702145"/>
              <a:ext cx="6964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tx2"/>
                  </a:solidFill>
                </a:rPr>
                <a:t>n+1=3</a:t>
              </a:r>
            </a:p>
          </p:txBody>
        </p: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E0081D3A-7DD0-4372-A4EE-926E80C50C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80231" y="1743379"/>
              <a:ext cx="2503862" cy="2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D057BD99-DE4E-49A6-BB4D-158E480F44F7}"/>
                </a:ext>
              </a:extLst>
            </p:cNvPr>
            <p:cNvCxnSpPr>
              <a:cxnSpLocks/>
            </p:cNvCxnSpPr>
            <p:nvPr/>
          </p:nvCxnSpPr>
          <p:spPr>
            <a:xfrm>
              <a:off x="3380231" y="1650013"/>
              <a:ext cx="0" cy="186735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BF0DC93E-387F-4D23-A626-680CDA3B8570}"/>
                </a:ext>
              </a:extLst>
            </p:cNvPr>
            <p:cNvCxnSpPr>
              <a:cxnSpLocks/>
            </p:cNvCxnSpPr>
            <p:nvPr/>
          </p:nvCxnSpPr>
          <p:spPr>
            <a:xfrm>
              <a:off x="5884093" y="1650012"/>
              <a:ext cx="0" cy="186735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C2D6128C-C6E4-443C-8C0C-6DE7B1F03997}"/>
              </a:ext>
            </a:extLst>
          </p:cNvPr>
          <p:cNvCxnSpPr>
            <a:cxnSpLocks/>
          </p:cNvCxnSpPr>
          <p:nvPr/>
        </p:nvCxnSpPr>
        <p:spPr>
          <a:xfrm flipV="1">
            <a:off x="3164216" y="3504454"/>
            <a:ext cx="0" cy="497148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2E893C98-492F-44A0-9AC2-AC8AF2114C48}"/>
              </a:ext>
            </a:extLst>
          </p:cNvPr>
          <p:cNvCxnSpPr>
            <a:cxnSpLocks/>
          </p:cNvCxnSpPr>
          <p:nvPr/>
        </p:nvCxnSpPr>
        <p:spPr>
          <a:xfrm flipV="1">
            <a:off x="9024030" y="5572609"/>
            <a:ext cx="0" cy="497148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9AB35A1E-8BF1-4A34-BF16-75EF71974A2B}"/>
              </a:ext>
            </a:extLst>
          </p:cNvPr>
          <p:cNvSpPr txBox="1"/>
          <p:nvPr/>
        </p:nvSpPr>
        <p:spPr>
          <a:xfrm>
            <a:off x="8438774" y="6069757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6"/>
                </a:solidFill>
                <a:latin typeface="Consolas" panose="020B0609020204030204" pitchFamily="49" charset="0"/>
              </a:rPr>
              <a:t>right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2B281CBD-AD2F-4823-9FAA-8701026942CC}"/>
              </a:ext>
            </a:extLst>
          </p:cNvPr>
          <p:cNvSpPr txBox="1"/>
          <p:nvPr/>
        </p:nvSpPr>
        <p:spPr>
          <a:xfrm>
            <a:off x="4138473" y="6059884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4"/>
                </a:solidFill>
                <a:latin typeface="Consolas" panose="020B0609020204030204" pitchFamily="49" charset="0"/>
              </a:rPr>
              <a:t>left</a:t>
            </a:r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68C5CF86-C273-4157-B942-6DAE9AA27BC3}"/>
              </a:ext>
            </a:extLst>
          </p:cNvPr>
          <p:cNvGrpSpPr/>
          <p:nvPr/>
        </p:nvGrpSpPr>
        <p:grpSpPr>
          <a:xfrm>
            <a:off x="4866267" y="5777344"/>
            <a:ext cx="3948760" cy="575353"/>
            <a:chOff x="3380231" y="1650012"/>
            <a:chExt cx="2503862" cy="575353"/>
          </a:xfrm>
        </p:grpSpPr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AF87B23E-652B-4A5E-A55B-0DFCD93BA04E}"/>
                </a:ext>
              </a:extLst>
            </p:cNvPr>
            <p:cNvSpPr txBox="1"/>
            <p:nvPr/>
          </p:nvSpPr>
          <p:spPr>
            <a:xfrm>
              <a:off x="4278567" y="1702145"/>
              <a:ext cx="6964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tx2"/>
                  </a:solidFill>
                </a:rPr>
                <a:t>n+1=3</a:t>
              </a:r>
            </a:p>
          </p:txBody>
        </p: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459EE633-AD71-4360-8D7B-C4C49322F63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80231" y="1743379"/>
              <a:ext cx="2503862" cy="2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117A0223-1166-4DE2-9344-F57C57B20342}"/>
                </a:ext>
              </a:extLst>
            </p:cNvPr>
            <p:cNvCxnSpPr>
              <a:cxnSpLocks/>
            </p:cNvCxnSpPr>
            <p:nvPr/>
          </p:nvCxnSpPr>
          <p:spPr>
            <a:xfrm>
              <a:off x="3380231" y="1650013"/>
              <a:ext cx="0" cy="186735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D343F1A5-5F6E-4F3B-B64A-7F222670044E}"/>
                </a:ext>
              </a:extLst>
            </p:cNvPr>
            <p:cNvCxnSpPr>
              <a:cxnSpLocks/>
            </p:cNvCxnSpPr>
            <p:nvPr/>
          </p:nvCxnSpPr>
          <p:spPr>
            <a:xfrm>
              <a:off x="5884093" y="1650012"/>
              <a:ext cx="0" cy="186735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8667B0DC-232A-4688-9D52-57CEE21B4C76}"/>
              </a:ext>
            </a:extLst>
          </p:cNvPr>
          <p:cNvCxnSpPr>
            <a:cxnSpLocks/>
          </p:cNvCxnSpPr>
          <p:nvPr/>
        </p:nvCxnSpPr>
        <p:spPr>
          <a:xfrm flipV="1">
            <a:off x="4625145" y="5579118"/>
            <a:ext cx="0" cy="497148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Curved 10">
            <a:extLst>
              <a:ext uri="{FF2B5EF4-FFF2-40B4-BE49-F238E27FC236}">
                <a16:creationId xmlns:a16="http://schemas.microsoft.com/office/drawing/2014/main" id="{1F790B5B-0EA4-47FC-A24D-1CF669C7342D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5070629" y="5126855"/>
            <a:ext cx="1998618" cy="1371"/>
          </a:xfrm>
          <a:prstGeom prst="curvedConnector5">
            <a:avLst>
              <a:gd name="adj1" fmla="val 14575"/>
              <a:gd name="adj2" fmla="val 47693654"/>
              <a:gd name="adj3" fmla="val 83454"/>
            </a:avLst>
          </a:prstGeom>
          <a:ln w="28575">
            <a:solidFill>
              <a:schemeClr val="accent5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F2C9EA06-EEFC-421E-AFBF-918EE6AE7C63}"/>
              </a:ext>
            </a:extLst>
          </p:cNvPr>
          <p:cNvSpPr txBox="1"/>
          <p:nvPr/>
        </p:nvSpPr>
        <p:spPr>
          <a:xfrm>
            <a:off x="1136825" y="5864986"/>
            <a:ext cx="28001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Delete next node!</a:t>
            </a:r>
          </a:p>
        </p:txBody>
      </p:sp>
    </p:spTree>
    <p:extLst>
      <p:ext uri="{BB962C8B-B14F-4D97-AF65-F5344CB8AC3E}">
        <p14:creationId xmlns:p14="http://schemas.microsoft.com/office/powerpoint/2010/main" val="210413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76</Words>
  <Application>Microsoft Office PowerPoint</Application>
  <PresentationFormat>Widescreen</PresentationFormat>
  <Paragraphs>51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Consolas</vt:lpstr>
      <vt:lpstr>Office Theme</vt:lpstr>
      <vt:lpstr>LeetCode #19 Design Spec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LeetCode #19 Design Spec</dc:title>
  <dc:creator>Shawn Chang</dc:creator>
  <cp:lastModifiedBy>Shawn Chang</cp:lastModifiedBy>
  <cp:revision>48</cp:revision>
  <dcterms:created xsi:type="dcterms:W3CDTF">2021-06-27T10:40:14Z</dcterms:created>
  <dcterms:modified xsi:type="dcterms:W3CDTF">2021-06-27T11:09:11Z</dcterms:modified>
</cp:coreProperties>
</file>