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F011-5A75-4C4D-9AB5-A4AB6AFBB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A3ABC-8849-40A3-A48E-C6723E08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2A9A-A08F-4903-BA32-C5D5D323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8C6E-A067-444B-B65D-80F93240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CF74-680A-482C-8641-4479F81A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2189-CDDF-4067-99B0-70284407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46A56-7178-4E58-AD93-C5CD1796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2AE9-AE17-4D3F-9BF7-C13152B8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3957-801C-4F2D-9972-37CAF82C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20AB-F008-4AE2-8F95-30E70BDB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87725-3A47-4B8E-94CE-08201D738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6DB9F-8ED5-4042-B4C2-70E3019CD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21AE-703F-417F-96C6-FF9622CA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5DFB-0B83-4DB5-A690-EB832362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B164-5DB8-449B-ABC8-C9185D46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0BBE-F03A-4FD3-A945-C7155FD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FEF4-660E-4018-BD53-0203AF47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3836-C203-478E-9B77-2AE00252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249C-B9F8-4563-957D-E3B9CF7C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EB4A7-1126-4882-A841-50C78216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DFC1-AC47-4203-96B8-37104384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118B3-E952-4789-8A61-2B0E1751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D63E-C4B2-4513-95AD-A7889EB0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7EB6-B724-446B-9B6D-2983E4A8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040E-1695-4914-8583-8B5847B9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442-8E26-404B-9E46-070569DE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D38E-61E7-43F3-BB0D-DD5E43ECE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06C3E-87DB-4F3A-A355-30CD342C2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6F628-FD53-41AB-B79F-B0E16440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76AD2-74D2-4C70-8EC9-FC236F8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8EAA4-FEFC-454D-840F-A3FE6D31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93CC-02FF-4681-8C3A-380832F2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BDF19-CF17-4566-B09A-1C6DE9E5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50F64-1124-49E4-B136-EBDB6996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3EDD6-5E94-4051-9EA8-789CACC1F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2EE08-2001-4C0C-AE6C-5C3073A92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C12C1-DEA1-47BF-9FEF-41EB7841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190FD-2388-4A6C-91D3-654BE121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A819D-7181-4478-9F22-D51EF7DB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BFEE-4E91-4D74-92DA-1AF4BDAF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BD592-A857-4000-93F5-4674AC14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0A603-CF06-48F7-AE7D-4608147D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6C739-3E2F-467C-8BBC-F7B1CFEF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490C7-DC38-4059-8E3D-2CE44D95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322B9-F1F7-4DD8-BA79-F2C811AB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510EE-0F10-4D60-AF72-585C51BC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BE74-E9B9-4C81-8272-7D41DED2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79C6-F0EC-4969-8A91-76B1E8620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A15AE-65FC-4CBC-81E9-E676F77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618BA-D52D-4F83-8450-CF285BCA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7336F-1037-4DE5-BE2A-1B279581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33AD-0A2A-43EB-B452-7BEF774D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B8ED-8051-4914-9D3D-6DB4CD3F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0C7B2-3D18-4B3B-B7A1-FE79216DF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4DED3-650B-4AAF-9222-8B9DB5910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2025-2D0B-42EA-8CA9-04843FD8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39AE8-1D40-4F5F-94E1-00DA0B08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6B4DD-97E1-4013-B3FE-0ADDF175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36776-6F5E-4893-843F-BAD0D76D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2857-A26B-450E-A408-0BA2C444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1229-6C2B-440C-A2E7-DF85C1F8C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2E85-65F6-4DC8-9662-A6D2D674D8E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3DA5-565E-4DA9-8A61-18C5C3E7B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EA21-CA6B-4637-827E-9F046CB92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3C36-4D40-4EBF-83C5-914B526C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A18F-36DC-4646-B7F5-8FA0D0063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#15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E40F3-40E7-407A-A534-0103C4227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44339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Two </a:t>
            </a:r>
            <a:r>
              <a:rPr lang="en-US" dirty="0">
                <a:solidFill>
                  <a:schemeClr val="accent1"/>
                </a:solidFill>
              </a:rPr>
              <a:t>Positive</a:t>
            </a:r>
            <a:r>
              <a:rPr lang="en-US" dirty="0"/>
              <a:t> Numbers (4)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46220-505A-4E57-9D54-BBBC3179298F}"/>
              </a:ext>
            </a:extLst>
          </p:cNvPr>
          <p:cNvSpPr/>
          <p:nvPr/>
        </p:nvSpPr>
        <p:spPr>
          <a:xfrm>
            <a:off x="4625179" y="1492145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5FC4D-E8B9-4252-B647-BF95E6151908}"/>
              </a:ext>
            </a:extLst>
          </p:cNvPr>
          <p:cNvSpPr txBox="1"/>
          <p:nvPr/>
        </p:nvSpPr>
        <p:spPr>
          <a:xfrm>
            <a:off x="2853054" y="150485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D2DF6-2C23-4733-B53F-18C5E08B0435}"/>
              </a:ext>
            </a:extLst>
          </p:cNvPr>
          <p:cNvSpPr/>
          <p:nvPr/>
        </p:nvSpPr>
        <p:spPr>
          <a:xfrm>
            <a:off x="5345798" y="1501719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B41EF-04D8-4310-BACD-CC8017026CA9}"/>
              </a:ext>
            </a:extLst>
          </p:cNvPr>
          <p:cNvSpPr/>
          <p:nvPr/>
        </p:nvSpPr>
        <p:spPr>
          <a:xfrm>
            <a:off x="678704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82BBAF-82A3-4801-A64A-275627815A9D}"/>
              </a:ext>
            </a:extLst>
          </p:cNvPr>
          <p:cNvSpPr/>
          <p:nvPr/>
        </p:nvSpPr>
        <p:spPr>
          <a:xfrm>
            <a:off x="7507663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2030B-1F77-4F9C-B3E4-1A321849B391}"/>
              </a:ext>
            </a:extLst>
          </p:cNvPr>
          <p:cNvSpPr/>
          <p:nvPr/>
        </p:nvSpPr>
        <p:spPr>
          <a:xfrm>
            <a:off x="822828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1C6078-5A0C-4C69-B080-8C85058C7C3C}"/>
              </a:ext>
            </a:extLst>
          </p:cNvPr>
          <p:cNvSpPr/>
          <p:nvPr/>
        </p:nvSpPr>
        <p:spPr>
          <a:xfrm>
            <a:off x="1262021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112B1-C3FE-479A-A535-52A3ADC61D23}"/>
              </a:ext>
            </a:extLst>
          </p:cNvPr>
          <p:cNvSpPr/>
          <p:nvPr/>
        </p:nvSpPr>
        <p:spPr>
          <a:xfrm>
            <a:off x="2304414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53575A-B095-475C-9CA3-000CA047A311}"/>
              </a:ext>
            </a:extLst>
          </p:cNvPr>
          <p:cNvSpPr/>
          <p:nvPr/>
        </p:nvSpPr>
        <p:spPr>
          <a:xfrm>
            <a:off x="3358678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175A-301F-41F0-AD60-01F8DCE7AE99}"/>
              </a:ext>
            </a:extLst>
          </p:cNvPr>
          <p:cNvSpPr txBox="1"/>
          <p:nvPr/>
        </p:nvSpPr>
        <p:spPr>
          <a:xfrm>
            <a:off x="1856738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FA032-E689-4E4B-82CE-5A025CC8F2C4}"/>
              </a:ext>
            </a:extLst>
          </p:cNvPr>
          <p:cNvSpPr txBox="1"/>
          <p:nvPr/>
        </p:nvSpPr>
        <p:spPr>
          <a:xfrm>
            <a:off x="2869319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7F95-67AE-4118-BB0C-695BC0ADA86D}"/>
              </a:ext>
            </a:extLst>
          </p:cNvPr>
          <p:cNvSpPr txBox="1"/>
          <p:nvPr/>
        </p:nvSpPr>
        <p:spPr>
          <a:xfrm>
            <a:off x="3957133" y="2452684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0CBC225-AF77-4A8F-8266-CB356F4A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70" y="2830418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127EF-8276-4816-AEB9-1E411969A571}"/>
              </a:ext>
            </a:extLst>
          </p:cNvPr>
          <p:cNvSpPr txBox="1"/>
          <p:nvPr/>
        </p:nvSpPr>
        <p:spPr>
          <a:xfrm>
            <a:off x="5723293" y="2505362"/>
            <a:ext cx="348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enough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49619F-7469-4B0E-98C3-9F25F23581CB}"/>
              </a:ext>
            </a:extLst>
          </p:cNvPr>
          <p:cNvSpPr/>
          <p:nvPr/>
        </p:nvSpPr>
        <p:spPr>
          <a:xfrm>
            <a:off x="9217099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01AAF-65DA-4D70-9686-C4FCDE2CFF62}"/>
              </a:ext>
            </a:extLst>
          </p:cNvPr>
          <p:cNvSpPr txBox="1"/>
          <p:nvPr/>
        </p:nvSpPr>
        <p:spPr>
          <a:xfrm>
            <a:off x="177555" y="521942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negativeCount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CB4339C-0580-40FD-8318-E2984F73AE28}"/>
              </a:ext>
            </a:extLst>
          </p:cNvPr>
          <p:cNvSpPr txBox="1"/>
          <p:nvPr/>
        </p:nvSpPr>
        <p:spPr>
          <a:xfrm>
            <a:off x="9243881" y="57121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positiveCount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835692-A937-4589-BFBA-E995F4A30B76}"/>
              </a:ext>
            </a:extLst>
          </p:cNvPr>
          <p:cNvSpPr/>
          <p:nvPr/>
        </p:nvSpPr>
        <p:spPr>
          <a:xfrm>
            <a:off x="3040937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B85C39-C97F-44A6-BD7B-473C0E4A66D6}"/>
              </a:ext>
            </a:extLst>
          </p:cNvPr>
          <p:cNvSpPr/>
          <p:nvPr/>
        </p:nvSpPr>
        <p:spPr>
          <a:xfrm>
            <a:off x="3708242" y="519400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52E2-3126-4E6B-9787-22FBD694FAD3}"/>
              </a:ext>
            </a:extLst>
          </p:cNvPr>
          <p:cNvSpPr txBox="1"/>
          <p:nvPr/>
        </p:nvSpPr>
        <p:spPr>
          <a:xfrm>
            <a:off x="3092427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F1A6F6-0723-4D42-A779-A20C26D201C0}"/>
              </a:ext>
            </a:extLst>
          </p:cNvPr>
          <p:cNvSpPr txBox="1"/>
          <p:nvPr/>
        </p:nvSpPr>
        <p:spPr>
          <a:xfrm>
            <a:off x="3765195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2EDEC9-8CAA-4C38-92B6-4EB9B16CA9EB}"/>
              </a:ext>
            </a:extLst>
          </p:cNvPr>
          <p:cNvSpPr/>
          <p:nvPr/>
        </p:nvSpPr>
        <p:spPr>
          <a:xfrm>
            <a:off x="4375547" y="519433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A32566-EFC5-4899-981E-B946F100F5D7}"/>
              </a:ext>
            </a:extLst>
          </p:cNvPr>
          <p:cNvSpPr txBox="1"/>
          <p:nvPr/>
        </p:nvSpPr>
        <p:spPr>
          <a:xfrm>
            <a:off x="4432500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A343FE6-D0B0-48CC-8F07-8377D181234D}"/>
              </a:ext>
            </a:extLst>
          </p:cNvPr>
          <p:cNvSpPr/>
          <p:nvPr/>
        </p:nvSpPr>
        <p:spPr>
          <a:xfrm>
            <a:off x="5042852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D2CE44-6C09-453F-8EB2-9199B2344F03}"/>
              </a:ext>
            </a:extLst>
          </p:cNvPr>
          <p:cNvSpPr txBox="1"/>
          <p:nvPr/>
        </p:nvSpPr>
        <p:spPr>
          <a:xfrm>
            <a:off x="5099805" y="574231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CDE4A1A-56DA-4F59-9370-3AA7B0B2CA13}"/>
              </a:ext>
            </a:extLst>
          </p:cNvPr>
          <p:cNvSpPr/>
          <p:nvPr/>
        </p:nvSpPr>
        <p:spPr>
          <a:xfrm>
            <a:off x="5936204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2E7C73-F86E-4BF3-B833-2D4CC462919E}"/>
              </a:ext>
            </a:extLst>
          </p:cNvPr>
          <p:cNvSpPr txBox="1"/>
          <p:nvPr/>
        </p:nvSpPr>
        <p:spPr>
          <a:xfrm>
            <a:off x="6040445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CC0139-EC4C-4387-BC7D-CCC341D0F93E}"/>
              </a:ext>
            </a:extLst>
          </p:cNvPr>
          <p:cNvSpPr/>
          <p:nvPr/>
        </p:nvSpPr>
        <p:spPr>
          <a:xfrm>
            <a:off x="6614967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FBA3C0-9F22-459B-BBC2-0D6D4FC1CD23}"/>
              </a:ext>
            </a:extLst>
          </p:cNvPr>
          <p:cNvSpPr txBox="1"/>
          <p:nvPr/>
        </p:nvSpPr>
        <p:spPr>
          <a:xfrm>
            <a:off x="6719208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5D34F23-F9C4-4527-A1C8-B53E36AF812B}"/>
              </a:ext>
            </a:extLst>
          </p:cNvPr>
          <p:cNvSpPr/>
          <p:nvPr/>
        </p:nvSpPr>
        <p:spPr>
          <a:xfrm>
            <a:off x="7267848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6AF125-CF42-4ABC-ABBD-D3086D4BF2C0}"/>
              </a:ext>
            </a:extLst>
          </p:cNvPr>
          <p:cNvSpPr txBox="1"/>
          <p:nvPr/>
        </p:nvSpPr>
        <p:spPr>
          <a:xfrm>
            <a:off x="7372089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90E6D59-1D2B-4204-AAF2-E635BD5BBAAC}"/>
              </a:ext>
            </a:extLst>
          </p:cNvPr>
          <p:cNvSpPr/>
          <p:nvPr/>
        </p:nvSpPr>
        <p:spPr>
          <a:xfrm>
            <a:off x="7938119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3F798-EB1E-4023-A687-C8EE7383ECBB}"/>
              </a:ext>
            </a:extLst>
          </p:cNvPr>
          <p:cNvSpPr txBox="1"/>
          <p:nvPr/>
        </p:nvSpPr>
        <p:spPr>
          <a:xfrm>
            <a:off x="8042360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F96DF7C-EEF5-43DC-B1EF-ECD2A9C0504C}"/>
              </a:ext>
            </a:extLst>
          </p:cNvPr>
          <p:cNvSpPr/>
          <p:nvPr/>
        </p:nvSpPr>
        <p:spPr>
          <a:xfrm>
            <a:off x="8591000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CFA7B3-E8E8-4A25-8C24-092AF65BF6CC}"/>
              </a:ext>
            </a:extLst>
          </p:cNvPr>
          <p:cNvSpPr txBox="1"/>
          <p:nvPr/>
        </p:nvSpPr>
        <p:spPr>
          <a:xfrm>
            <a:off x="8695241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C0E4C212-4343-432D-BC7F-5A88B6EC10DD}"/>
              </a:ext>
            </a:extLst>
          </p:cNvPr>
          <p:cNvSpPr/>
          <p:nvPr/>
        </p:nvSpPr>
        <p:spPr>
          <a:xfrm>
            <a:off x="6614967" y="1393098"/>
            <a:ext cx="2345831" cy="752593"/>
          </a:xfrm>
          <a:prstGeom prst="bracketPair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EFBB3F60-4D29-425D-9B46-24A93471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6745" y="2830418"/>
            <a:ext cx="457200" cy="4572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BCF5E8-A37F-4BDA-B777-C4685D4BF4A0}"/>
              </a:ext>
            </a:extLst>
          </p:cNvPr>
          <p:cNvCxnSpPr>
            <a:cxnSpLocks/>
            <a:stCxn id="12" idx="2"/>
            <a:endCxn id="130" idx="0"/>
          </p:cNvCxnSpPr>
          <p:nvPr/>
        </p:nvCxnSpPr>
        <p:spPr>
          <a:xfrm>
            <a:off x="2860570" y="3287618"/>
            <a:ext cx="4028717" cy="245502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6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Two </a:t>
            </a:r>
            <a:r>
              <a:rPr lang="en-US" dirty="0">
                <a:solidFill>
                  <a:schemeClr val="accent1"/>
                </a:solidFill>
              </a:rPr>
              <a:t>Positive</a:t>
            </a:r>
            <a:r>
              <a:rPr lang="en-US" dirty="0"/>
              <a:t> Numbers (5)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46220-505A-4E57-9D54-BBBC3179298F}"/>
              </a:ext>
            </a:extLst>
          </p:cNvPr>
          <p:cNvSpPr/>
          <p:nvPr/>
        </p:nvSpPr>
        <p:spPr>
          <a:xfrm>
            <a:off x="4625179" y="1492145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5FC4D-E8B9-4252-B647-BF95E6151908}"/>
              </a:ext>
            </a:extLst>
          </p:cNvPr>
          <p:cNvSpPr txBox="1"/>
          <p:nvPr/>
        </p:nvSpPr>
        <p:spPr>
          <a:xfrm>
            <a:off x="2853054" y="150485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D2DF6-2C23-4733-B53F-18C5E08B0435}"/>
              </a:ext>
            </a:extLst>
          </p:cNvPr>
          <p:cNvSpPr/>
          <p:nvPr/>
        </p:nvSpPr>
        <p:spPr>
          <a:xfrm>
            <a:off x="5345798" y="1501719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B41EF-04D8-4310-BACD-CC8017026CA9}"/>
              </a:ext>
            </a:extLst>
          </p:cNvPr>
          <p:cNvSpPr/>
          <p:nvPr/>
        </p:nvSpPr>
        <p:spPr>
          <a:xfrm>
            <a:off x="678704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82BBAF-82A3-4801-A64A-275627815A9D}"/>
              </a:ext>
            </a:extLst>
          </p:cNvPr>
          <p:cNvSpPr/>
          <p:nvPr/>
        </p:nvSpPr>
        <p:spPr>
          <a:xfrm>
            <a:off x="7507663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2030B-1F77-4F9C-B3E4-1A321849B391}"/>
              </a:ext>
            </a:extLst>
          </p:cNvPr>
          <p:cNvSpPr/>
          <p:nvPr/>
        </p:nvSpPr>
        <p:spPr>
          <a:xfrm>
            <a:off x="822828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1C6078-5A0C-4C69-B080-8C85058C7C3C}"/>
              </a:ext>
            </a:extLst>
          </p:cNvPr>
          <p:cNvSpPr/>
          <p:nvPr/>
        </p:nvSpPr>
        <p:spPr>
          <a:xfrm>
            <a:off x="1262021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112B1-C3FE-479A-A535-52A3ADC61D23}"/>
              </a:ext>
            </a:extLst>
          </p:cNvPr>
          <p:cNvSpPr/>
          <p:nvPr/>
        </p:nvSpPr>
        <p:spPr>
          <a:xfrm>
            <a:off x="2304414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53575A-B095-475C-9CA3-000CA047A311}"/>
              </a:ext>
            </a:extLst>
          </p:cNvPr>
          <p:cNvSpPr/>
          <p:nvPr/>
        </p:nvSpPr>
        <p:spPr>
          <a:xfrm>
            <a:off x="3358678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175A-301F-41F0-AD60-01F8DCE7AE99}"/>
              </a:ext>
            </a:extLst>
          </p:cNvPr>
          <p:cNvSpPr txBox="1"/>
          <p:nvPr/>
        </p:nvSpPr>
        <p:spPr>
          <a:xfrm>
            <a:off x="1856738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FA032-E689-4E4B-82CE-5A025CC8F2C4}"/>
              </a:ext>
            </a:extLst>
          </p:cNvPr>
          <p:cNvSpPr txBox="1"/>
          <p:nvPr/>
        </p:nvSpPr>
        <p:spPr>
          <a:xfrm>
            <a:off x="2869319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7F95-67AE-4118-BB0C-695BC0ADA86D}"/>
              </a:ext>
            </a:extLst>
          </p:cNvPr>
          <p:cNvSpPr txBox="1"/>
          <p:nvPr/>
        </p:nvSpPr>
        <p:spPr>
          <a:xfrm>
            <a:off x="3957133" y="2452684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0CBC225-AF77-4A8F-8266-CB356F4A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70" y="2830418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127EF-8276-4816-AEB9-1E411969A571}"/>
              </a:ext>
            </a:extLst>
          </p:cNvPr>
          <p:cNvSpPr txBox="1"/>
          <p:nvPr/>
        </p:nvSpPr>
        <p:spPr>
          <a:xfrm>
            <a:off x="5723293" y="2505362"/>
            <a:ext cx="348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enough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49619F-7469-4B0E-98C3-9F25F23581CB}"/>
              </a:ext>
            </a:extLst>
          </p:cNvPr>
          <p:cNvSpPr/>
          <p:nvPr/>
        </p:nvSpPr>
        <p:spPr>
          <a:xfrm>
            <a:off x="9217099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01AAF-65DA-4D70-9686-C4FCDE2CFF62}"/>
              </a:ext>
            </a:extLst>
          </p:cNvPr>
          <p:cNvSpPr txBox="1"/>
          <p:nvPr/>
        </p:nvSpPr>
        <p:spPr>
          <a:xfrm>
            <a:off x="177555" y="521942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negativeCount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CB4339C-0580-40FD-8318-E2984F73AE28}"/>
              </a:ext>
            </a:extLst>
          </p:cNvPr>
          <p:cNvSpPr txBox="1"/>
          <p:nvPr/>
        </p:nvSpPr>
        <p:spPr>
          <a:xfrm>
            <a:off x="9243881" y="57121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positiveCount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835692-A937-4589-BFBA-E995F4A30B76}"/>
              </a:ext>
            </a:extLst>
          </p:cNvPr>
          <p:cNvSpPr/>
          <p:nvPr/>
        </p:nvSpPr>
        <p:spPr>
          <a:xfrm>
            <a:off x="3040937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B85C39-C97F-44A6-BD7B-473C0E4A66D6}"/>
              </a:ext>
            </a:extLst>
          </p:cNvPr>
          <p:cNvSpPr/>
          <p:nvPr/>
        </p:nvSpPr>
        <p:spPr>
          <a:xfrm>
            <a:off x="3708242" y="519400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52E2-3126-4E6B-9787-22FBD694FAD3}"/>
              </a:ext>
            </a:extLst>
          </p:cNvPr>
          <p:cNvSpPr txBox="1"/>
          <p:nvPr/>
        </p:nvSpPr>
        <p:spPr>
          <a:xfrm>
            <a:off x="3092427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F1A6F6-0723-4D42-A779-A20C26D201C0}"/>
              </a:ext>
            </a:extLst>
          </p:cNvPr>
          <p:cNvSpPr txBox="1"/>
          <p:nvPr/>
        </p:nvSpPr>
        <p:spPr>
          <a:xfrm>
            <a:off x="3765195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2EDEC9-8CAA-4C38-92B6-4EB9B16CA9EB}"/>
              </a:ext>
            </a:extLst>
          </p:cNvPr>
          <p:cNvSpPr/>
          <p:nvPr/>
        </p:nvSpPr>
        <p:spPr>
          <a:xfrm>
            <a:off x="4375547" y="519433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A32566-EFC5-4899-981E-B946F100F5D7}"/>
              </a:ext>
            </a:extLst>
          </p:cNvPr>
          <p:cNvSpPr txBox="1"/>
          <p:nvPr/>
        </p:nvSpPr>
        <p:spPr>
          <a:xfrm>
            <a:off x="4432500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A343FE6-D0B0-48CC-8F07-8377D181234D}"/>
              </a:ext>
            </a:extLst>
          </p:cNvPr>
          <p:cNvSpPr/>
          <p:nvPr/>
        </p:nvSpPr>
        <p:spPr>
          <a:xfrm>
            <a:off x="5042852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D2CE44-6C09-453F-8EB2-9199B2344F03}"/>
              </a:ext>
            </a:extLst>
          </p:cNvPr>
          <p:cNvSpPr txBox="1"/>
          <p:nvPr/>
        </p:nvSpPr>
        <p:spPr>
          <a:xfrm>
            <a:off x="5099805" y="574231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CDE4A1A-56DA-4F59-9370-3AA7B0B2CA13}"/>
              </a:ext>
            </a:extLst>
          </p:cNvPr>
          <p:cNvSpPr/>
          <p:nvPr/>
        </p:nvSpPr>
        <p:spPr>
          <a:xfrm>
            <a:off x="5936204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2E7C73-F86E-4BF3-B833-2D4CC462919E}"/>
              </a:ext>
            </a:extLst>
          </p:cNvPr>
          <p:cNvSpPr txBox="1"/>
          <p:nvPr/>
        </p:nvSpPr>
        <p:spPr>
          <a:xfrm>
            <a:off x="6040445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CC0139-EC4C-4387-BC7D-CCC341D0F93E}"/>
              </a:ext>
            </a:extLst>
          </p:cNvPr>
          <p:cNvSpPr/>
          <p:nvPr/>
        </p:nvSpPr>
        <p:spPr>
          <a:xfrm>
            <a:off x="6614967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FBA3C0-9F22-459B-BBC2-0D6D4FC1CD23}"/>
              </a:ext>
            </a:extLst>
          </p:cNvPr>
          <p:cNvSpPr txBox="1"/>
          <p:nvPr/>
        </p:nvSpPr>
        <p:spPr>
          <a:xfrm>
            <a:off x="6719208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5D34F23-F9C4-4527-A1C8-B53E36AF812B}"/>
              </a:ext>
            </a:extLst>
          </p:cNvPr>
          <p:cNvSpPr/>
          <p:nvPr/>
        </p:nvSpPr>
        <p:spPr>
          <a:xfrm>
            <a:off x="7267848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6AF125-CF42-4ABC-ABBD-D3086D4BF2C0}"/>
              </a:ext>
            </a:extLst>
          </p:cNvPr>
          <p:cNvSpPr txBox="1"/>
          <p:nvPr/>
        </p:nvSpPr>
        <p:spPr>
          <a:xfrm>
            <a:off x="7372089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90E6D59-1D2B-4204-AAF2-E635BD5BBAAC}"/>
              </a:ext>
            </a:extLst>
          </p:cNvPr>
          <p:cNvSpPr/>
          <p:nvPr/>
        </p:nvSpPr>
        <p:spPr>
          <a:xfrm>
            <a:off x="7938119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3F798-EB1E-4023-A687-C8EE7383ECBB}"/>
              </a:ext>
            </a:extLst>
          </p:cNvPr>
          <p:cNvSpPr txBox="1"/>
          <p:nvPr/>
        </p:nvSpPr>
        <p:spPr>
          <a:xfrm>
            <a:off x="8042360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F96DF7C-EEF5-43DC-B1EF-ECD2A9C0504C}"/>
              </a:ext>
            </a:extLst>
          </p:cNvPr>
          <p:cNvSpPr/>
          <p:nvPr/>
        </p:nvSpPr>
        <p:spPr>
          <a:xfrm>
            <a:off x="8591000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CFA7B3-E8E8-4A25-8C24-092AF65BF6CC}"/>
              </a:ext>
            </a:extLst>
          </p:cNvPr>
          <p:cNvSpPr txBox="1"/>
          <p:nvPr/>
        </p:nvSpPr>
        <p:spPr>
          <a:xfrm>
            <a:off x="8695241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C0E4C212-4343-432D-BC7F-5A88B6EC10DD}"/>
              </a:ext>
            </a:extLst>
          </p:cNvPr>
          <p:cNvSpPr/>
          <p:nvPr/>
        </p:nvSpPr>
        <p:spPr>
          <a:xfrm>
            <a:off x="6614967" y="1393098"/>
            <a:ext cx="2345831" cy="752593"/>
          </a:xfrm>
          <a:prstGeom prst="bracketPair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EFBB3F60-4D29-425D-9B46-24A93471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6745" y="2830418"/>
            <a:ext cx="457200" cy="4572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7FD21EB-5DFF-4472-9DF5-875358850A72}"/>
              </a:ext>
            </a:extLst>
          </p:cNvPr>
          <p:cNvSpPr/>
          <p:nvPr/>
        </p:nvSpPr>
        <p:spPr>
          <a:xfrm>
            <a:off x="1262021" y="329882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A5C2F1-F7FD-45CD-875F-8716F5A3CF3F}"/>
              </a:ext>
            </a:extLst>
          </p:cNvPr>
          <p:cNvSpPr/>
          <p:nvPr/>
        </p:nvSpPr>
        <p:spPr>
          <a:xfrm>
            <a:off x="2304414" y="329882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B0E1A3-620D-4B9E-9EE0-8DA83E08373A}"/>
              </a:ext>
            </a:extLst>
          </p:cNvPr>
          <p:cNvSpPr/>
          <p:nvPr/>
        </p:nvSpPr>
        <p:spPr>
          <a:xfrm>
            <a:off x="3358678" y="3298828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86B2C6-4476-4FDE-9123-9A83DC606A45}"/>
              </a:ext>
            </a:extLst>
          </p:cNvPr>
          <p:cNvSpPr txBox="1"/>
          <p:nvPr/>
        </p:nvSpPr>
        <p:spPr>
          <a:xfrm>
            <a:off x="1856738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DEB811-1214-47F0-96CC-021B9CF376C7}"/>
              </a:ext>
            </a:extLst>
          </p:cNvPr>
          <p:cNvSpPr txBox="1"/>
          <p:nvPr/>
        </p:nvSpPr>
        <p:spPr>
          <a:xfrm>
            <a:off x="2869319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E868C9-AC9A-499C-8DA7-01D151EDFD21}"/>
              </a:ext>
            </a:extLst>
          </p:cNvPr>
          <p:cNvSpPr txBox="1"/>
          <p:nvPr/>
        </p:nvSpPr>
        <p:spPr>
          <a:xfrm>
            <a:off x="3957133" y="3228082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204551-1DD9-40D3-8FCE-0A37AE75800D}"/>
              </a:ext>
            </a:extLst>
          </p:cNvPr>
          <p:cNvSpPr txBox="1"/>
          <p:nvPr/>
        </p:nvSpPr>
        <p:spPr>
          <a:xfrm>
            <a:off x="5723293" y="3280760"/>
            <a:ext cx="289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any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EE7A8A-8AEB-405B-BDB6-8FB7BDD9AEC5}"/>
              </a:ext>
            </a:extLst>
          </p:cNvPr>
          <p:cNvSpPr/>
          <p:nvPr/>
        </p:nvSpPr>
        <p:spPr>
          <a:xfrm>
            <a:off x="8695241" y="326805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-3</a:t>
            </a:r>
          </a:p>
        </p:txBody>
      </p:sp>
      <p:pic>
        <p:nvPicPr>
          <p:cNvPr id="53" name="Graphic 52" descr="Close with solid fill">
            <a:extLst>
              <a:ext uri="{FF2B5EF4-FFF2-40B4-BE49-F238E27FC236}">
                <a16:creationId xmlns:a16="http://schemas.microsoft.com/office/drawing/2014/main" id="{841FDBAD-13D8-4137-A269-567356FD1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6745" y="3605816"/>
            <a:ext cx="457200" cy="4572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4F80A0-2822-4A83-BEB4-40DD53F8AE9A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>
            <a:off x="3925345" y="4063016"/>
            <a:ext cx="57217" cy="113098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0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Two </a:t>
            </a:r>
            <a:r>
              <a:rPr lang="en-US" dirty="0">
                <a:solidFill>
                  <a:schemeClr val="accent1"/>
                </a:solidFill>
              </a:rPr>
              <a:t>Positive</a:t>
            </a:r>
            <a:r>
              <a:rPr lang="en-US" dirty="0"/>
              <a:t> Numbers (6)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46220-505A-4E57-9D54-BBBC3179298F}"/>
              </a:ext>
            </a:extLst>
          </p:cNvPr>
          <p:cNvSpPr/>
          <p:nvPr/>
        </p:nvSpPr>
        <p:spPr>
          <a:xfrm>
            <a:off x="4625179" y="1492145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5FC4D-E8B9-4252-B647-BF95E6151908}"/>
              </a:ext>
            </a:extLst>
          </p:cNvPr>
          <p:cNvSpPr txBox="1"/>
          <p:nvPr/>
        </p:nvSpPr>
        <p:spPr>
          <a:xfrm>
            <a:off x="2853054" y="150485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D2DF6-2C23-4733-B53F-18C5E08B0435}"/>
              </a:ext>
            </a:extLst>
          </p:cNvPr>
          <p:cNvSpPr/>
          <p:nvPr/>
        </p:nvSpPr>
        <p:spPr>
          <a:xfrm>
            <a:off x="5345798" y="1501719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B41EF-04D8-4310-BACD-CC8017026CA9}"/>
              </a:ext>
            </a:extLst>
          </p:cNvPr>
          <p:cNvSpPr/>
          <p:nvPr/>
        </p:nvSpPr>
        <p:spPr>
          <a:xfrm>
            <a:off x="678704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82BBAF-82A3-4801-A64A-275627815A9D}"/>
              </a:ext>
            </a:extLst>
          </p:cNvPr>
          <p:cNvSpPr/>
          <p:nvPr/>
        </p:nvSpPr>
        <p:spPr>
          <a:xfrm>
            <a:off x="7507663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2030B-1F77-4F9C-B3E4-1A321849B391}"/>
              </a:ext>
            </a:extLst>
          </p:cNvPr>
          <p:cNvSpPr/>
          <p:nvPr/>
        </p:nvSpPr>
        <p:spPr>
          <a:xfrm>
            <a:off x="822828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1C6078-5A0C-4C69-B080-8C85058C7C3C}"/>
              </a:ext>
            </a:extLst>
          </p:cNvPr>
          <p:cNvSpPr/>
          <p:nvPr/>
        </p:nvSpPr>
        <p:spPr>
          <a:xfrm>
            <a:off x="1262021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112B1-C3FE-479A-A535-52A3ADC61D23}"/>
              </a:ext>
            </a:extLst>
          </p:cNvPr>
          <p:cNvSpPr/>
          <p:nvPr/>
        </p:nvSpPr>
        <p:spPr>
          <a:xfrm>
            <a:off x="2304414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53575A-B095-475C-9CA3-000CA047A311}"/>
              </a:ext>
            </a:extLst>
          </p:cNvPr>
          <p:cNvSpPr/>
          <p:nvPr/>
        </p:nvSpPr>
        <p:spPr>
          <a:xfrm>
            <a:off x="3358678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175A-301F-41F0-AD60-01F8DCE7AE99}"/>
              </a:ext>
            </a:extLst>
          </p:cNvPr>
          <p:cNvSpPr txBox="1"/>
          <p:nvPr/>
        </p:nvSpPr>
        <p:spPr>
          <a:xfrm>
            <a:off x="1856738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FA032-E689-4E4B-82CE-5A025CC8F2C4}"/>
              </a:ext>
            </a:extLst>
          </p:cNvPr>
          <p:cNvSpPr txBox="1"/>
          <p:nvPr/>
        </p:nvSpPr>
        <p:spPr>
          <a:xfrm>
            <a:off x="2869319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7F95-67AE-4118-BB0C-695BC0ADA86D}"/>
              </a:ext>
            </a:extLst>
          </p:cNvPr>
          <p:cNvSpPr txBox="1"/>
          <p:nvPr/>
        </p:nvSpPr>
        <p:spPr>
          <a:xfrm>
            <a:off x="3957133" y="2452684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0CBC225-AF77-4A8F-8266-CB356F4A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70" y="2830418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127EF-8276-4816-AEB9-1E411969A571}"/>
              </a:ext>
            </a:extLst>
          </p:cNvPr>
          <p:cNvSpPr txBox="1"/>
          <p:nvPr/>
        </p:nvSpPr>
        <p:spPr>
          <a:xfrm>
            <a:off x="5723293" y="2505362"/>
            <a:ext cx="348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enough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49619F-7469-4B0E-98C3-9F25F23581CB}"/>
              </a:ext>
            </a:extLst>
          </p:cNvPr>
          <p:cNvSpPr/>
          <p:nvPr/>
        </p:nvSpPr>
        <p:spPr>
          <a:xfrm>
            <a:off x="9217099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01AAF-65DA-4D70-9686-C4FCDE2CFF62}"/>
              </a:ext>
            </a:extLst>
          </p:cNvPr>
          <p:cNvSpPr txBox="1"/>
          <p:nvPr/>
        </p:nvSpPr>
        <p:spPr>
          <a:xfrm>
            <a:off x="177555" y="521942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negativeCount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CB4339C-0580-40FD-8318-E2984F73AE28}"/>
              </a:ext>
            </a:extLst>
          </p:cNvPr>
          <p:cNvSpPr txBox="1"/>
          <p:nvPr/>
        </p:nvSpPr>
        <p:spPr>
          <a:xfrm>
            <a:off x="9243881" y="57121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positiveCount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835692-A937-4589-BFBA-E995F4A30B76}"/>
              </a:ext>
            </a:extLst>
          </p:cNvPr>
          <p:cNvSpPr/>
          <p:nvPr/>
        </p:nvSpPr>
        <p:spPr>
          <a:xfrm>
            <a:off x="3040937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B85C39-C97F-44A6-BD7B-473C0E4A66D6}"/>
              </a:ext>
            </a:extLst>
          </p:cNvPr>
          <p:cNvSpPr/>
          <p:nvPr/>
        </p:nvSpPr>
        <p:spPr>
          <a:xfrm>
            <a:off x="3708242" y="519400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52E2-3126-4E6B-9787-22FBD694FAD3}"/>
              </a:ext>
            </a:extLst>
          </p:cNvPr>
          <p:cNvSpPr txBox="1"/>
          <p:nvPr/>
        </p:nvSpPr>
        <p:spPr>
          <a:xfrm>
            <a:off x="3092427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F1A6F6-0723-4D42-A779-A20C26D201C0}"/>
              </a:ext>
            </a:extLst>
          </p:cNvPr>
          <p:cNvSpPr txBox="1"/>
          <p:nvPr/>
        </p:nvSpPr>
        <p:spPr>
          <a:xfrm>
            <a:off x="3765195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2EDEC9-8CAA-4C38-92B6-4EB9B16CA9EB}"/>
              </a:ext>
            </a:extLst>
          </p:cNvPr>
          <p:cNvSpPr/>
          <p:nvPr/>
        </p:nvSpPr>
        <p:spPr>
          <a:xfrm>
            <a:off x="4375547" y="519433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A32566-EFC5-4899-981E-B946F100F5D7}"/>
              </a:ext>
            </a:extLst>
          </p:cNvPr>
          <p:cNvSpPr txBox="1"/>
          <p:nvPr/>
        </p:nvSpPr>
        <p:spPr>
          <a:xfrm>
            <a:off x="4432500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A343FE6-D0B0-48CC-8F07-8377D181234D}"/>
              </a:ext>
            </a:extLst>
          </p:cNvPr>
          <p:cNvSpPr/>
          <p:nvPr/>
        </p:nvSpPr>
        <p:spPr>
          <a:xfrm>
            <a:off x="5042852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D2CE44-6C09-453F-8EB2-9199B2344F03}"/>
              </a:ext>
            </a:extLst>
          </p:cNvPr>
          <p:cNvSpPr txBox="1"/>
          <p:nvPr/>
        </p:nvSpPr>
        <p:spPr>
          <a:xfrm>
            <a:off x="5099805" y="574231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CDE4A1A-56DA-4F59-9370-3AA7B0B2CA13}"/>
              </a:ext>
            </a:extLst>
          </p:cNvPr>
          <p:cNvSpPr/>
          <p:nvPr/>
        </p:nvSpPr>
        <p:spPr>
          <a:xfrm>
            <a:off x="5936204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2E7C73-F86E-4BF3-B833-2D4CC462919E}"/>
              </a:ext>
            </a:extLst>
          </p:cNvPr>
          <p:cNvSpPr txBox="1"/>
          <p:nvPr/>
        </p:nvSpPr>
        <p:spPr>
          <a:xfrm>
            <a:off x="6040445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CC0139-EC4C-4387-BC7D-CCC341D0F93E}"/>
              </a:ext>
            </a:extLst>
          </p:cNvPr>
          <p:cNvSpPr/>
          <p:nvPr/>
        </p:nvSpPr>
        <p:spPr>
          <a:xfrm>
            <a:off x="6614967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FBA3C0-9F22-459B-BBC2-0D6D4FC1CD23}"/>
              </a:ext>
            </a:extLst>
          </p:cNvPr>
          <p:cNvSpPr txBox="1"/>
          <p:nvPr/>
        </p:nvSpPr>
        <p:spPr>
          <a:xfrm>
            <a:off x="6719208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5D34F23-F9C4-4527-A1C8-B53E36AF812B}"/>
              </a:ext>
            </a:extLst>
          </p:cNvPr>
          <p:cNvSpPr/>
          <p:nvPr/>
        </p:nvSpPr>
        <p:spPr>
          <a:xfrm>
            <a:off x="7267848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6AF125-CF42-4ABC-ABBD-D3086D4BF2C0}"/>
              </a:ext>
            </a:extLst>
          </p:cNvPr>
          <p:cNvSpPr txBox="1"/>
          <p:nvPr/>
        </p:nvSpPr>
        <p:spPr>
          <a:xfrm>
            <a:off x="7372089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90E6D59-1D2B-4204-AAF2-E635BD5BBAAC}"/>
              </a:ext>
            </a:extLst>
          </p:cNvPr>
          <p:cNvSpPr/>
          <p:nvPr/>
        </p:nvSpPr>
        <p:spPr>
          <a:xfrm>
            <a:off x="7938119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3F798-EB1E-4023-A687-C8EE7383ECBB}"/>
              </a:ext>
            </a:extLst>
          </p:cNvPr>
          <p:cNvSpPr txBox="1"/>
          <p:nvPr/>
        </p:nvSpPr>
        <p:spPr>
          <a:xfrm>
            <a:off x="8042360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F96DF7C-EEF5-43DC-B1EF-ECD2A9C0504C}"/>
              </a:ext>
            </a:extLst>
          </p:cNvPr>
          <p:cNvSpPr/>
          <p:nvPr/>
        </p:nvSpPr>
        <p:spPr>
          <a:xfrm>
            <a:off x="8591000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CFA7B3-E8E8-4A25-8C24-092AF65BF6CC}"/>
              </a:ext>
            </a:extLst>
          </p:cNvPr>
          <p:cNvSpPr txBox="1"/>
          <p:nvPr/>
        </p:nvSpPr>
        <p:spPr>
          <a:xfrm>
            <a:off x="8695241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C0E4C212-4343-432D-BC7F-5A88B6EC10DD}"/>
              </a:ext>
            </a:extLst>
          </p:cNvPr>
          <p:cNvSpPr/>
          <p:nvPr/>
        </p:nvSpPr>
        <p:spPr>
          <a:xfrm>
            <a:off x="6614967" y="1393098"/>
            <a:ext cx="2345831" cy="752593"/>
          </a:xfrm>
          <a:prstGeom prst="bracketPair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EFBB3F60-4D29-425D-9B46-24A93471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6745" y="2830418"/>
            <a:ext cx="457200" cy="4572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7FD21EB-5DFF-4472-9DF5-875358850A72}"/>
              </a:ext>
            </a:extLst>
          </p:cNvPr>
          <p:cNvSpPr/>
          <p:nvPr/>
        </p:nvSpPr>
        <p:spPr>
          <a:xfrm>
            <a:off x="1262021" y="329882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A5C2F1-F7FD-45CD-875F-8716F5A3CF3F}"/>
              </a:ext>
            </a:extLst>
          </p:cNvPr>
          <p:cNvSpPr/>
          <p:nvPr/>
        </p:nvSpPr>
        <p:spPr>
          <a:xfrm>
            <a:off x="2304414" y="329882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B0E1A3-620D-4B9E-9EE0-8DA83E08373A}"/>
              </a:ext>
            </a:extLst>
          </p:cNvPr>
          <p:cNvSpPr/>
          <p:nvPr/>
        </p:nvSpPr>
        <p:spPr>
          <a:xfrm>
            <a:off x="3358678" y="3298828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86B2C6-4476-4FDE-9123-9A83DC606A45}"/>
              </a:ext>
            </a:extLst>
          </p:cNvPr>
          <p:cNvSpPr txBox="1"/>
          <p:nvPr/>
        </p:nvSpPr>
        <p:spPr>
          <a:xfrm>
            <a:off x="1856738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DEB811-1214-47F0-96CC-021B9CF376C7}"/>
              </a:ext>
            </a:extLst>
          </p:cNvPr>
          <p:cNvSpPr txBox="1"/>
          <p:nvPr/>
        </p:nvSpPr>
        <p:spPr>
          <a:xfrm>
            <a:off x="2869319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E868C9-AC9A-499C-8DA7-01D151EDFD21}"/>
              </a:ext>
            </a:extLst>
          </p:cNvPr>
          <p:cNvSpPr txBox="1"/>
          <p:nvPr/>
        </p:nvSpPr>
        <p:spPr>
          <a:xfrm>
            <a:off x="3957133" y="3228082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204551-1DD9-40D3-8FCE-0A37AE75800D}"/>
              </a:ext>
            </a:extLst>
          </p:cNvPr>
          <p:cNvSpPr txBox="1"/>
          <p:nvPr/>
        </p:nvSpPr>
        <p:spPr>
          <a:xfrm>
            <a:off x="5723293" y="3280760"/>
            <a:ext cx="289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any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EE7A8A-8AEB-405B-BDB6-8FB7BDD9AEC5}"/>
              </a:ext>
            </a:extLst>
          </p:cNvPr>
          <p:cNvSpPr/>
          <p:nvPr/>
        </p:nvSpPr>
        <p:spPr>
          <a:xfrm>
            <a:off x="8695241" y="326805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-3</a:t>
            </a:r>
          </a:p>
        </p:txBody>
      </p:sp>
      <p:pic>
        <p:nvPicPr>
          <p:cNvPr id="53" name="Graphic 52" descr="Close with solid fill">
            <a:extLst>
              <a:ext uri="{FF2B5EF4-FFF2-40B4-BE49-F238E27FC236}">
                <a16:creationId xmlns:a16="http://schemas.microsoft.com/office/drawing/2014/main" id="{841FDBAD-13D8-4137-A269-567356FD1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6745" y="3605816"/>
            <a:ext cx="457200" cy="457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4E5E5A5-9363-46A5-85CA-196AA658F9A8}"/>
              </a:ext>
            </a:extLst>
          </p:cNvPr>
          <p:cNvSpPr/>
          <p:nvPr/>
        </p:nvSpPr>
        <p:spPr>
          <a:xfrm>
            <a:off x="1262021" y="4107863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1463C8-BF87-4EEA-BC80-FB947BC73BC9}"/>
              </a:ext>
            </a:extLst>
          </p:cNvPr>
          <p:cNvSpPr/>
          <p:nvPr/>
        </p:nvSpPr>
        <p:spPr>
          <a:xfrm>
            <a:off x="2304414" y="4107863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B8B7D48-3005-4D3D-B744-5289C8BAAD7B}"/>
              </a:ext>
            </a:extLst>
          </p:cNvPr>
          <p:cNvSpPr/>
          <p:nvPr/>
        </p:nvSpPr>
        <p:spPr>
          <a:xfrm>
            <a:off x="3358678" y="4107863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D54C87-28B2-4ED7-AA5A-98BC486E9082}"/>
              </a:ext>
            </a:extLst>
          </p:cNvPr>
          <p:cNvSpPr txBox="1"/>
          <p:nvPr/>
        </p:nvSpPr>
        <p:spPr>
          <a:xfrm>
            <a:off x="1856738" y="399746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436D64-FFF4-4F95-849E-054A793E0C72}"/>
              </a:ext>
            </a:extLst>
          </p:cNvPr>
          <p:cNvSpPr txBox="1"/>
          <p:nvPr/>
        </p:nvSpPr>
        <p:spPr>
          <a:xfrm>
            <a:off x="2869319" y="399746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8ED190-3F98-409E-8B34-85D0D5314B48}"/>
              </a:ext>
            </a:extLst>
          </p:cNvPr>
          <p:cNvSpPr txBox="1"/>
          <p:nvPr/>
        </p:nvSpPr>
        <p:spPr>
          <a:xfrm>
            <a:off x="3957133" y="4037117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F1A5B5-ED35-4EBE-838C-FD17AD459F93}"/>
              </a:ext>
            </a:extLst>
          </p:cNvPr>
          <p:cNvSpPr txBox="1"/>
          <p:nvPr/>
        </p:nvSpPr>
        <p:spPr>
          <a:xfrm>
            <a:off x="5723293" y="4089795"/>
            <a:ext cx="348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enough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63A466-3306-465F-8CFE-343EFE4DFD94}"/>
              </a:ext>
            </a:extLst>
          </p:cNvPr>
          <p:cNvSpPr/>
          <p:nvPr/>
        </p:nvSpPr>
        <p:spPr>
          <a:xfrm>
            <a:off x="9208350" y="4074323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pic>
        <p:nvPicPr>
          <p:cNvPr id="69" name="Graphic 68" descr="Close with solid fill">
            <a:extLst>
              <a:ext uri="{FF2B5EF4-FFF2-40B4-BE49-F238E27FC236}">
                <a16:creationId xmlns:a16="http://schemas.microsoft.com/office/drawing/2014/main" id="{179BDFB1-330F-460F-9650-72E947BE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454" y="4416459"/>
            <a:ext cx="457200" cy="4572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C898CC-A8CE-43DE-8596-77B064A6168C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3089170" y="4873659"/>
            <a:ext cx="4452998" cy="868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1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Count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66432-264E-478D-9981-468DB0D7C1DE}"/>
              </a:ext>
            </a:extLst>
          </p:cNvPr>
          <p:cNvSpPr txBox="1"/>
          <p:nvPr/>
        </p:nvSpPr>
        <p:spPr>
          <a:xfrm>
            <a:off x="1038687" y="450920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negativeCount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7B7A9-D90F-4D1E-9994-B7CFF1BFC490}"/>
              </a:ext>
            </a:extLst>
          </p:cNvPr>
          <p:cNvSpPr txBox="1"/>
          <p:nvPr/>
        </p:nvSpPr>
        <p:spPr>
          <a:xfrm>
            <a:off x="1038687" y="559824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positiveCount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15483D-5A36-4A52-A59B-74D1D2996AF5}"/>
              </a:ext>
            </a:extLst>
          </p:cNvPr>
          <p:cNvSpPr/>
          <p:nvPr/>
        </p:nvSpPr>
        <p:spPr>
          <a:xfrm>
            <a:off x="4128116" y="4484439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17D7866-1B6A-47B5-A8F9-D94F1E575DAE}"/>
              </a:ext>
            </a:extLst>
          </p:cNvPr>
          <p:cNvSpPr/>
          <p:nvPr/>
        </p:nvSpPr>
        <p:spPr>
          <a:xfrm>
            <a:off x="4795421" y="4484439"/>
            <a:ext cx="548640" cy="54864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09318-E450-49A0-B722-7B25F2C55C48}"/>
              </a:ext>
            </a:extLst>
          </p:cNvPr>
          <p:cNvSpPr txBox="1"/>
          <p:nvPr/>
        </p:nvSpPr>
        <p:spPr>
          <a:xfrm>
            <a:off x="4179606" y="503307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93B5A-9E34-4F2A-8311-0DFE1015132F}"/>
              </a:ext>
            </a:extLst>
          </p:cNvPr>
          <p:cNvSpPr txBox="1"/>
          <p:nvPr/>
        </p:nvSpPr>
        <p:spPr>
          <a:xfrm>
            <a:off x="4852374" y="503307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556D31B-E957-4C2E-8537-78A64241F684}"/>
              </a:ext>
            </a:extLst>
          </p:cNvPr>
          <p:cNvSpPr/>
          <p:nvPr/>
        </p:nvSpPr>
        <p:spPr>
          <a:xfrm>
            <a:off x="5462726" y="4484767"/>
            <a:ext cx="548640" cy="54864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A4272-5C4E-4555-AB5F-2774D6BB0F86}"/>
              </a:ext>
            </a:extLst>
          </p:cNvPr>
          <p:cNvSpPr txBox="1"/>
          <p:nvPr/>
        </p:nvSpPr>
        <p:spPr>
          <a:xfrm>
            <a:off x="5519679" y="503307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47A3597-1E3D-4951-AB41-2F423E4CC11A}"/>
              </a:ext>
            </a:extLst>
          </p:cNvPr>
          <p:cNvSpPr/>
          <p:nvPr/>
        </p:nvSpPr>
        <p:spPr>
          <a:xfrm>
            <a:off x="6130031" y="4484439"/>
            <a:ext cx="548640" cy="5486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679A9-8454-49B4-BE1A-95D321F94D7F}"/>
              </a:ext>
            </a:extLst>
          </p:cNvPr>
          <p:cNvSpPr txBox="1"/>
          <p:nvPr/>
        </p:nvSpPr>
        <p:spPr>
          <a:xfrm>
            <a:off x="6186984" y="503275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439F77-46D0-47F4-94B4-1AD98946CCD0}"/>
              </a:ext>
            </a:extLst>
          </p:cNvPr>
          <p:cNvSpPr/>
          <p:nvPr/>
        </p:nvSpPr>
        <p:spPr>
          <a:xfrm>
            <a:off x="7315928" y="5585536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1B92D-EFA6-4C39-9B6E-6C36F2EE1D51}"/>
              </a:ext>
            </a:extLst>
          </p:cNvPr>
          <p:cNvSpPr txBox="1"/>
          <p:nvPr/>
        </p:nvSpPr>
        <p:spPr>
          <a:xfrm>
            <a:off x="7420169" y="61338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4F07EB-F6A9-42D7-8BE8-A7AF5C19FA9D}"/>
              </a:ext>
            </a:extLst>
          </p:cNvPr>
          <p:cNvSpPr/>
          <p:nvPr/>
        </p:nvSpPr>
        <p:spPr>
          <a:xfrm>
            <a:off x="7994691" y="5585536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59E5C8-15C9-44E9-AFF2-EFFDC8ECCEE8}"/>
              </a:ext>
            </a:extLst>
          </p:cNvPr>
          <p:cNvSpPr txBox="1"/>
          <p:nvPr/>
        </p:nvSpPr>
        <p:spPr>
          <a:xfrm>
            <a:off x="8098932" y="61338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11B67-F39C-4C01-8310-1CEF8F4585DE}"/>
              </a:ext>
            </a:extLst>
          </p:cNvPr>
          <p:cNvSpPr/>
          <p:nvPr/>
        </p:nvSpPr>
        <p:spPr>
          <a:xfrm>
            <a:off x="8647572" y="5585536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A5934E-D686-4AFD-B4E2-14B097BC65F5}"/>
              </a:ext>
            </a:extLst>
          </p:cNvPr>
          <p:cNvSpPr txBox="1"/>
          <p:nvPr/>
        </p:nvSpPr>
        <p:spPr>
          <a:xfrm>
            <a:off x="8751813" y="61338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E94FC2-C72B-48FA-9DF9-AAE8A426E131}"/>
              </a:ext>
            </a:extLst>
          </p:cNvPr>
          <p:cNvSpPr/>
          <p:nvPr/>
        </p:nvSpPr>
        <p:spPr>
          <a:xfrm>
            <a:off x="9317843" y="5585536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9C553-2622-485B-92D8-7CA996A74A9F}"/>
              </a:ext>
            </a:extLst>
          </p:cNvPr>
          <p:cNvSpPr txBox="1"/>
          <p:nvPr/>
        </p:nvSpPr>
        <p:spPr>
          <a:xfrm>
            <a:off x="9422084" y="61338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90A984-B73A-47E5-8BBC-D1F0F54D983B}"/>
              </a:ext>
            </a:extLst>
          </p:cNvPr>
          <p:cNvSpPr/>
          <p:nvPr/>
        </p:nvSpPr>
        <p:spPr>
          <a:xfrm>
            <a:off x="9970724" y="5585536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C2C307-775D-4051-B47B-2F9126713F8B}"/>
              </a:ext>
            </a:extLst>
          </p:cNvPr>
          <p:cNvSpPr txBox="1"/>
          <p:nvPr/>
        </p:nvSpPr>
        <p:spPr>
          <a:xfrm>
            <a:off x="10074965" y="61338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482E84-CDCA-4914-BB7E-9DEA7981C134}"/>
              </a:ext>
            </a:extLst>
          </p:cNvPr>
          <p:cNvSpPr/>
          <p:nvPr/>
        </p:nvSpPr>
        <p:spPr>
          <a:xfrm>
            <a:off x="4625179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6AF1B-0CE3-4D3C-A457-47F073BFAA21}"/>
              </a:ext>
            </a:extLst>
          </p:cNvPr>
          <p:cNvSpPr txBox="1"/>
          <p:nvPr/>
        </p:nvSpPr>
        <p:spPr>
          <a:xfrm>
            <a:off x="3247393" y="21947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nums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FDBB36-A2C6-411F-B2A5-D589A8D00CAD}"/>
              </a:ext>
            </a:extLst>
          </p:cNvPr>
          <p:cNvSpPr/>
          <p:nvPr/>
        </p:nvSpPr>
        <p:spPr>
          <a:xfrm>
            <a:off x="5345800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E66550-3C9F-4FED-A538-71F0DBBFF938}"/>
              </a:ext>
            </a:extLst>
          </p:cNvPr>
          <p:cNvSpPr/>
          <p:nvPr/>
        </p:nvSpPr>
        <p:spPr>
          <a:xfrm>
            <a:off x="6066421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0CA2A7-34E8-4236-85B9-06B42923C931}"/>
              </a:ext>
            </a:extLst>
          </p:cNvPr>
          <p:cNvSpPr/>
          <p:nvPr/>
        </p:nvSpPr>
        <p:spPr>
          <a:xfrm>
            <a:off x="6787042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71D3CF-9766-4161-BF9E-377C51A18F8C}"/>
              </a:ext>
            </a:extLst>
          </p:cNvPr>
          <p:cNvSpPr/>
          <p:nvPr/>
        </p:nvSpPr>
        <p:spPr>
          <a:xfrm>
            <a:off x="7507663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C2DFB5-6427-43DD-9A10-9F0FD5D85A46}"/>
              </a:ext>
            </a:extLst>
          </p:cNvPr>
          <p:cNvSpPr/>
          <p:nvPr/>
        </p:nvSpPr>
        <p:spPr>
          <a:xfrm>
            <a:off x="8228282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1EEC39-A5B3-48F5-A4B5-245F0D728E60}"/>
              </a:ext>
            </a:extLst>
          </p:cNvPr>
          <p:cNvCxnSpPr>
            <a:stCxn id="25" idx="2"/>
          </p:cNvCxnSpPr>
          <p:nvPr/>
        </p:nvCxnSpPr>
        <p:spPr>
          <a:xfrm>
            <a:off x="4899499" y="2730725"/>
            <a:ext cx="1504852" cy="175371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30EBCF-66B3-4FA7-BA8A-C6397CD3D53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404351" y="2730725"/>
            <a:ext cx="1377632" cy="175371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845BB0-DF8A-4F50-AB31-38946263A85B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402436" y="2730725"/>
            <a:ext cx="4100166" cy="175371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B9CB54-4F41-47E6-8909-6A57BD5C4E2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20120" y="2730725"/>
            <a:ext cx="1970128" cy="285481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11E86F-722A-497D-91CE-47A4FD2835C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340741" y="2730725"/>
            <a:ext cx="1928270" cy="285481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2FC243-301F-4B05-8F47-6F78D4EE551A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061362" y="2730725"/>
            <a:ext cx="1860530" cy="285481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6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Sort + Remove Duplicates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482E84-CDCA-4914-BB7E-9DEA7981C134}"/>
              </a:ext>
            </a:extLst>
          </p:cNvPr>
          <p:cNvSpPr/>
          <p:nvPr/>
        </p:nvSpPr>
        <p:spPr>
          <a:xfrm>
            <a:off x="4625179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6AF1B-0CE3-4D3C-A457-47F073BFAA21}"/>
              </a:ext>
            </a:extLst>
          </p:cNvPr>
          <p:cNvSpPr txBox="1"/>
          <p:nvPr/>
        </p:nvSpPr>
        <p:spPr>
          <a:xfrm>
            <a:off x="3247393" y="21947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nums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FDBB36-A2C6-411F-B2A5-D589A8D00CAD}"/>
              </a:ext>
            </a:extLst>
          </p:cNvPr>
          <p:cNvSpPr/>
          <p:nvPr/>
        </p:nvSpPr>
        <p:spPr>
          <a:xfrm>
            <a:off x="5345800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E66550-3C9F-4FED-A538-71F0DBBFF938}"/>
              </a:ext>
            </a:extLst>
          </p:cNvPr>
          <p:cNvSpPr/>
          <p:nvPr/>
        </p:nvSpPr>
        <p:spPr>
          <a:xfrm>
            <a:off x="6066421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0CA2A7-34E8-4236-85B9-06B42923C931}"/>
              </a:ext>
            </a:extLst>
          </p:cNvPr>
          <p:cNvSpPr/>
          <p:nvPr/>
        </p:nvSpPr>
        <p:spPr>
          <a:xfrm>
            <a:off x="6787042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71D3CF-9766-4161-BF9E-377C51A18F8C}"/>
              </a:ext>
            </a:extLst>
          </p:cNvPr>
          <p:cNvSpPr/>
          <p:nvPr/>
        </p:nvSpPr>
        <p:spPr>
          <a:xfrm>
            <a:off x="7507663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C2DFB5-6427-43DD-9A10-9F0FD5D85A46}"/>
              </a:ext>
            </a:extLst>
          </p:cNvPr>
          <p:cNvSpPr/>
          <p:nvPr/>
        </p:nvSpPr>
        <p:spPr>
          <a:xfrm>
            <a:off x="8228282" y="2182085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590B29-2C59-49BB-B70D-28F5A9FB7722}"/>
              </a:ext>
            </a:extLst>
          </p:cNvPr>
          <p:cNvSpPr/>
          <p:nvPr/>
        </p:nvSpPr>
        <p:spPr>
          <a:xfrm>
            <a:off x="4625179" y="3852956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D7BA39-75E2-4EBD-9772-321E074B8AC0}"/>
              </a:ext>
            </a:extLst>
          </p:cNvPr>
          <p:cNvSpPr txBox="1"/>
          <p:nvPr/>
        </p:nvSpPr>
        <p:spPr>
          <a:xfrm>
            <a:off x="2853054" y="386566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sorted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F8972B-42F2-4B45-9702-1266184CE1C4}"/>
              </a:ext>
            </a:extLst>
          </p:cNvPr>
          <p:cNvSpPr/>
          <p:nvPr/>
        </p:nvSpPr>
        <p:spPr>
          <a:xfrm>
            <a:off x="5345800" y="3852956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C6A52B-E18D-4666-B213-2C39106E03D8}"/>
              </a:ext>
            </a:extLst>
          </p:cNvPr>
          <p:cNvSpPr/>
          <p:nvPr/>
        </p:nvSpPr>
        <p:spPr>
          <a:xfrm>
            <a:off x="6066421" y="3852956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6A4A37-6E48-4EED-A31B-8EF97089487D}"/>
              </a:ext>
            </a:extLst>
          </p:cNvPr>
          <p:cNvSpPr/>
          <p:nvPr/>
        </p:nvSpPr>
        <p:spPr>
          <a:xfrm>
            <a:off x="6787042" y="3852956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44BEE8-A109-46A6-B699-16BFCC6D779B}"/>
              </a:ext>
            </a:extLst>
          </p:cNvPr>
          <p:cNvSpPr/>
          <p:nvPr/>
        </p:nvSpPr>
        <p:spPr>
          <a:xfrm>
            <a:off x="7507663" y="3852956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B15CE3-6625-4BFF-8693-3D7A6CFF22EE}"/>
              </a:ext>
            </a:extLst>
          </p:cNvPr>
          <p:cNvSpPr/>
          <p:nvPr/>
        </p:nvSpPr>
        <p:spPr>
          <a:xfrm>
            <a:off x="8228282" y="3852956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457AC8-5181-4F34-A121-E2A8250D3E33}"/>
              </a:ext>
            </a:extLst>
          </p:cNvPr>
          <p:cNvSpPr/>
          <p:nvPr/>
        </p:nvSpPr>
        <p:spPr>
          <a:xfrm>
            <a:off x="4625179" y="5549247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D1FF2E-09C5-416E-942D-119F262AD695}"/>
              </a:ext>
            </a:extLst>
          </p:cNvPr>
          <p:cNvSpPr txBox="1"/>
          <p:nvPr/>
        </p:nvSpPr>
        <p:spPr>
          <a:xfrm>
            <a:off x="2853054" y="556195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2D55FA-597D-4672-A09F-EB3CAE16FAC5}"/>
              </a:ext>
            </a:extLst>
          </p:cNvPr>
          <p:cNvSpPr/>
          <p:nvPr/>
        </p:nvSpPr>
        <p:spPr>
          <a:xfrm>
            <a:off x="6066421" y="5549247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9C9914-1BD7-4A39-B07F-F660DBF65031}"/>
              </a:ext>
            </a:extLst>
          </p:cNvPr>
          <p:cNvSpPr/>
          <p:nvPr/>
        </p:nvSpPr>
        <p:spPr>
          <a:xfrm>
            <a:off x="6787042" y="5549247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859E91-6D44-433E-A060-96BFD9941D43}"/>
              </a:ext>
            </a:extLst>
          </p:cNvPr>
          <p:cNvSpPr/>
          <p:nvPr/>
        </p:nvSpPr>
        <p:spPr>
          <a:xfrm>
            <a:off x="7507663" y="5549247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1BE744-F5B7-4409-887E-45E8233E41FF}"/>
              </a:ext>
            </a:extLst>
          </p:cNvPr>
          <p:cNvSpPr/>
          <p:nvPr/>
        </p:nvSpPr>
        <p:spPr>
          <a:xfrm>
            <a:off x="8228282" y="5549247"/>
            <a:ext cx="548640" cy="54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92E7547-9F6F-4E57-B740-E5D6648B03C1}"/>
              </a:ext>
            </a:extLst>
          </p:cNvPr>
          <p:cNvSpPr/>
          <p:nvPr/>
        </p:nvSpPr>
        <p:spPr>
          <a:xfrm>
            <a:off x="6470251" y="2971753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8BE53195-A79F-473E-BC98-94A161BEAD17}"/>
              </a:ext>
            </a:extLst>
          </p:cNvPr>
          <p:cNvSpPr/>
          <p:nvPr/>
        </p:nvSpPr>
        <p:spPr>
          <a:xfrm>
            <a:off x="6470251" y="4637067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1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Two </a:t>
            </a:r>
            <a:r>
              <a:rPr lang="en-US" dirty="0">
                <a:solidFill>
                  <a:schemeClr val="accent2"/>
                </a:solidFill>
              </a:rPr>
              <a:t>Negative</a:t>
            </a:r>
            <a:r>
              <a:rPr lang="en-US" dirty="0"/>
              <a:t> Numbers (1)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46220-505A-4E57-9D54-BBBC3179298F}"/>
              </a:ext>
            </a:extLst>
          </p:cNvPr>
          <p:cNvSpPr/>
          <p:nvPr/>
        </p:nvSpPr>
        <p:spPr>
          <a:xfrm>
            <a:off x="4625179" y="1492145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5FC4D-E8B9-4252-B647-BF95E6151908}"/>
              </a:ext>
            </a:extLst>
          </p:cNvPr>
          <p:cNvSpPr txBox="1"/>
          <p:nvPr/>
        </p:nvSpPr>
        <p:spPr>
          <a:xfrm>
            <a:off x="2853054" y="150485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D2DF6-2C23-4733-B53F-18C5E08B0435}"/>
              </a:ext>
            </a:extLst>
          </p:cNvPr>
          <p:cNvSpPr/>
          <p:nvPr/>
        </p:nvSpPr>
        <p:spPr>
          <a:xfrm>
            <a:off x="5345798" y="1501719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B41EF-04D8-4310-BACD-CC8017026CA9}"/>
              </a:ext>
            </a:extLst>
          </p:cNvPr>
          <p:cNvSpPr/>
          <p:nvPr/>
        </p:nvSpPr>
        <p:spPr>
          <a:xfrm>
            <a:off x="678704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82BBAF-82A3-4801-A64A-275627815A9D}"/>
              </a:ext>
            </a:extLst>
          </p:cNvPr>
          <p:cNvSpPr/>
          <p:nvPr/>
        </p:nvSpPr>
        <p:spPr>
          <a:xfrm>
            <a:off x="7507663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2030B-1F77-4F9C-B3E4-1A321849B391}"/>
              </a:ext>
            </a:extLst>
          </p:cNvPr>
          <p:cNvSpPr/>
          <p:nvPr/>
        </p:nvSpPr>
        <p:spPr>
          <a:xfrm>
            <a:off x="822828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1C6078-5A0C-4C69-B080-8C85058C7C3C}"/>
              </a:ext>
            </a:extLst>
          </p:cNvPr>
          <p:cNvSpPr/>
          <p:nvPr/>
        </p:nvSpPr>
        <p:spPr>
          <a:xfrm>
            <a:off x="1262021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112B1-C3FE-479A-A535-52A3ADC61D23}"/>
              </a:ext>
            </a:extLst>
          </p:cNvPr>
          <p:cNvSpPr/>
          <p:nvPr/>
        </p:nvSpPr>
        <p:spPr>
          <a:xfrm>
            <a:off x="2304414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53575A-B095-475C-9CA3-000CA047A311}"/>
              </a:ext>
            </a:extLst>
          </p:cNvPr>
          <p:cNvSpPr/>
          <p:nvPr/>
        </p:nvSpPr>
        <p:spPr>
          <a:xfrm>
            <a:off x="3358678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175A-301F-41F0-AD60-01F8DCE7AE99}"/>
              </a:ext>
            </a:extLst>
          </p:cNvPr>
          <p:cNvSpPr txBox="1"/>
          <p:nvPr/>
        </p:nvSpPr>
        <p:spPr>
          <a:xfrm>
            <a:off x="1856738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FA032-E689-4E4B-82CE-5A025CC8F2C4}"/>
              </a:ext>
            </a:extLst>
          </p:cNvPr>
          <p:cNvSpPr txBox="1"/>
          <p:nvPr/>
        </p:nvSpPr>
        <p:spPr>
          <a:xfrm>
            <a:off x="2869319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7F95-67AE-4118-BB0C-695BC0ADA86D}"/>
              </a:ext>
            </a:extLst>
          </p:cNvPr>
          <p:cNvSpPr txBox="1"/>
          <p:nvPr/>
        </p:nvSpPr>
        <p:spPr>
          <a:xfrm>
            <a:off x="3957133" y="2452684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0CBC225-AF77-4A8F-8266-CB356F4A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70" y="2830418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127EF-8276-4816-AEB9-1E411969A571}"/>
              </a:ext>
            </a:extLst>
          </p:cNvPr>
          <p:cNvSpPr txBox="1"/>
          <p:nvPr/>
        </p:nvSpPr>
        <p:spPr>
          <a:xfrm>
            <a:off x="5723293" y="2505362"/>
            <a:ext cx="348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enough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49619F-7469-4B0E-98C3-9F25F23581CB}"/>
              </a:ext>
            </a:extLst>
          </p:cNvPr>
          <p:cNvSpPr/>
          <p:nvPr/>
        </p:nvSpPr>
        <p:spPr>
          <a:xfrm>
            <a:off x="9217099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01AAF-65DA-4D70-9686-C4FCDE2CFF62}"/>
              </a:ext>
            </a:extLst>
          </p:cNvPr>
          <p:cNvSpPr txBox="1"/>
          <p:nvPr/>
        </p:nvSpPr>
        <p:spPr>
          <a:xfrm>
            <a:off x="177555" y="521942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negativeCount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CB4339C-0580-40FD-8318-E2984F73AE28}"/>
              </a:ext>
            </a:extLst>
          </p:cNvPr>
          <p:cNvSpPr txBox="1"/>
          <p:nvPr/>
        </p:nvSpPr>
        <p:spPr>
          <a:xfrm>
            <a:off x="9243881" y="57121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positiveCount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835692-A937-4589-BFBA-E995F4A30B76}"/>
              </a:ext>
            </a:extLst>
          </p:cNvPr>
          <p:cNvSpPr/>
          <p:nvPr/>
        </p:nvSpPr>
        <p:spPr>
          <a:xfrm>
            <a:off x="3040937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B85C39-C97F-44A6-BD7B-473C0E4A66D6}"/>
              </a:ext>
            </a:extLst>
          </p:cNvPr>
          <p:cNvSpPr/>
          <p:nvPr/>
        </p:nvSpPr>
        <p:spPr>
          <a:xfrm>
            <a:off x="3708242" y="519400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52E2-3126-4E6B-9787-22FBD694FAD3}"/>
              </a:ext>
            </a:extLst>
          </p:cNvPr>
          <p:cNvSpPr txBox="1"/>
          <p:nvPr/>
        </p:nvSpPr>
        <p:spPr>
          <a:xfrm>
            <a:off x="3092427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F1A6F6-0723-4D42-A779-A20C26D201C0}"/>
              </a:ext>
            </a:extLst>
          </p:cNvPr>
          <p:cNvSpPr txBox="1"/>
          <p:nvPr/>
        </p:nvSpPr>
        <p:spPr>
          <a:xfrm>
            <a:off x="3765195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2EDEC9-8CAA-4C38-92B6-4EB9B16CA9EB}"/>
              </a:ext>
            </a:extLst>
          </p:cNvPr>
          <p:cNvSpPr/>
          <p:nvPr/>
        </p:nvSpPr>
        <p:spPr>
          <a:xfrm>
            <a:off x="4375547" y="519433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A32566-EFC5-4899-981E-B946F100F5D7}"/>
              </a:ext>
            </a:extLst>
          </p:cNvPr>
          <p:cNvSpPr txBox="1"/>
          <p:nvPr/>
        </p:nvSpPr>
        <p:spPr>
          <a:xfrm>
            <a:off x="4432500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A343FE6-D0B0-48CC-8F07-8377D181234D}"/>
              </a:ext>
            </a:extLst>
          </p:cNvPr>
          <p:cNvSpPr/>
          <p:nvPr/>
        </p:nvSpPr>
        <p:spPr>
          <a:xfrm>
            <a:off x="5042852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D2CE44-6C09-453F-8EB2-9199B2344F03}"/>
              </a:ext>
            </a:extLst>
          </p:cNvPr>
          <p:cNvSpPr txBox="1"/>
          <p:nvPr/>
        </p:nvSpPr>
        <p:spPr>
          <a:xfrm>
            <a:off x="5099805" y="574231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CDE4A1A-56DA-4F59-9370-3AA7B0B2CA13}"/>
              </a:ext>
            </a:extLst>
          </p:cNvPr>
          <p:cNvSpPr/>
          <p:nvPr/>
        </p:nvSpPr>
        <p:spPr>
          <a:xfrm>
            <a:off x="5936204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2E7C73-F86E-4BF3-B833-2D4CC462919E}"/>
              </a:ext>
            </a:extLst>
          </p:cNvPr>
          <p:cNvSpPr txBox="1"/>
          <p:nvPr/>
        </p:nvSpPr>
        <p:spPr>
          <a:xfrm>
            <a:off x="6040445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CC0139-EC4C-4387-BC7D-CCC341D0F93E}"/>
              </a:ext>
            </a:extLst>
          </p:cNvPr>
          <p:cNvSpPr/>
          <p:nvPr/>
        </p:nvSpPr>
        <p:spPr>
          <a:xfrm>
            <a:off x="6614967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FBA3C0-9F22-459B-BBC2-0D6D4FC1CD23}"/>
              </a:ext>
            </a:extLst>
          </p:cNvPr>
          <p:cNvSpPr txBox="1"/>
          <p:nvPr/>
        </p:nvSpPr>
        <p:spPr>
          <a:xfrm>
            <a:off x="6719208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5D34F23-F9C4-4527-A1C8-B53E36AF812B}"/>
              </a:ext>
            </a:extLst>
          </p:cNvPr>
          <p:cNvSpPr/>
          <p:nvPr/>
        </p:nvSpPr>
        <p:spPr>
          <a:xfrm>
            <a:off x="7267848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6AF125-CF42-4ABC-ABBD-D3086D4BF2C0}"/>
              </a:ext>
            </a:extLst>
          </p:cNvPr>
          <p:cNvSpPr txBox="1"/>
          <p:nvPr/>
        </p:nvSpPr>
        <p:spPr>
          <a:xfrm>
            <a:off x="7372089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90E6D59-1D2B-4204-AAF2-E635BD5BBAAC}"/>
              </a:ext>
            </a:extLst>
          </p:cNvPr>
          <p:cNvSpPr/>
          <p:nvPr/>
        </p:nvSpPr>
        <p:spPr>
          <a:xfrm>
            <a:off x="7938119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3F798-EB1E-4023-A687-C8EE7383ECBB}"/>
              </a:ext>
            </a:extLst>
          </p:cNvPr>
          <p:cNvSpPr txBox="1"/>
          <p:nvPr/>
        </p:nvSpPr>
        <p:spPr>
          <a:xfrm>
            <a:off x="8042360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F96DF7C-EEF5-43DC-B1EF-ECD2A9C0504C}"/>
              </a:ext>
            </a:extLst>
          </p:cNvPr>
          <p:cNvSpPr/>
          <p:nvPr/>
        </p:nvSpPr>
        <p:spPr>
          <a:xfrm>
            <a:off x="8591000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CFA7B3-E8E8-4A25-8C24-092AF65BF6CC}"/>
              </a:ext>
            </a:extLst>
          </p:cNvPr>
          <p:cNvSpPr txBox="1"/>
          <p:nvPr/>
        </p:nvSpPr>
        <p:spPr>
          <a:xfrm>
            <a:off x="8695241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0D64188-BAF9-4EF0-AC62-F0540DA0F325}"/>
              </a:ext>
            </a:extLst>
          </p:cNvPr>
          <p:cNvCxnSpPr>
            <a:cxnSpLocks/>
            <a:stCxn id="12" idx="2"/>
            <a:endCxn id="120" idx="0"/>
          </p:cNvCxnSpPr>
          <p:nvPr/>
        </p:nvCxnSpPr>
        <p:spPr>
          <a:xfrm>
            <a:off x="2860570" y="3287618"/>
            <a:ext cx="454687" cy="190638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EB9DAA57-987E-4661-8AB1-64F7CA027C14}"/>
              </a:ext>
            </a:extLst>
          </p:cNvPr>
          <p:cNvSpPr/>
          <p:nvPr/>
        </p:nvSpPr>
        <p:spPr>
          <a:xfrm>
            <a:off x="4432499" y="1402672"/>
            <a:ext cx="1663501" cy="752593"/>
          </a:xfrm>
          <a:prstGeom prst="bracketPair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3F0A240A-2F68-43B8-9573-AF6C26DC4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8718" y="282283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Two </a:t>
            </a:r>
            <a:r>
              <a:rPr lang="en-US" dirty="0">
                <a:solidFill>
                  <a:schemeClr val="accent2"/>
                </a:solidFill>
              </a:rPr>
              <a:t>Negative</a:t>
            </a:r>
            <a:r>
              <a:rPr lang="en-US" dirty="0"/>
              <a:t> Numbers (2)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46220-505A-4E57-9D54-BBBC3179298F}"/>
              </a:ext>
            </a:extLst>
          </p:cNvPr>
          <p:cNvSpPr/>
          <p:nvPr/>
        </p:nvSpPr>
        <p:spPr>
          <a:xfrm>
            <a:off x="4625179" y="1492145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5FC4D-E8B9-4252-B647-BF95E6151908}"/>
              </a:ext>
            </a:extLst>
          </p:cNvPr>
          <p:cNvSpPr txBox="1"/>
          <p:nvPr/>
        </p:nvSpPr>
        <p:spPr>
          <a:xfrm>
            <a:off x="2853054" y="150485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D2DF6-2C23-4733-B53F-18C5E08B0435}"/>
              </a:ext>
            </a:extLst>
          </p:cNvPr>
          <p:cNvSpPr/>
          <p:nvPr/>
        </p:nvSpPr>
        <p:spPr>
          <a:xfrm>
            <a:off x="5345798" y="1501719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B41EF-04D8-4310-BACD-CC8017026CA9}"/>
              </a:ext>
            </a:extLst>
          </p:cNvPr>
          <p:cNvSpPr/>
          <p:nvPr/>
        </p:nvSpPr>
        <p:spPr>
          <a:xfrm>
            <a:off x="678704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82BBAF-82A3-4801-A64A-275627815A9D}"/>
              </a:ext>
            </a:extLst>
          </p:cNvPr>
          <p:cNvSpPr/>
          <p:nvPr/>
        </p:nvSpPr>
        <p:spPr>
          <a:xfrm>
            <a:off x="7507663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2030B-1F77-4F9C-B3E4-1A321849B391}"/>
              </a:ext>
            </a:extLst>
          </p:cNvPr>
          <p:cNvSpPr/>
          <p:nvPr/>
        </p:nvSpPr>
        <p:spPr>
          <a:xfrm>
            <a:off x="822828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1C6078-5A0C-4C69-B080-8C85058C7C3C}"/>
              </a:ext>
            </a:extLst>
          </p:cNvPr>
          <p:cNvSpPr/>
          <p:nvPr/>
        </p:nvSpPr>
        <p:spPr>
          <a:xfrm>
            <a:off x="1262021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112B1-C3FE-479A-A535-52A3ADC61D23}"/>
              </a:ext>
            </a:extLst>
          </p:cNvPr>
          <p:cNvSpPr/>
          <p:nvPr/>
        </p:nvSpPr>
        <p:spPr>
          <a:xfrm>
            <a:off x="2304414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53575A-B095-475C-9CA3-000CA047A311}"/>
              </a:ext>
            </a:extLst>
          </p:cNvPr>
          <p:cNvSpPr/>
          <p:nvPr/>
        </p:nvSpPr>
        <p:spPr>
          <a:xfrm>
            <a:off x="3358678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175A-301F-41F0-AD60-01F8DCE7AE99}"/>
              </a:ext>
            </a:extLst>
          </p:cNvPr>
          <p:cNvSpPr txBox="1"/>
          <p:nvPr/>
        </p:nvSpPr>
        <p:spPr>
          <a:xfrm>
            <a:off x="1856738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FA032-E689-4E4B-82CE-5A025CC8F2C4}"/>
              </a:ext>
            </a:extLst>
          </p:cNvPr>
          <p:cNvSpPr txBox="1"/>
          <p:nvPr/>
        </p:nvSpPr>
        <p:spPr>
          <a:xfrm>
            <a:off x="2869319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7F95-67AE-4118-BB0C-695BC0ADA86D}"/>
              </a:ext>
            </a:extLst>
          </p:cNvPr>
          <p:cNvSpPr txBox="1"/>
          <p:nvPr/>
        </p:nvSpPr>
        <p:spPr>
          <a:xfrm>
            <a:off x="3957133" y="2452684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0CBC225-AF77-4A8F-8266-CB356F4A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70" y="2830418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127EF-8276-4816-AEB9-1E411969A571}"/>
              </a:ext>
            </a:extLst>
          </p:cNvPr>
          <p:cNvSpPr txBox="1"/>
          <p:nvPr/>
        </p:nvSpPr>
        <p:spPr>
          <a:xfrm>
            <a:off x="5723293" y="2505362"/>
            <a:ext cx="348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enough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49619F-7469-4B0E-98C3-9F25F23581CB}"/>
              </a:ext>
            </a:extLst>
          </p:cNvPr>
          <p:cNvSpPr/>
          <p:nvPr/>
        </p:nvSpPr>
        <p:spPr>
          <a:xfrm>
            <a:off x="9217099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01AAF-65DA-4D70-9686-C4FCDE2CFF62}"/>
              </a:ext>
            </a:extLst>
          </p:cNvPr>
          <p:cNvSpPr txBox="1"/>
          <p:nvPr/>
        </p:nvSpPr>
        <p:spPr>
          <a:xfrm>
            <a:off x="177555" y="521942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negativeCount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CB4339C-0580-40FD-8318-E2984F73AE28}"/>
              </a:ext>
            </a:extLst>
          </p:cNvPr>
          <p:cNvSpPr txBox="1"/>
          <p:nvPr/>
        </p:nvSpPr>
        <p:spPr>
          <a:xfrm>
            <a:off x="9243881" y="57121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positiveCount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835692-A937-4589-BFBA-E995F4A30B76}"/>
              </a:ext>
            </a:extLst>
          </p:cNvPr>
          <p:cNvSpPr/>
          <p:nvPr/>
        </p:nvSpPr>
        <p:spPr>
          <a:xfrm>
            <a:off x="3040937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B85C39-C97F-44A6-BD7B-473C0E4A66D6}"/>
              </a:ext>
            </a:extLst>
          </p:cNvPr>
          <p:cNvSpPr/>
          <p:nvPr/>
        </p:nvSpPr>
        <p:spPr>
          <a:xfrm>
            <a:off x="3708242" y="519400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52E2-3126-4E6B-9787-22FBD694FAD3}"/>
              </a:ext>
            </a:extLst>
          </p:cNvPr>
          <p:cNvSpPr txBox="1"/>
          <p:nvPr/>
        </p:nvSpPr>
        <p:spPr>
          <a:xfrm>
            <a:off x="3092427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F1A6F6-0723-4D42-A779-A20C26D201C0}"/>
              </a:ext>
            </a:extLst>
          </p:cNvPr>
          <p:cNvSpPr txBox="1"/>
          <p:nvPr/>
        </p:nvSpPr>
        <p:spPr>
          <a:xfrm>
            <a:off x="3765195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2EDEC9-8CAA-4C38-92B6-4EB9B16CA9EB}"/>
              </a:ext>
            </a:extLst>
          </p:cNvPr>
          <p:cNvSpPr/>
          <p:nvPr/>
        </p:nvSpPr>
        <p:spPr>
          <a:xfrm>
            <a:off x="4375547" y="519433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A32566-EFC5-4899-981E-B946F100F5D7}"/>
              </a:ext>
            </a:extLst>
          </p:cNvPr>
          <p:cNvSpPr txBox="1"/>
          <p:nvPr/>
        </p:nvSpPr>
        <p:spPr>
          <a:xfrm>
            <a:off x="4432500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A343FE6-D0B0-48CC-8F07-8377D181234D}"/>
              </a:ext>
            </a:extLst>
          </p:cNvPr>
          <p:cNvSpPr/>
          <p:nvPr/>
        </p:nvSpPr>
        <p:spPr>
          <a:xfrm>
            <a:off x="5042852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D2CE44-6C09-453F-8EB2-9199B2344F03}"/>
              </a:ext>
            </a:extLst>
          </p:cNvPr>
          <p:cNvSpPr txBox="1"/>
          <p:nvPr/>
        </p:nvSpPr>
        <p:spPr>
          <a:xfrm>
            <a:off x="5099805" y="574231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CDE4A1A-56DA-4F59-9370-3AA7B0B2CA13}"/>
              </a:ext>
            </a:extLst>
          </p:cNvPr>
          <p:cNvSpPr/>
          <p:nvPr/>
        </p:nvSpPr>
        <p:spPr>
          <a:xfrm>
            <a:off x="5936204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2E7C73-F86E-4BF3-B833-2D4CC462919E}"/>
              </a:ext>
            </a:extLst>
          </p:cNvPr>
          <p:cNvSpPr txBox="1"/>
          <p:nvPr/>
        </p:nvSpPr>
        <p:spPr>
          <a:xfrm>
            <a:off x="6040445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CC0139-EC4C-4387-BC7D-CCC341D0F93E}"/>
              </a:ext>
            </a:extLst>
          </p:cNvPr>
          <p:cNvSpPr/>
          <p:nvPr/>
        </p:nvSpPr>
        <p:spPr>
          <a:xfrm>
            <a:off x="6614967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FBA3C0-9F22-459B-BBC2-0D6D4FC1CD23}"/>
              </a:ext>
            </a:extLst>
          </p:cNvPr>
          <p:cNvSpPr txBox="1"/>
          <p:nvPr/>
        </p:nvSpPr>
        <p:spPr>
          <a:xfrm>
            <a:off x="6719208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5D34F23-F9C4-4527-A1C8-B53E36AF812B}"/>
              </a:ext>
            </a:extLst>
          </p:cNvPr>
          <p:cNvSpPr/>
          <p:nvPr/>
        </p:nvSpPr>
        <p:spPr>
          <a:xfrm>
            <a:off x="7267848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6AF125-CF42-4ABC-ABBD-D3086D4BF2C0}"/>
              </a:ext>
            </a:extLst>
          </p:cNvPr>
          <p:cNvSpPr txBox="1"/>
          <p:nvPr/>
        </p:nvSpPr>
        <p:spPr>
          <a:xfrm>
            <a:off x="7372089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90E6D59-1D2B-4204-AAF2-E635BD5BBAAC}"/>
              </a:ext>
            </a:extLst>
          </p:cNvPr>
          <p:cNvSpPr/>
          <p:nvPr/>
        </p:nvSpPr>
        <p:spPr>
          <a:xfrm>
            <a:off x="7938119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3F798-EB1E-4023-A687-C8EE7383ECBB}"/>
              </a:ext>
            </a:extLst>
          </p:cNvPr>
          <p:cNvSpPr txBox="1"/>
          <p:nvPr/>
        </p:nvSpPr>
        <p:spPr>
          <a:xfrm>
            <a:off x="8042360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F96DF7C-EEF5-43DC-B1EF-ECD2A9C0504C}"/>
              </a:ext>
            </a:extLst>
          </p:cNvPr>
          <p:cNvSpPr/>
          <p:nvPr/>
        </p:nvSpPr>
        <p:spPr>
          <a:xfrm>
            <a:off x="8591000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CFA7B3-E8E8-4A25-8C24-092AF65BF6CC}"/>
              </a:ext>
            </a:extLst>
          </p:cNvPr>
          <p:cNvSpPr txBox="1"/>
          <p:nvPr/>
        </p:nvSpPr>
        <p:spPr>
          <a:xfrm>
            <a:off x="8695241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272820-0356-4613-AD17-4244E9E528FA}"/>
              </a:ext>
            </a:extLst>
          </p:cNvPr>
          <p:cNvSpPr/>
          <p:nvPr/>
        </p:nvSpPr>
        <p:spPr>
          <a:xfrm>
            <a:off x="1262021" y="3298828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1B4B0-65D6-407C-8E1D-C87CCEF51F8D}"/>
              </a:ext>
            </a:extLst>
          </p:cNvPr>
          <p:cNvSpPr/>
          <p:nvPr/>
        </p:nvSpPr>
        <p:spPr>
          <a:xfrm>
            <a:off x="2304414" y="3298828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12C05-A307-4CB4-ABA6-F1B57FF299A4}"/>
              </a:ext>
            </a:extLst>
          </p:cNvPr>
          <p:cNvSpPr/>
          <p:nvPr/>
        </p:nvSpPr>
        <p:spPr>
          <a:xfrm>
            <a:off x="3358678" y="329882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1E7F68-CE98-4266-A0F9-D2B2C62C9BC2}"/>
              </a:ext>
            </a:extLst>
          </p:cNvPr>
          <p:cNvSpPr txBox="1"/>
          <p:nvPr/>
        </p:nvSpPr>
        <p:spPr>
          <a:xfrm>
            <a:off x="1856738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812522-6190-43BC-9618-7F389D3664E4}"/>
              </a:ext>
            </a:extLst>
          </p:cNvPr>
          <p:cNvSpPr txBox="1"/>
          <p:nvPr/>
        </p:nvSpPr>
        <p:spPr>
          <a:xfrm>
            <a:off x="2869319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793DDB-B880-4131-B3EE-577F369C0113}"/>
              </a:ext>
            </a:extLst>
          </p:cNvPr>
          <p:cNvSpPr txBox="1"/>
          <p:nvPr/>
        </p:nvSpPr>
        <p:spPr>
          <a:xfrm>
            <a:off x="3957133" y="3228082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DC2669F3-C89F-414F-966C-AC39FFA0F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8718" y="3617026"/>
            <a:ext cx="457200" cy="4572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D387410-6FD0-4D35-BF25-ABA5CE8467AD}"/>
              </a:ext>
            </a:extLst>
          </p:cNvPr>
          <p:cNvSpPr txBox="1"/>
          <p:nvPr/>
        </p:nvSpPr>
        <p:spPr>
          <a:xfrm>
            <a:off x="5723293" y="3280760"/>
            <a:ext cx="289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any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5EE444-5A68-4BF0-9A11-48ADFB5DD833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4199929" y="4074226"/>
            <a:ext cx="4012510" cy="166841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uble Bracket 51">
            <a:extLst>
              <a:ext uri="{FF2B5EF4-FFF2-40B4-BE49-F238E27FC236}">
                <a16:creationId xmlns:a16="http://schemas.microsoft.com/office/drawing/2014/main" id="{99EC9724-916A-44DA-B57A-E32969A7DD86}"/>
              </a:ext>
            </a:extLst>
          </p:cNvPr>
          <p:cNvSpPr/>
          <p:nvPr/>
        </p:nvSpPr>
        <p:spPr>
          <a:xfrm>
            <a:off x="4432499" y="1402672"/>
            <a:ext cx="1663501" cy="752593"/>
          </a:xfrm>
          <a:prstGeom prst="bracketPair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Close with solid fill">
            <a:extLst>
              <a:ext uri="{FF2B5EF4-FFF2-40B4-BE49-F238E27FC236}">
                <a16:creationId xmlns:a16="http://schemas.microsoft.com/office/drawing/2014/main" id="{DF4B2D86-3E93-4056-A7D4-D93A15FA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8718" y="2822835"/>
            <a:ext cx="457200" cy="4572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53A7DE3-67B3-4106-9B54-C11F5264EF92}"/>
              </a:ext>
            </a:extLst>
          </p:cNvPr>
          <p:cNvSpPr/>
          <p:nvPr/>
        </p:nvSpPr>
        <p:spPr>
          <a:xfrm>
            <a:off x="8695241" y="327265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879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Two </a:t>
            </a:r>
            <a:r>
              <a:rPr lang="en-US" dirty="0">
                <a:solidFill>
                  <a:schemeClr val="accent2"/>
                </a:solidFill>
              </a:rPr>
              <a:t>Negative</a:t>
            </a:r>
            <a:r>
              <a:rPr lang="en-US" dirty="0"/>
              <a:t> Numbers (3)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46220-505A-4E57-9D54-BBBC3179298F}"/>
              </a:ext>
            </a:extLst>
          </p:cNvPr>
          <p:cNvSpPr/>
          <p:nvPr/>
        </p:nvSpPr>
        <p:spPr>
          <a:xfrm>
            <a:off x="4625179" y="1492145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5FC4D-E8B9-4252-B647-BF95E6151908}"/>
              </a:ext>
            </a:extLst>
          </p:cNvPr>
          <p:cNvSpPr txBox="1"/>
          <p:nvPr/>
        </p:nvSpPr>
        <p:spPr>
          <a:xfrm>
            <a:off x="2853054" y="150485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D2DF6-2C23-4733-B53F-18C5E08B0435}"/>
              </a:ext>
            </a:extLst>
          </p:cNvPr>
          <p:cNvSpPr/>
          <p:nvPr/>
        </p:nvSpPr>
        <p:spPr>
          <a:xfrm>
            <a:off x="5345798" y="1501719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B41EF-04D8-4310-BACD-CC8017026CA9}"/>
              </a:ext>
            </a:extLst>
          </p:cNvPr>
          <p:cNvSpPr/>
          <p:nvPr/>
        </p:nvSpPr>
        <p:spPr>
          <a:xfrm>
            <a:off x="678704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82BBAF-82A3-4801-A64A-275627815A9D}"/>
              </a:ext>
            </a:extLst>
          </p:cNvPr>
          <p:cNvSpPr/>
          <p:nvPr/>
        </p:nvSpPr>
        <p:spPr>
          <a:xfrm>
            <a:off x="7507663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2030B-1F77-4F9C-B3E4-1A321849B391}"/>
              </a:ext>
            </a:extLst>
          </p:cNvPr>
          <p:cNvSpPr/>
          <p:nvPr/>
        </p:nvSpPr>
        <p:spPr>
          <a:xfrm>
            <a:off x="822828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1C6078-5A0C-4C69-B080-8C85058C7C3C}"/>
              </a:ext>
            </a:extLst>
          </p:cNvPr>
          <p:cNvSpPr/>
          <p:nvPr/>
        </p:nvSpPr>
        <p:spPr>
          <a:xfrm>
            <a:off x="1262021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112B1-C3FE-479A-A535-52A3ADC61D23}"/>
              </a:ext>
            </a:extLst>
          </p:cNvPr>
          <p:cNvSpPr/>
          <p:nvPr/>
        </p:nvSpPr>
        <p:spPr>
          <a:xfrm>
            <a:off x="2304414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53575A-B095-475C-9CA3-000CA047A311}"/>
              </a:ext>
            </a:extLst>
          </p:cNvPr>
          <p:cNvSpPr/>
          <p:nvPr/>
        </p:nvSpPr>
        <p:spPr>
          <a:xfrm>
            <a:off x="3358678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175A-301F-41F0-AD60-01F8DCE7AE99}"/>
              </a:ext>
            </a:extLst>
          </p:cNvPr>
          <p:cNvSpPr txBox="1"/>
          <p:nvPr/>
        </p:nvSpPr>
        <p:spPr>
          <a:xfrm>
            <a:off x="1856738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FA032-E689-4E4B-82CE-5A025CC8F2C4}"/>
              </a:ext>
            </a:extLst>
          </p:cNvPr>
          <p:cNvSpPr txBox="1"/>
          <p:nvPr/>
        </p:nvSpPr>
        <p:spPr>
          <a:xfrm>
            <a:off x="2869319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7F95-67AE-4118-BB0C-695BC0ADA86D}"/>
              </a:ext>
            </a:extLst>
          </p:cNvPr>
          <p:cNvSpPr txBox="1"/>
          <p:nvPr/>
        </p:nvSpPr>
        <p:spPr>
          <a:xfrm>
            <a:off x="3957133" y="2452684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0CBC225-AF77-4A8F-8266-CB356F4A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70" y="2830418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127EF-8276-4816-AEB9-1E411969A571}"/>
              </a:ext>
            </a:extLst>
          </p:cNvPr>
          <p:cNvSpPr txBox="1"/>
          <p:nvPr/>
        </p:nvSpPr>
        <p:spPr>
          <a:xfrm>
            <a:off x="5723293" y="2505362"/>
            <a:ext cx="348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enough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49619F-7469-4B0E-98C3-9F25F23581CB}"/>
              </a:ext>
            </a:extLst>
          </p:cNvPr>
          <p:cNvSpPr/>
          <p:nvPr/>
        </p:nvSpPr>
        <p:spPr>
          <a:xfrm>
            <a:off x="9217099" y="2523430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01AAF-65DA-4D70-9686-C4FCDE2CFF62}"/>
              </a:ext>
            </a:extLst>
          </p:cNvPr>
          <p:cNvSpPr txBox="1"/>
          <p:nvPr/>
        </p:nvSpPr>
        <p:spPr>
          <a:xfrm>
            <a:off x="177555" y="521942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negativeCount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CB4339C-0580-40FD-8318-E2984F73AE28}"/>
              </a:ext>
            </a:extLst>
          </p:cNvPr>
          <p:cNvSpPr txBox="1"/>
          <p:nvPr/>
        </p:nvSpPr>
        <p:spPr>
          <a:xfrm>
            <a:off x="9243881" y="57121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positiveCount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835692-A937-4589-BFBA-E995F4A30B76}"/>
              </a:ext>
            </a:extLst>
          </p:cNvPr>
          <p:cNvSpPr/>
          <p:nvPr/>
        </p:nvSpPr>
        <p:spPr>
          <a:xfrm>
            <a:off x="3040937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B85C39-C97F-44A6-BD7B-473C0E4A66D6}"/>
              </a:ext>
            </a:extLst>
          </p:cNvPr>
          <p:cNvSpPr/>
          <p:nvPr/>
        </p:nvSpPr>
        <p:spPr>
          <a:xfrm>
            <a:off x="3708242" y="519400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52E2-3126-4E6B-9787-22FBD694FAD3}"/>
              </a:ext>
            </a:extLst>
          </p:cNvPr>
          <p:cNvSpPr txBox="1"/>
          <p:nvPr/>
        </p:nvSpPr>
        <p:spPr>
          <a:xfrm>
            <a:off x="3092427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F1A6F6-0723-4D42-A779-A20C26D201C0}"/>
              </a:ext>
            </a:extLst>
          </p:cNvPr>
          <p:cNvSpPr txBox="1"/>
          <p:nvPr/>
        </p:nvSpPr>
        <p:spPr>
          <a:xfrm>
            <a:off x="3765195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2EDEC9-8CAA-4C38-92B6-4EB9B16CA9EB}"/>
              </a:ext>
            </a:extLst>
          </p:cNvPr>
          <p:cNvSpPr/>
          <p:nvPr/>
        </p:nvSpPr>
        <p:spPr>
          <a:xfrm>
            <a:off x="4375547" y="519433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A32566-EFC5-4899-981E-B946F100F5D7}"/>
              </a:ext>
            </a:extLst>
          </p:cNvPr>
          <p:cNvSpPr txBox="1"/>
          <p:nvPr/>
        </p:nvSpPr>
        <p:spPr>
          <a:xfrm>
            <a:off x="4432500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A343FE6-D0B0-48CC-8F07-8377D181234D}"/>
              </a:ext>
            </a:extLst>
          </p:cNvPr>
          <p:cNvSpPr/>
          <p:nvPr/>
        </p:nvSpPr>
        <p:spPr>
          <a:xfrm>
            <a:off x="5042852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D2CE44-6C09-453F-8EB2-9199B2344F03}"/>
              </a:ext>
            </a:extLst>
          </p:cNvPr>
          <p:cNvSpPr txBox="1"/>
          <p:nvPr/>
        </p:nvSpPr>
        <p:spPr>
          <a:xfrm>
            <a:off x="5099805" y="574231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CDE4A1A-56DA-4F59-9370-3AA7B0B2CA13}"/>
              </a:ext>
            </a:extLst>
          </p:cNvPr>
          <p:cNvSpPr/>
          <p:nvPr/>
        </p:nvSpPr>
        <p:spPr>
          <a:xfrm>
            <a:off x="5936204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2E7C73-F86E-4BF3-B833-2D4CC462919E}"/>
              </a:ext>
            </a:extLst>
          </p:cNvPr>
          <p:cNvSpPr txBox="1"/>
          <p:nvPr/>
        </p:nvSpPr>
        <p:spPr>
          <a:xfrm>
            <a:off x="6040445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CC0139-EC4C-4387-BC7D-CCC341D0F93E}"/>
              </a:ext>
            </a:extLst>
          </p:cNvPr>
          <p:cNvSpPr/>
          <p:nvPr/>
        </p:nvSpPr>
        <p:spPr>
          <a:xfrm>
            <a:off x="6614967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FBA3C0-9F22-459B-BBC2-0D6D4FC1CD23}"/>
              </a:ext>
            </a:extLst>
          </p:cNvPr>
          <p:cNvSpPr txBox="1"/>
          <p:nvPr/>
        </p:nvSpPr>
        <p:spPr>
          <a:xfrm>
            <a:off x="6719208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5D34F23-F9C4-4527-A1C8-B53E36AF812B}"/>
              </a:ext>
            </a:extLst>
          </p:cNvPr>
          <p:cNvSpPr/>
          <p:nvPr/>
        </p:nvSpPr>
        <p:spPr>
          <a:xfrm>
            <a:off x="7267848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6AF125-CF42-4ABC-ABBD-D3086D4BF2C0}"/>
              </a:ext>
            </a:extLst>
          </p:cNvPr>
          <p:cNvSpPr txBox="1"/>
          <p:nvPr/>
        </p:nvSpPr>
        <p:spPr>
          <a:xfrm>
            <a:off x="7372089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90E6D59-1D2B-4204-AAF2-E635BD5BBAAC}"/>
              </a:ext>
            </a:extLst>
          </p:cNvPr>
          <p:cNvSpPr/>
          <p:nvPr/>
        </p:nvSpPr>
        <p:spPr>
          <a:xfrm>
            <a:off x="7938119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3F798-EB1E-4023-A687-C8EE7383ECBB}"/>
              </a:ext>
            </a:extLst>
          </p:cNvPr>
          <p:cNvSpPr txBox="1"/>
          <p:nvPr/>
        </p:nvSpPr>
        <p:spPr>
          <a:xfrm>
            <a:off x="8042360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F96DF7C-EEF5-43DC-B1EF-ECD2A9C0504C}"/>
              </a:ext>
            </a:extLst>
          </p:cNvPr>
          <p:cNvSpPr/>
          <p:nvPr/>
        </p:nvSpPr>
        <p:spPr>
          <a:xfrm>
            <a:off x="8591000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CFA7B3-E8E8-4A25-8C24-092AF65BF6CC}"/>
              </a:ext>
            </a:extLst>
          </p:cNvPr>
          <p:cNvSpPr txBox="1"/>
          <p:nvPr/>
        </p:nvSpPr>
        <p:spPr>
          <a:xfrm>
            <a:off x="8695241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272820-0356-4613-AD17-4244E9E528FA}"/>
              </a:ext>
            </a:extLst>
          </p:cNvPr>
          <p:cNvSpPr/>
          <p:nvPr/>
        </p:nvSpPr>
        <p:spPr>
          <a:xfrm>
            <a:off x="1262021" y="3298828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1B4B0-65D6-407C-8E1D-C87CCEF51F8D}"/>
              </a:ext>
            </a:extLst>
          </p:cNvPr>
          <p:cNvSpPr/>
          <p:nvPr/>
        </p:nvSpPr>
        <p:spPr>
          <a:xfrm>
            <a:off x="2304414" y="3298828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12C05-A307-4CB4-ABA6-F1B57FF299A4}"/>
              </a:ext>
            </a:extLst>
          </p:cNvPr>
          <p:cNvSpPr/>
          <p:nvPr/>
        </p:nvSpPr>
        <p:spPr>
          <a:xfrm>
            <a:off x="3358678" y="329882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1E7F68-CE98-4266-A0F9-D2B2C62C9BC2}"/>
              </a:ext>
            </a:extLst>
          </p:cNvPr>
          <p:cNvSpPr txBox="1"/>
          <p:nvPr/>
        </p:nvSpPr>
        <p:spPr>
          <a:xfrm>
            <a:off x="1856738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812522-6190-43BC-9618-7F389D3664E4}"/>
              </a:ext>
            </a:extLst>
          </p:cNvPr>
          <p:cNvSpPr txBox="1"/>
          <p:nvPr/>
        </p:nvSpPr>
        <p:spPr>
          <a:xfrm>
            <a:off x="2869319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793DDB-B880-4131-B3EE-577F369C0113}"/>
              </a:ext>
            </a:extLst>
          </p:cNvPr>
          <p:cNvSpPr txBox="1"/>
          <p:nvPr/>
        </p:nvSpPr>
        <p:spPr>
          <a:xfrm>
            <a:off x="3957133" y="3228082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DC2669F3-C89F-414F-966C-AC39FFA0F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8718" y="3617026"/>
            <a:ext cx="457200" cy="4572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D387410-6FD0-4D35-BF25-ABA5CE8467AD}"/>
              </a:ext>
            </a:extLst>
          </p:cNvPr>
          <p:cNvSpPr txBox="1"/>
          <p:nvPr/>
        </p:nvSpPr>
        <p:spPr>
          <a:xfrm>
            <a:off x="5723293" y="3280760"/>
            <a:ext cx="289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any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08100A-2524-4D8B-96F2-CD588E7DAB16}"/>
              </a:ext>
            </a:extLst>
          </p:cNvPr>
          <p:cNvSpPr/>
          <p:nvPr/>
        </p:nvSpPr>
        <p:spPr>
          <a:xfrm>
            <a:off x="8695241" y="327265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09E96F-5967-4E4C-956B-8A06BE2097B5}"/>
              </a:ext>
            </a:extLst>
          </p:cNvPr>
          <p:cNvSpPr/>
          <p:nvPr/>
        </p:nvSpPr>
        <p:spPr>
          <a:xfrm>
            <a:off x="1262021" y="4082652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963CAEA-6711-4380-85EC-50B518E77BC6}"/>
              </a:ext>
            </a:extLst>
          </p:cNvPr>
          <p:cNvSpPr/>
          <p:nvPr/>
        </p:nvSpPr>
        <p:spPr>
          <a:xfrm>
            <a:off x="2304414" y="4082652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5069F2-FAE0-417F-A727-CC3529FE27B1}"/>
              </a:ext>
            </a:extLst>
          </p:cNvPr>
          <p:cNvSpPr/>
          <p:nvPr/>
        </p:nvSpPr>
        <p:spPr>
          <a:xfrm>
            <a:off x="3358678" y="4082652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9BDA55-6DC4-4F63-9780-487E4CA18A9B}"/>
              </a:ext>
            </a:extLst>
          </p:cNvPr>
          <p:cNvSpPr txBox="1"/>
          <p:nvPr/>
        </p:nvSpPr>
        <p:spPr>
          <a:xfrm>
            <a:off x="1856738" y="39722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5A7EC-7D19-4E6F-8773-56D193AF7CF6}"/>
              </a:ext>
            </a:extLst>
          </p:cNvPr>
          <p:cNvSpPr txBox="1"/>
          <p:nvPr/>
        </p:nvSpPr>
        <p:spPr>
          <a:xfrm>
            <a:off x="2869319" y="39722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4DE036-B7C7-4AC0-9A88-1A41A4A1AD2A}"/>
              </a:ext>
            </a:extLst>
          </p:cNvPr>
          <p:cNvSpPr txBox="1"/>
          <p:nvPr/>
        </p:nvSpPr>
        <p:spPr>
          <a:xfrm>
            <a:off x="3957133" y="4011906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D598DD-1A7E-4AED-B2B5-2C2A8BD47258}"/>
              </a:ext>
            </a:extLst>
          </p:cNvPr>
          <p:cNvSpPr txBox="1"/>
          <p:nvPr/>
        </p:nvSpPr>
        <p:spPr>
          <a:xfrm>
            <a:off x="5723293" y="4064584"/>
            <a:ext cx="169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9E2160-0F4E-42F0-B111-4E3279187711}"/>
              </a:ext>
            </a:extLst>
          </p:cNvPr>
          <p:cNvSpPr/>
          <p:nvPr/>
        </p:nvSpPr>
        <p:spPr>
          <a:xfrm>
            <a:off x="7541119" y="405615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C18C6EDB-FF5F-4C55-947E-8ACD679B5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2439" y="4097594"/>
            <a:ext cx="457200" cy="4572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2F8EEA-D95E-4DE3-8E68-FF06F4BC368E}"/>
              </a:ext>
            </a:extLst>
          </p:cNvPr>
          <p:cNvCxnSpPr>
            <a:cxnSpLocks/>
            <a:stCxn id="76" idx="2"/>
            <a:endCxn id="132" idx="0"/>
          </p:cNvCxnSpPr>
          <p:nvPr/>
        </p:nvCxnSpPr>
        <p:spPr>
          <a:xfrm>
            <a:off x="3632998" y="4631292"/>
            <a:ext cx="3909170" cy="111135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39D9540D-4ED1-471C-B26B-2F3EBAEADC5D}"/>
              </a:ext>
            </a:extLst>
          </p:cNvPr>
          <p:cNvSpPr/>
          <p:nvPr/>
        </p:nvSpPr>
        <p:spPr>
          <a:xfrm>
            <a:off x="4432499" y="1402672"/>
            <a:ext cx="1663501" cy="752593"/>
          </a:xfrm>
          <a:prstGeom prst="bracketPair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030CFDF7-1372-475B-92D3-17C670A6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8718" y="282283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Two </a:t>
            </a:r>
            <a:r>
              <a:rPr lang="en-US" dirty="0">
                <a:solidFill>
                  <a:schemeClr val="accent1"/>
                </a:solidFill>
              </a:rPr>
              <a:t>Positive</a:t>
            </a:r>
            <a:r>
              <a:rPr lang="en-US" dirty="0"/>
              <a:t> Numbers (1)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46220-505A-4E57-9D54-BBBC3179298F}"/>
              </a:ext>
            </a:extLst>
          </p:cNvPr>
          <p:cNvSpPr/>
          <p:nvPr/>
        </p:nvSpPr>
        <p:spPr>
          <a:xfrm>
            <a:off x="4625179" y="1492145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5FC4D-E8B9-4252-B647-BF95E6151908}"/>
              </a:ext>
            </a:extLst>
          </p:cNvPr>
          <p:cNvSpPr txBox="1"/>
          <p:nvPr/>
        </p:nvSpPr>
        <p:spPr>
          <a:xfrm>
            <a:off x="2853054" y="150485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D2DF6-2C23-4733-B53F-18C5E08B0435}"/>
              </a:ext>
            </a:extLst>
          </p:cNvPr>
          <p:cNvSpPr/>
          <p:nvPr/>
        </p:nvSpPr>
        <p:spPr>
          <a:xfrm>
            <a:off x="5345798" y="1501719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B41EF-04D8-4310-BACD-CC8017026CA9}"/>
              </a:ext>
            </a:extLst>
          </p:cNvPr>
          <p:cNvSpPr/>
          <p:nvPr/>
        </p:nvSpPr>
        <p:spPr>
          <a:xfrm>
            <a:off x="678704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82BBAF-82A3-4801-A64A-275627815A9D}"/>
              </a:ext>
            </a:extLst>
          </p:cNvPr>
          <p:cNvSpPr/>
          <p:nvPr/>
        </p:nvSpPr>
        <p:spPr>
          <a:xfrm>
            <a:off x="7507663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2030B-1F77-4F9C-B3E4-1A321849B391}"/>
              </a:ext>
            </a:extLst>
          </p:cNvPr>
          <p:cNvSpPr/>
          <p:nvPr/>
        </p:nvSpPr>
        <p:spPr>
          <a:xfrm>
            <a:off x="822828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1C6078-5A0C-4C69-B080-8C85058C7C3C}"/>
              </a:ext>
            </a:extLst>
          </p:cNvPr>
          <p:cNvSpPr/>
          <p:nvPr/>
        </p:nvSpPr>
        <p:spPr>
          <a:xfrm>
            <a:off x="1262021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112B1-C3FE-479A-A535-52A3ADC61D23}"/>
              </a:ext>
            </a:extLst>
          </p:cNvPr>
          <p:cNvSpPr/>
          <p:nvPr/>
        </p:nvSpPr>
        <p:spPr>
          <a:xfrm>
            <a:off x="2304414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53575A-B095-475C-9CA3-000CA047A311}"/>
              </a:ext>
            </a:extLst>
          </p:cNvPr>
          <p:cNvSpPr/>
          <p:nvPr/>
        </p:nvSpPr>
        <p:spPr>
          <a:xfrm>
            <a:off x="3358678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175A-301F-41F0-AD60-01F8DCE7AE99}"/>
              </a:ext>
            </a:extLst>
          </p:cNvPr>
          <p:cNvSpPr txBox="1"/>
          <p:nvPr/>
        </p:nvSpPr>
        <p:spPr>
          <a:xfrm>
            <a:off x="1856738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FA032-E689-4E4B-82CE-5A025CC8F2C4}"/>
              </a:ext>
            </a:extLst>
          </p:cNvPr>
          <p:cNvSpPr txBox="1"/>
          <p:nvPr/>
        </p:nvSpPr>
        <p:spPr>
          <a:xfrm>
            <a:off x="2869319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7F95-67AE-4118-BB0C-695BC0ADA86D}"/>
              </a:ext>
            </a:extLst>
          </p:cNvPr>
          <p:cNvSpPr txBox="1"/>
          <p:nvPr/>
        </p:nvSpPr>
        <p:spPr>
          <a:xfrm>
            <a:off x="3957133" y="2452684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0CBC225-AF77-4A8F-8266-CB356F4A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70" y="2830418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127EF-8276-4816-AEB9-1E411969A571}"/>
              </a:ext>
            </a:extLst>
          </p:cNvPr>
          <p:cNvSpPr txBox="1"/>
          <p:nvPr/>
        </p:nvSpPr>
        <p:spPr>
          <a:xfrm>
            <a:off x="5723293" y="2505362"/>
            <a:ext cx="348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enough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49619F-7469-4B0E-98C3-9F25F23581CB}"/>
              </a:ext>
            </a:extLst>
          </p:cNvPr>
          <p:cNvSpPr/>
          <p:nvPr/>
        </p:nvSpPr>
        <p:spPr>
          <a:xfrm>
            <a:off x="9217099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01AAF-65DA-4D70-9686-C4FCDE2CFF62}"/>
              </a:ext>
            </a:extLst>
          </p:cNvPr>
          <p:cNvSpPr txBox="1"/>
          <p:nvPr/>
        </p:nvSpPr>
        <p:spPr>
          <a:xfrm>
            <a:off x="177555" y="521942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negativeCount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CB4339C-0580-40FD-8318-E2984F73AE28}"/>
              </a:ext>
            </a:extLst>
          </p:cNvPr>
          <p:cNvSpPr txBox="1"/>
          <p:nvPr/>
        </p:nvSpPr>
        <p:spPr>
          <a:xfrm>
            <a:off x="9243881" y="57121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positiveCount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835692-A937-4589-BFBA-E995F4A30B76}"/>
              </a:ext>
            </a:extLst>
          </p:cNvPr>
          <p:cNvSpPr/>
          <p:nvPr/>
        </p:nvSpPr>
        <p:spPr>
          <a:xfrm>
            <a:off x="3040937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B85C39-C97F-44A6-BD7B-473C0E4A66D6}"/>
              </a:ext>
            </a:extLst>
          </p:cNvPr>
          <p:cNvSpPr/>
          <p:nvPr/>
        </p:nvSpPr>
        <p:spPr>
          <a:xfrm>
            <a:off x="3708242" y="519400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52E2-3126-4E6B-9787-22FBD694FAD3}"/>
              </a:ext>
            </a:extLst>
          </p:cNvPr>
          <p:cNvSpPr txBox="1"/>
          <p:nvPr/>
        </p:nvSpPr>
        <p:spPr>
          <a:xfrm>
            <a:off x="3092427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F1A6F6-0723-4D42-A779-A20C26D201C0}"/>
              </a:ext>
            </a:extLst>
          </p:cNvPr>
          <p:cNvSpPr txBox="1"/>
          <p:nvPr/>
        </p:nvSpPr>
        <p:spPr>
          <a:xfrm>
            <a:off x="3765195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2EDEC9-8CAA-4C38-92B6-4EB9B16CA9EB}"/>
              </a:ext>
            </a:extLst>
          </p:cNvPr>
          <p:cNvSpPr/>
          <p:nvPr/>
        </p:nvSpPr>
        <p:spPr>
          <a:xfrm>
            <a:off x="4375547" y="519433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A32566-EFC5-4899-981E-B946F100F5D7}"/>
              </a:ext>
            </a:extLst>
          </p:cNvPr>
          <p:cNvSpPr txBox="1"/>
          <p:nvPr/>
        </p:nvSpPr>
        <p:spPr>
          <a:xfrm>
            <a:off x="4432500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A343FE6-D0B0-48CC-8F07-8377D181234D}"/>
              </a:ext>
            </a:extLst>
          </p:cNvPr>
          <p:cNvSpPr/>
          <p:nvPr/>
        </p:nvSpPr>
        <p:spPr>
          <a:xfrm>
            <a:off x="5042852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D2CE44-6C09-453F-8EB2-9199B2344F03}"/>
              </a:ext>
            </a:extLst>
          </p:cNvPr>
          <p:cNvSpPr txBox="1"/>
          <p:nvPr/>
        </p:nvSpPr>
        <p:spPr>
          <a:xfrm>
            <a:off x="5099805" y="574231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CDE4A1A-56DA-4F59-9370-3AA7B0B2CA13}"/>
              </a:ext>
            </a:extLst>
          </p:cNvPr>
          <p:cNvSpPr/>
          <p:nvPr/>
        </p:nvSpPr>
        <p:spPr>
          <a:xfrm>
            <a:off x="5936204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2E7C73-F86E-4BF3-B833-2D4CC462919E}"/>
              </a:ext>
            </a:extLst>
          </p:cNvPr>
          <p:cNvSpPr txBox="1"/>
          <p:nvPr/>
        </p:nvSpPr>
        <p:spPr>
          <a:xfrm>
            <a:off x="6040445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CC0139-EC4C-4387-BC7D-CCC341D0F93E}"/>
              </a:ext>
            </a:extLst>
          </p:cNvPr>
          <p:cNvSpPr/>
          <p:nvPr/>
        </p:nvSpPr>
        <p:spPr>
          <a:xfrm>
            <a:off x="6614967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FBA3C0-9F22-459B-BBC2-0D6D4FC1CD23}"/>
              </a:ext>
            </a:extLst>
          </p:cNvPr>
          <p:cNvSpPr txBox="1"/>
          <p:nvPr/>
        </p:nvSpPr>
        <p:spPr>
          <a:xfrm>
            <a:off x="6719208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5D34F23-F9C4-4527-A1C8-B53E36AF812B}"/>
              </a:ext>
            </a:extLst>
          </p:cNvPr>
          <p:cNvSpPr/>
          <p:nvPr/>
        </p:nvSpPr>
        <p:spPr>
          <a:xfrm>
            <a:off x="7267848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6AF125-CF42-4ABC-ABBD-D3086D4BF2C0}"/>
              </a:ext>
            </a:extLst>
          </p:cNvPr>
          <p:cNvSpPr txBox="1"/>
          <p:nvPr/>
        </p:nvSpPr>
        <p:spPr>
          <a:xfrm>
            <a:off x="7372089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90E6D59-1D2B-4204-AAF2-E635BD5BBAAC}"/>
              </a:ext>
            </a:extLst>
          </p:cNvPr>
          <p:cNvSpPr/>
          <p:nvPr/>
        </p:nvSpPr>
        <p:spPr>
          <a:xfrm>
            <a:off x="7938119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3F798-EB1E-4023-A687-C8EE7383ECBB}"/>
              </a:ext>
            </a:extLst>
          </p:cNvPr>
          <p:cNvSpPr txBox="1"/>
          <p:nvPr/>
        </p:nvSpPr>
        <p:spPr>
          <a:xfrm>
            <a:off x="8042360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F96DF7C-EEF5-43DC-B1EF-ECD2A9C0504C}"/>
              </a:ext>
            </a:extLst>
          </p:cNvPr>
          <p:cNvSpPr/>
          <p:nvPr/>
        </p:nvSpPr>
        <p:spPr>
          <a:xfrm>
            <a:off x="8591000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CFA7B3-E8E8-4A25-8C24-092AF65BF6CC}"/>
              </a:ext>
            </a:extLst>
          </p:cNvPr>
          <p:cNvSpPr txBox="1"/>
          <p:nvPr/>
        </p:nvSpPr>
        <p:spPr>
          <a:xfrm>
            <a:off x="8695241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2F8EEA-D95E-4DE3-8E68-FF06F4BC368E}"/>
              </a:ext>
            </a:extLst>
          </p:cNvPr>
          <p:cNvCxnSpPr>
            <a:cxnSpLocks/>
            <a:stCxn id="12" idx="2"/>
            <a:endCxn id="128" idx="1"/>
          </p:cNvCxnSpPr>
          <p:nvPr/>
        </p:nvCxnSpPr>
        <p:spPr>
          <a:xfrm>
            <a:off x="2860570" y="3287618"/>
            <a:ext cx="3155980" cy="253537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C0E4C212-4343-432D-BC7F-5A88B6EC10DD}"/>
              </a:ext>
            </a:extLst>
          </p:cNvPr>
          <p:cNvSpPr/>
          <p:nvPr/>
        </p:nvSpPr>
        <p:spPr>
          <a:xfrm>
            <a:off x="6614967" y="1393098"/>
            <a:ext cx="2345831" cy="752593"/>
          </a:xfrm>
          <a:prstGeom prst="bracketPair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EFBB3F60-4D29-425D-9B46-24A93471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6745" y="2830418"/>
            <a:ext cx="457200" cy="4572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D5BA42-D3E8-421B-8050-6EE3B9D5B86A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925345" y="3287618"/>
            <a:ext cx="2170655" cy="242457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3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Two </a:t>
            </a:r>
            <a:r>
              <a:rPr lang="en-US" dirty="0">
                <a:solidFill>
                  <a:schemeClr val="accent1"/>
                </a:solidFill>
              </a:rPr>
              <a:t>Positive</a:t>
            </a:r>
            <a:r>
              <a:rPr lang="en-US" dirty="0"/>
              <a:t> Numbers (2)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46220-505A-4E57-9D54-BBBC3179298F}"/>
              </a:ext>
            </a:extLst>
          </p:cNvPr>
          <p:cNvSpPr/>
          <p:nvPr/>
        </p:nvSpPr>
        <p:spPr>
          <a:xfrm>
            <a:off x="4625179" y="1492145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5FC4D-E8B9-4252-B647-BF95E6151908}"/>
              </a:ext>
            </a:extLst>
          </p:cNvPr>
          <p:cNvSpPr txBox="1"/>
          <p:nvPr/>
        </p:nvSpPr>
        <p:spPr>
          <a:xfrm>
            <a:off x="2853054" y="150485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D2DF6-2C23-4733-B53F-18C5E08B0435}"/>
              </a:ext>
            </a:extLst>
          </p:cNvPr>
          <p:cNvSpPr/>
          <p:nvPr/>
        </p:nvSpPr>
        <p:spPr>
          <a:xfrm>
            <a:off x="5345798" y="1501719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B41EF-04D8-4310-BACD-CC8017026CA9}"/>
              </a:ext>
            </a:extLst>
          </p:cNvPr>
          <p:cNvSpPr/>
          <p:nvPr/>
        </p:nvSpPr>
        <p:spPr>
          <a:xfrm>
            <a:off x="678704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82BBAF-82A3-4801-A64A-275627815A9D}"/>
              </a:ext>
            </a:extLst>
          </p:cNvPr>
          <p:cNvSpPr/>
          <p:nvPr/>
        </p:nvSpPr>
        <p:spPr>
          <a:xfrm>
            <a:off x="7507663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2030B-1F77-4F9C-B3E4-1A321849B391}"/>
              </a:ext>
            </a:extLst>
          </p:cNvPr>
          <p:cNvSpPr/>
          <p:nvPr/>
        </p:nvSpPr>
        <p:spPr>
          <a:xfrm>
            <a:off x="822828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1C6078-5A0C-4C69-B080-8C85058C7C3C}"/>
              </a:ext>
            </a:extLst>
          </p:cNvPr>
          <p:cNvSpPr/>
          <p:nvPr/>
        </p:nvSpPr>
        <p:spPr>
          <a:xfrm>
            <a:off x="1262021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112B1-C3FE-479A-A535-52A3ADC61D23}"/>
              </a:ext>
            </a:extLst>
          </p:cNvPr>
          <p:cNvSpPr/>
          <p:nvPr/>
        </p:nvSpPr>
        <p:spPr>
          <a:xfrm>
            <a:off x="2304414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53575A-B095-475C-9CA3-000CA047A311}"/>
              </a:ext>
            </a:extLst>
          </p:cNvPr>
          <p:cNvSpPr/>
          <p:nvPr/>
        </p:nvSpPr>
        <p:spPr>
          <a:xfrm>
            <a:off x="3358678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175A-301F-41F0-AD60-01F8DCE7AE99}"/>
              </a:ext>
            </a:extLst>
          </p:cNvPr>
          <p:cNvSpPr txBox="1"/>
          <p:nvPr/>
        </p:nvSpPr>
        <p:spPr>
          <a:xfrm>
            <a:off x="1856738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FA032-E689-4E4B-82CE-5A025CC8F2C4}"/>
              </a:ext>
            </a:extLst>
          </p:cNvPr>
          <p:cNvSpPr txBox="1"/>
          <p:nvPr/>
        </p:nvSpPr>
        <p:spPr>
          <a:xfrm>
            <a:off x="2869319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7F95-67AE-4118-BB0C-695BC0ADA86D}"/>
              </a:ext>
            </a:extLst>
          </p:cNvPr>
          <p:cNvSpPr txBox="1"/>
          <p:nvPr/>
        </p:nvSpPr>
        <p:spPr>
          <a:xfrm>
            <a:off x="3957133" y="2452684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0CBC225-AF77-4A8F-8266-CB356F4A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70" y="2830418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127EF-8276-4816-AEB9-1E411969A571}"/>
              </a:ext>
            </a:extLst>
          </p:cNvPr>
          <p:cNvSpPr txBox="1"/>
          <p:nvPr/>
        </p:nvSpPr>
        <p:spPr>
          <a:xfrm>
            <a:off x="5723293" y="2505362"/>
            <a:ext cx="348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enough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49619F-7469-4B0E-98C3-9F25F23581CB}"/>
              </a:ext>
            </a:extLst>
          </p:cNvPr>
          <p:cNvSpPr/>
          <p:nvPr/>
        </p:nvSpPr>
        <p:spPr>
          <a:xfrm>
            <a:off x="9217099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01AAF-65DA-4D70-9686-C4FCDE2CFF62}"/>
              </a:ext>
            </a:extLst>
          </p:cNvPr>
          <p:cNvSpPr txBox="1"/>
          <p:nvPr/>
        </p:nvSpPr>
        <p:spPr>
          <a:xfrm>
            <a:off x="177555" y="521942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negativeCount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CB4339C-0580-40FD-8318-E2984F73AE28}"/>
              </a:ext>
            </a:extLst>
          </p:cNvPr>
          <p:cNvSpPr txBox="1"/>
          <p:nvPr/>
        </p:nvSpPr>
        <p:spPr>
          <a:xfrm>
            <a:off x="9243881" y="57121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positiveCount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835692-A937-4589-BFBA-E995F4A30B76}"/>
              </a:ext>
            </a:extLst>
          </p:cNvPr>
          <p:cNvSpPr/>
          <p:nvPr/>
        </p:nvSpPr>
        <p:spPr>
          <a:xfrm>
            <a:off x="3040937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B85C39-C97F-44A6-BD7B-473C0E4A66D6}"/>
              </a:ext>
            </a:extLst>
          </p:cNvPr>
          <p:cNvSpPr/>
          <p:nvPr/>
        </p:nvSpPr>
        <p:spPr>
          <a:xfrm>
            <a:off x="3708242" y="519400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52E2-3126-4E6B-9787-22FBD694FAD3}"/>
              </a:ext>
            </a:extLst>
          </p:cNvPr>
          <p:cNvSpPr txBox="1"/>
          <p:nvPr/>
        </p:nvSpPr>
        <p:spPr>
          <a:xfrm>
            <a:off x="3092427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F1A6F6-0723-4D42-A779-A20C26D201C0}"/>
              </a:ext>
            </a:extLst>
          </p:cNvPr>
          <p:cNvSpPr txBox="1"/>
          <p:nvPr/>
        </p:nvSpPr>
        <p:spPr>
          <a:xfrm>
            <a:off x="3765195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2EDEC9-8CAA-4C38-92B6-4EB9B16CA9EB}"/>
              </a:ext>
            </a:extLst>
          </p:cNvPr>
          <p:cNvSpPr/>
          <p:nvPr/>
        </p:nvSpPr>
        <p:spPr>
          <a:xfrm>
            <a:off x="4375547" y="519433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A32566-EFC5-4899-981E-B946F100F5D7}"/>
              </a:ext>
            </a:extLst>
          </p:cNvPr>
          <p:cNvSpPr txBox="1"/>
          <p:nvPr/>
        </p:nvSpPr>
        <p:spPr>
          <a:xfrm>
            <a:off x="4432500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A343FE6-D0B0-48CC-8F07-8377D181234D}"/>
              </a:ext>
            </a:extLst>
          </p:cNvPr>
          <p:cNvSpPr/>
          <p:nvPr/>
        </p:nvSpPr>
        <p:spPr>
          <a:xfrm>
            <a:off x="5042852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D2CE44-6C09-453F-8EB2-9199B2344F03}"/>
              </a:ext>
            </a:extLst>
          </p:cNvPr>
          <p:cNvSpPr txBox="1"/>
          <p:nvPr/>
        </p:nvSpPr>
        <p:spPr>
          <a:xfrm>
            <a:off x="5099805" y="574231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CDE4A1A-56DA-4F59-9370-3AA7B0B2CA13}"/>
              </a:ext>
            </a:extLst>
          </p:cNvPr>
          <p:cNvSpPr/>
          <p:nvPr/>
        </p:nvSpPr>
        <p:spPr>
          <a:xfrm>
            <a:off x="5936204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2E7C73-F86E-4BF3-B833-2D4CC462919E}"/>
              </a:ext>
            </a:extLst>
          </p:cNvPr>
          <p:cNvSpPr txBox="1"/>
          <p:nvPr/>
        </p:nvSpPr>
        <p:spPr>
          <a:xfrm>
            <a:off x="6040445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CC0139-EC4C-4387-BC7D-CCC341D0F93E}"/>
              </a:ext>
            </a:extLst>
          </p:cNvPr>
          <p:cNvSpPr/>
          <p:nvPr/>
        </p:nvSpPr>
        <p:spPr>
          <a:xfrm>
            <a:off x="6614967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FBA3C0-9F22-459B-BBC2-0D6D4FC1CD23}"/>
              </a:ext>
            </a:extLst>
          </p:cNvPr>
          <p:cNvSpPr txBox="1"/>
          <p:nvPr/>
        </p:nvSpPr>
        <p:spPr>
          <a:xfrm>
            <a:off x="6719208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5D34F23-F9C4-4527-A1C8-B53E36AF812B}"/>
              </a:ext>
            </a:extLst>
          </p:cNvPr>
          <p:cNvSpPr/>
          <p:nvPr/>
        </p:nvSpPr>
        <p:spPr>
          <a:xfrm>
            <a:off x="7267848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6AF125-CF42-4ABC-ABBD-D3086D4BF2C0}"/>
              </a:ext>
            </a:extLst>
          </p:cNvPr>
          <p:cNvSpPr txBox="1"/>
          <p:nvPr/>
        </p:nvSpPr>
        <p:spPr>
          <a:xfrm>
            <a:off x="7372089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90E6D59-1D2B-4204-AAF2-E635BD5BBAAC}"/>
              </a:ext>
            </a:extLst>
          </p:cNvPr>
          <p:cNvSpPr/>
          <p:nvPr/>
        </p:nvSpPr>
        <p:spPr>
          <a:xfrm>
            <a:off x="7938119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3F798-EB1E-4023-A687-C8EE7383ECBB}"/>
              </a:ext>
            </a:extLst>
          </p:cNvPr>
          <p:cNvSpPr txBox="1"/>
          <p:nvPr/>
        </p:nvSpPr>
        <p:spPr>
          <a:xfrm>
            <a:off x="8042360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F96DF7C-EEF5-43DC-B1EF-ECD2A9C0504C}"/>
              </a:ext>
            </a:extLst>
          </p:cNvPr>
          <p:cNvSpPr/>
          <p:nvPr/>
        </p:nvSpPr>
        <p:spPr>
          <a:xfrm>
            <a:off x="8591000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CFA7B3-E8E8-4A25-8C24-092AF65BF6CC}"/>
              </a:ext>
            </a:extLst>
          </p:cNvPr>
          <p:cNvSpPr txBox="1"/>
          <p:nvPr/>
        </p:nvSpPr>
        <p:spPr>
          <a:xfrm>
            <a:off x="8695241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C0E4C212-4343-432D-BC7F-5A88B6EC10DD}"/>
              </a:ext>
            </a:extLst>
          </p:cNvPr>
          <p:cNvSpPr/>
          <p:nvPr/>
        </p:nvSpPr>
        <p:spPr>
          <a:xfrm>
            <a:off x="6614967" y="1393098"/>
            <a:ext cx="2345831" cy="752593"/>
          </a:xfrm>
          <a:prstGeom prst="bracketPair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EFBB3F60-4D29-425D-9B46-24A93471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6745" y="2830418"/>
            <a:ext cx="457200" cy="4572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7B8B41-B164-4F19-B82D-5A1035A9BD3E}"/>
              </a:ext>
            </a:extLst>
          </p:cNvPr>
          <p:cNvSpPr/>
          <p:nvPr/>
        </p:nvSpPr>
        <p:spPr>
          <a:xfrm>
            <a:off x="1262021" y="329882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2D929A-C6CF-49FD-A3D6-EE0B810F6921}"/>
              </a:ext>
            </a:extLst>
          </p:cNvPr>
          <p:cNvSpPr/>
          <p:nvPr/>
        </p:nvSpPr>
        <p:spPr>
          <a:xfrm>
            <a:off x="2304414" y="329882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91554E-6C19-4024-BB23-276A98BA0AAA}"/>
              </a:ext>
            </a:extLst>
          </p:cNvPr>
          <p:cNvSpPr/>
          <p:nvPr/>
        </p:nvSpPr>
        <p:spPr>
          <a:xfrm>
            <a:off x="3358678" y="3298828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FF783-B1BF-47FF-A4D9-00C0A630C175}"/>
              </a:ext>
            </a:extLst>
          </p:cNvPr>
          <p:cNvSpPr txBox="1"/>
          <p:nvPr/>
        </p:nvSpPr>
        <p:spPr>
          <a:xfrm>
            <a:off x="1856738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D01414-972A-4F64-8582-CD037E3C27B4}"/>
              </a:ext>
            </a:extLst>
          </p:cNvPr>
          <p:cNvSpPr txBox="1"/>
          <p:nvPr/>
        </p:nvSpPr>
        <p:spPr>
          <a:xfrm>
            <a:off x="2869319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E17F3C-FC5F-4A51-9F43-B7A8517838CF}"/>
              </a:ext>
            </a:extLst>
          </p:cNvPr>
          <p:cNvSpPr txBox="1"/>
          <p:nvPr/>
        </p:nvSpPr>
        <p:spPr>
          <a:xfrm>
            <a:off x="3957133" y="3228082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0C6087-9830-4FE7-9486-12D7850269D4}"/>
              </a:ext>
            </a:extLst>
          </p:cNvPr>
          <p:cNvSpPr txBox="1"/>
          <p:nvPr/>
        </p:nvSpPr>
        <p:spPr>
          <a:xfrm>
            <a:off x="5723293" y="3280760"/>
            <a:ext cx="2085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two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7DEFE9-4118-4E9D-83D9-4E1DE979A94A}"/>
              </a:ext>
            </a:extLst>
          </p:cNvPr>
          <p:cNvSpPr/>
          <p:nvPr/>
        </p:nvSpPr>
        <p:spPr>
          <a:xfrm>
            <a:off x="7808800" y="3294616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1DE3EB78-2A02-4B25-B421-4E335A946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6759" y="3340336"/>
            <a:ext cx="457200" cy="4572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4B7378-008D-474D-9689-15A1D849A4C7}"/>
              </a:ext>
            </a:extLst>
          </p:cNvPr>
          <p:cNvCxnSpPr>
            <a:cxnSpLocks/>
            <a:stCxn id="45" idx="2"/>
            <a:endCxn id="126" idx="0"/>
          </p:cNvCxnSpPr>
          <p:nvPr/>
        </p:nvCxnSpPr>
        <p:spPr>
          <a:xfrm>
            <a:off x="3632998" y="3847468"/>
            <a:ext cx="1684174" cy="134653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DDD-E119-408E-821E-A8ADD0F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Two </a:t>
            </a:r>
            <a:r>
              <a:rPr lang="en-US" dirty="0">
                <a:solidFill>
                  <a:schemeClr val="accent1"/>
                </a:solidFill>
              </a:rPr>
              <a:t>Positive</a:t>
            </a:r>
            <a:r>
              <a:rPr lang="en-US" dirty="0"/>
              <a:t> Numbers (3)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46220-505A-4E57-9D54-BBBC3179298F}"/>
              </a:ext>
            </a:extLst>
          </p:cNvPr>
          <p:cNvSpPr/>
          <p:nvPr/>
        </p:nvSpPr>
        <p:spPr>
          <a:xfrm>
            <a:off x="4625179" y="1492145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5FC4D-E8B9-4252-B647-BF95E6151908}"/>
              </a:ext>
            </a:extLst>
          </p:cNvPr>
          <p:cNvSpPr txBox="1"/>
          <p:nvPr/>
        </p:nvSpPr>
        <p:spPr>
          <a:xfrm>
            <a:off x="2853054" y="150485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D2DF6-2C23-4733-B53F-18C5E08B0435}"/>
              </a:ext>
            </a:extLst>
          </p:cNvPr>
          <p:cNvSpPr/>
          <p:nvPr/>
        </p:nvSpPr>
        <p:spPr>
          <a:xfrm>
            <a:off x="5345798" y="1501719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B41EF-04D8-4310-BACD-CC8017026CA9}"/>
              </a:ext>
            </a:extLst>
          </p:cNvPr>
          <p:cNvSpPr/>
          <p:nvPr/>
        </p:nvSpPr>
        <p:spPr>
          <a:xfrm>
            <a:off x="678704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82BBAF-82A3-4801-A64A-275627815A9D}"/>
              </a:ext>
            </a:extLst>
          </p:cNvPr>
          <p:cNvSpPr/>
          <p:nvPr/>
        </p:nvSpPr>
        <p:spPr>
          <a:xfrm>
            <a:off x="7507663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2030B-1F77-4F9C-B3E4-1A321849B391}"/>
              </a:ext>
            </a:extLst>
          </p:cNvPr>
          <p:cNvSpPr/>
          <p:nvPr/>
        </p:nvSpPr>
        <p:spPr>
          <a:xfrm>
            <a:off x="8228282" y="1492145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1C6078-5A0C-4C69-B080-8C85058C7C3C}"/>
              </a:ext>
            </a:extLst>
          </p:cNvPr>
          <p:cNvSpPr/>
          <p:nvPr/>
        </p:nvSpPr>
        <p:spPr>
          <a:xfrm>
            <a:off x="1262021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112B1-C3FE-479A-A535-52A3ADC61D23}"/>
              </a:ext>
            </a:extLst>
          </p:cNvPr>
          <p:cNvSpPr/>
          <p:nvPr/>
        </p:nvSpPr>
        <p:spPr>
          <a:xfrm>
            <a:off x="2304414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53575A-B095-475C-9CA3-000CA047A311}"/>
              </a:ext>
            </a:extLst>
          </p:cNvPr>
          <p:cNvSpPr/>
          <p:nvPr/>
        </p:nvSpPr>
        <p:spPr>
          <a:xfrm>
            <a:off x="3358678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175A-301F-41F0-AD60-01F8DCE7AE99}"/>
              </a:ext>
            </a:extLst>
          </p:cNvPr>
          <p:cNvSpPr txBox="1"/>
          <p:nvPr/>
        </p:nvSpPr>
        <p:spPr>
          <a:xfrm>
            <a:off x="1856738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FA032-E689-4E4B-82CE-5A025CC8F2C4}"/>
              </a:ext>
            </a:extLst>
          </p:cNvPr>
          <p:cNvSpPr txBox="1"/>
          <p:nvPr/>
        </p:nvSpPr>
        <p:spPr>
          <a:xfrm>
            <a:off x="2869319" y="2413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7F95-67AE-4118-BB0C-695BC0ADA86D}"/>
              </a:ext>
            </a:extLst>
          </p:cNvPr>
          <p:cNvSpPr txBox="1"/>
          <p:nvPr/>
        </p:nvSpPr>
        <p:spPr>
          <a:xfrm>
            <a:off x="3957133" y="2452684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0CBC225-AF77-4A8F-8266-CB356F4A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70" y="2830418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127EF-8276-4816-AEB9-1E411969A571}"/>
              </a:ext>
            </a:extLst>
          </p:cNvPr>
          <p:cNvSpPr txBox="1"/>
          <p:nvPr/>
        </p:nvSpPr>
        <p:spPr>
          <a:xfrm>
            <a:off x="5723293" y="2505362"/>
            <a:ext cx="348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enough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49619F-7469-4B0E-98C3-9F25F23581CB}"/>
              </a:ext>
            </a:extLst>
          </p:cNvPr>
          <p:cNvSpPr/>
          <p:nvPr/>
        </p:nvSpPr>
        <p:spPr>
          <a:xfrm>
            <a:off x="9217099" y="2523430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01AAF-65DA-4D70-9686-C4FCDE2CFF62}"/>
              </a:ext>
            </a:extLst>
          </p:cNvPr>
          <p:cNvSpPr txBox="1"/>
          <p:nvPr/>
        </p:nvSpPr>
        <p:spPr>
          <a:xfrm>
            <a:off x="177555" y="521942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negativeCount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CB4339C-0580-40FD-8318-E2984F73AE28}"/>
              </a:ext>
            </a:extLst>
          </p:cNvPr>
          <p:cNvSpPr txBox="1"/>
          <p:nvPr/>
        </p:nvSpPr>
        <p:spPr>
          <a:xfrm>
            <a:off x="9243881" y="57121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positiveCount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835692-A937-4589-BFBA-E995F4A30B76}"/>
              </a:ext>
            </a:extLst>
          </p:cNvPr>
          <p:cNvSpPr/>
          <p:nvPr/>
        </p:nvSpPr>
        <p:spPr>
          <a:xfrm>
            <a:off x="3040937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B85C39-C97F-44A6-BD7B-473C0E4A66D6}"/>
              </a:ext>
            </a:extLst>
          </p:cNvPr>
          <p:cNvSpPr/>
          <p:nvPr/>
        </p:nvSpPr>
        <p:spPr>
          <a:xfrm>
            <a:off x="3708242" y="519400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52E2-3126-4E6B-9787-22FBD694FAD3}"/>
              </a:ext>
            </a:extLst>
          </p:cNvPr>
          <p:cNvSpPr txBox="1"/>
          <p:nvPr/>
        </p:nvSpPr>
        <p:spPr>
          <a:xfrm>
            <a:off x="3092427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F1A6F6-0723-4D42-A779-A20C26D201C0}"/>
              </a:ext>
            </a:extLst>
          </p:cNvPr>
          <p:cNvSpPr txBox="1"/>
          <p:nvPr/>
        </p:nvSpPr>
        <p:spPr>
          <a:xfrm>
            <a:off x="3765195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2EDEC9-8CAA-4C38-92B6-4EB9B16CA9EB}"/>
              </a:ext>
            </a:extLst>
          </p:cNvPr>
          <p:cNvSpPr/>
          <p:nvPr/>
        </p:nvSpPr>
        <p:spPr>
          <a:xfrm>
            <a:off x="4375547" y="519433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A32566-EFC5-4899-981E-B946F100F5D7}"/>
              </a:ext>
            </a:extLst>
          </p:cNvPr>
          <p:cNvSpPr txBox="1"/>
          <p:nvPr/>
        </p:nvSpPr>
        <p:spPr>
          <a:xfrm>
            <a:off x="4432500" y="57426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A343FE6-D0B0-48CC-8F07-8377D181234D}"/>
              </a:ext>
            </a:extLst>
          </p:cNvPr>
          <p:cNvSpPr/>
          <p:nvPr/>
        </p:nvSpPr>
        <p:spPr>
          <a:xfrm>
            <a:off x="5042852" y="5194002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D2CE44-6C09-453F-8EB2-9199B2344F03}"/>
              </a:ext>
            </a:extLst>
          </p:cNvPr>
          <p:cNvSpPr txBox="1"/>
          <p:nvPr/>
        </p:nvSpPr>
        <p:spPr>
          <a:xfrm>
            <a:off x="5099805" y="574231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CDE4A1A-56DA-4F59-9370-3AA7B0B2CA13}"/>
              </a:ext>
            </a:extLst>
          </p:cNvPr>
          <p:cNvSpPr/>
          <p:nvPr/>
        </p:nvSpPr>
        <p:spPr>
          <a:xfrm>
            <a:off x="5936204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2E7C73-F86E-4BF3-B833-2D4CC462919E}"/>
              </a:ext>
            </a:extLst>
          </p:cNvPr>
          <p:cNvSpPr txBox="1"/>
          <p:nvPr/>
        </p:nvSpPr>
        <p:spPr>
          <a:xfrm>
            <a:off x="6040445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CC0139-EC4C-4387-BC7D-CCC341D0F93E}"/>
              </a:ext>
            </a:extLst>
          </p:cNvPr>
          <p:cNvSpPr/>
          <p:nvPr/>
        </p:nvSpPr>
        <p:spPr>
          <a:xfrm>
            <a:off x="6614967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FBA3C0-9F22-459B-BBC2-0D6D4FC1CD23}"/>
              </a:ext>
            </a:extLst>
          </p:cNvPr>
          <p:cNvSpPr txBox="1"/>
          <p:nvPr/>
        </p:nvSpPr>
        <p:spPr>
          <a:xfrm>
            <a:off x="6719208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5D34F23-F9C4-4527-A1C8-B53E36AF812B}"/>
              </a:ext>
            </a:extLst>
          </p:cNvPr>
          <p:cNvSpPr/>
          <p:nvPr/>
        </p:nvSpPr>
        <p:spPr>
          <a:xfrm>
            <a:off x="7267848" y="5742642"/>
            <a:ext cx="548640" cy="5486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6AF125-CF42-4ABC-ABBD-D3086D4BF2C0}"/>
              </a:ext>
            </a:extLst>
          </p:cNvPr>
          <p:cNvSpPr txBox="1"/>
          <p:nvPr/>
        </p:nvSpPr>
        <p:spPr>
          <a:xfrm>
            <a:off x="7372089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90E6D59-1D2B-4204-AAF2-E635BD5BBAAC}"/>
              </a:ext>
            </a:extLst>
          </p:cNvPr>
          <p:cNvSpPr/>
          <p:nvPr/>
        </p:nvSpPr>
        <p:spPr>
          <a:xfrm>
            <a:off x="7938119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3F798-EB1E-4023-A687-C8EE7383ECBB}"/>
              </a:ext>
            </a:extLst>
          </p:cNvPr>
          <p:cNvSpPr txBox="1"/>
          <p:nvPr/>
        </p:nvSpPr>
        <p:spPr>
          <a:xfrm>
            <a:off x="8042360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F96DF7C-EEF5-43DC-B1EF-ECD2A9C0504C}"/>
              </a:ext>
            </a:extLst>
          </p:cNvPr>
          <p:cNvSpPr/>
          <p:nvPr/>
        </p:nvSpPr>
        <p:spPr>
          <a:xfrm>
            <a:off x="8591000" y="5742642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CFA7B3-E8E8-4A25-8C24-092AF65BF6CC}"/>
              </a:ext>
            </a:extLst>
          </p:cNvPr>
          <p:cNvSpPr txBox="1"/>
          <p:nvPr/>
        </p:nvSpPr>
        <p:spPr>
          <a:xfrm>
            <a:off x="8695241" y="62909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C0E4C212-4343-432D-BC7F-5A88B6EC10DD}"/>
              </a:ext>
            </a:extLst>
          </p:cNvPr>
          <p:cNvSpPr/>
          <p:nvPr/>
        </p:nvSpPr>
        <p:spPr>
          <a:xfrm>
            <a:off x="6614967" y="1393098"/>
            <a:ext cx="2345831" cy="752593"/>
          </a:xfrm>
          <a:prstGeom prst="bracketPair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EFBB3F60-4D29-425D-9B46-24A93471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6745" y="2830418"/>
            <a:ext cx="457200" cy="4572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7B8B41-B164-4F19-B82D-5A1035A9BD3E}"/>
              </a:ext>
            </a:extLst>
          </p:cNvPr>
          <p:cNvSpPr/>
          <p:nvPr/>
        </p:nvSpPr>
        <p:spPr>
          <a:xfrm>
            <a:off x="1262021" y="329882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2D929A-C6CF-49FD-A3D6-EE0B810F6921}"/>
              </a:ext>
            </a:extLst>
          </p:cNvPr>
          <p:cNvSpPr/>
          <p:nvPr/>
        </p:nvSpPr>
        <p:spPr>
          <a:xfrm>
            <a:off x="2304414" y="3298828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91554E-6C19-4024-BB23-276A98BA0AAA}"/>
              </a:ext>
            </a:extLst>
          </p:cNvPr>
          <p:cNvSpPr/>
          <p:nvPr/>
        </p:nvSpPr>
        <p:spPr>
          <a:xfrm>
            <a:off x="3358678" y="3298828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FF783-B1BF-47FF-A4D9-00C0A630C175}"/>
              </a:ext>
            </a:extLst>
          </p:cNvPr>
          <p:cNvSpPr txBox="1"/>
          <p:nvPr/>
        </p:nvSpPr>
        <p:spPr>
          <a:xfrm>
            <a:off x="1856738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D01414-972A-4F64-8582-CD037E3C27B4}"/>
              </a:ext>
            </a:extLst>
          </p:cNvPr>
          <p:cNvSpPr txBox="1"/>
          <p:nvPr/>
        </p:nvSpPr>
        <p:spPr>
          <a:xfrm>
            <a:off x="2869319" y="318842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E17F3C-FC5F-4A51-9F43-B7A8517838CF}"/>
              </a:ext>
            </a:extLst>
          </p:cNvPr>
          <p:cNvSpPr txBox="1"/>
          <p:nvPr/>
        </p:nvSpPr>
        <p:spPr>
          <a:xfrm>
            <a:off x="3957133" y="3228082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0C6087-9830-4FE7-9486-12D7850269D4}"/>
              </a:ext>
            </a:extLst>
          </p:cNvPr>
          <p:cNvSpPr txBox="1"/>
          <p:nvPr/>
        </p:nvSpPr>
        <p:spPr>
          <a:xfrm>
            <a:off x="5723293" y="3280760"/>
            <a:ext cx="2085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two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7DEFE9-4118-4E9D-83D9-4E1DE979A94A}"/>
              </a:ext>
            </a:extLst>
          </p:cNvPr>
          <p:cNvSpPr/>
          <p:nvPr/>
        </p:nvSpPr>
        <p:spPr>
          <a:xfrm>
            <a:off x="7808800" y="3294616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-1</a:t>
            </a:r>
          </a:p>
        </p:txBody>
      </p:sp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1DE3EB78-2A02-4B25-B421-4E335A946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6759" y="3340336"/>
            <a:ext cx="457200" cy="457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7CA2A53-7B4B-4F9E-B4AA-064EBA28DF06}"/>
              </a:ext>
            </a:extLst>
          </p:cNvPr>
          <p:cNvSpPr/>
          <p:nvPr/>
        </p:nvSpPr>
        <p:spPr>
          <a:xfrm>
            <a:off x="1262021" y="4090797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AC4E13-68CA-436D-8829-42DDFAAE8D13}"/>
              </a:ext>
            </a:extLst>
          </p:cNvPr>
          <p:cNvSpPr/>
          <p:nvPr/>
        </p:nvSpPr>
        <p:spPr>
          <a:xfrm>
            <a:off x="2304414" y="4090797"/>
            <a:ext cx="54864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8D1D70-B725-4974-8040-444F1554D2E4}"/>
              </a:ext>
            </a:extLst>
          </p:cNvPr>
          <p:cNvSpPr/>
          <p:nvPr/>
        </p:nvSpPr>
        <p:spPr>
          <a:xfrm>
            <a:off x="3358678" y="4090797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A646C8-AB80-4FEE-B116-B234D2D9FBBB}"/>
              </a:ext>
            </a:extLst>
          </p:cNvPr>
          <p:cNvSpPr txBox="1"/>
          <p:nvPr/>
        </p:nvSpPr>
        <p:spPr>
          <a:xfrm>
            <a:off x="1856738" y="398039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302C3C-9887-4258-A294-BBD3E75AC550}"/>
              </a:ext>
            </a:extLst>
          </p:cNvPr>
          <p:cNvSpPr txBox="1"/>
          <p:nvPr/>
        </p:nvSpPr>
        <p:spPr>
          <a:xfrm>
            <a:off x="2869319" y="398039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727631-C159-4B69-820A-5C9FD5B16AF8}"/>
              </a:ext>
            </a:extLst>
          </p:cNvPr>
          <p:cNvSpPr txBox="1"/>
          <p:nvPr/>
        </p:nvSpPr>
        <p:spPr>
          <a:xfrm>
            <a:off x="3957133" y="4020051"/>
            <a:ext cx="75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= 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130B57-768B-4194-B325-3EDAB5AE4A16}"/>
              </a:ext>
            </a:extLst>
          </p:cNvPr>
          <p:cNvSpPr txBox="1"/>
          <p:nvPr/>
        </p:nvSpPr>
        <p:spPr>
          <a:xfrm>
            <a:off x="5723293" y="4072729"/>
            <a:ext cx="289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have any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18EDD1-05D6-4ED3-98F3-25278FC11D93}"/>
              </a:ext>
            </a:extLst>
          </p:cNvPr>
          <p:cNvSpPr/>
          <p:nvPr/>
        </p:nvSpPr>
        <p:spPr>
          <a:xfrm>
            <a:off x="8686478" y="4090797"/>
            <a:ext cx="54864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BCF5E8-A37F-4BDA-B777-C4685D4BF4A0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4144263" y="4879761"/>
            <a:ext cx="505604" cy="31456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Close with solid fill">
            <a:extLst>
              <a:ext uri="{FF2B5EF4-FFF2-40B4-BE49-F238E27FC236}">
                <a16:creationId xmlns:a16="http://schemas.microsoft.com/office/drawing/2014/main" id="{03ADF8AA-E163-4BDD-A39C-ADC5FB47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7063" y="442272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6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701</Words>
  <Application>Microsoft Office PowerPoint</Application>
  <PresentationFormat>Widescreen</PresentationFormat>
  <Paragraphs>438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LeetCode #15 Design Spec</vt:lpstr>
      <vt:lpstr>Step 1: Count Numbers</vt:lpstr>
      <vt:lpstr>Step 2: Sort + Remove Duplicates</vt:lpstr>
      <vt:lpstr>Step 3: Add Two Negative Numbers (1)</vt:lpstr>
      <vt:lpstr>Step 3: Add Two Negative Numbers (2)</vt:lpstr>
      <vt:lpstr>Step 3: Add Two Negative Numbers (3)</vt:lpstr>
      <vt:lpstr>Step 4: Add Two Positive Numbers (1)</vt:lpstr>
      <vt:lpstr>Step 4: Add Two Positive Numbers (2)</vt:lpstr>
      <vt:lpstr>Step 4: Add Two Positive Numbers (3)</vt:lpstr>
      <vt:lpstr>Step 4: Add Two Positive Numbers (4)</vt:lpstr>
      <vt:lpstr>Step 4: Add Two Positive Numbers (5)</vt:lpstr>
      <vt:lpstr>Step 4: Add Two Positive Numbers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#15 Design Spec</dc:title>
  <dc:creator>Shawn Chang</dc:creator>
  <cp:lastModifiedBy>Shawn Chang</cp:lastModifiedBy>
  <cp:revision>133</cp:revision>
  <dcterms:created xsi:type="dcterms:W3CDTF">2021-06-13T12:44:27Z</dcterms:created>
  <dcterms:modified xsi:type="dcterms:W3CDTF">2021-06-13T14:48:08Z</dcterms:modified>
</cp:coreProperties>
</file>