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82BC2-111C-44FE-948A-6C95199B3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9A008-FCAA-485B-B6E0-147A185AF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609CC-12D3-4AF1-9864-281910283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7032-8AFE-4EB4-B0BC-DC85F3CADB9E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55F59-4B12-4786-B60D-29F0CDAD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761E5-B039-4AAC-8786-F0A357C2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4FEF-49DA-4C4A-B1DA-3DA86D663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3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B32FB-F920-4166-8F63-748702A0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2F9D8-D344-4089-A0E3-67B9E5BB8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2FE97-2BBC-434E-93E8-A19B594E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7032-8AFE-4EB4-B0BC-DC85F3CADB9E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E32FF-EC85-40D1-9BC4-8A3D729C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642B6-B31A-4D6E-A0E0-D9A9310E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4FEF-49DA-4C4A-B1DA-3DA86D663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0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193EE0-23A8-4878-86D4-634E731DF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B9A6E-779C-4930-979F-CF7B7AEF6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9C091-33B4-4F01-BE0C-074AD65E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7032-8AFE-4EB4-B0BC-DC85F3CADB9E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01063-67FF-4E2E-92F7-CB41CD09C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A62BE-AFF6-4FCD-8B2C-0DB0F41C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4FEF-49DA-4C4A-B1DA-3DA86D663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6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F4E00-78B9-4E58-954B-6F6098CD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BAB27-5EA5-46A1-BDA6-0AA4DAA26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D9B3A-8EA4-4EE9-B689-E5786E08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7032-8AFE-4EB4-B0BC-DC85F3CADB9E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DCB5D-610B-4508-870F-0198081D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649B8-3C74-452B-83BD-967FCEE5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4FEF-49DA-4C4A-B1DA-3DA86D663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6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02C5-6634-48B2-A193-125B9D334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47A87-A43E-488A-AD6E-44FB2F160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3F7F3-F34F-4778-9BAA-F62ED10C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7032-8AFE-4EB4-B0BC-DC85F3CADB9E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72019-ED89-47CC-A545-8F4972D0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E8733-5BB4-47FD-A000-8AA3B285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4FEF-49DA-4C4A-B1DA-3DA86D663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9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A0FC0-DFD5-4376-98A1-34DA74C9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D6789-FF7E-427F-B9BD-B8A67BDA7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DB8C9-CAA6-4E5B-86AD-6066BAC0D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92DC-3003-4BF8-9A7D-44C102C2F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7032-8AFE-4EB4-B0BC-DC85F3CADB9E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DB4B2-D7DA-4710-8E3A-6713E26E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22373-37D4-4F98-8D5F-A4B9BF8B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4FEF-49DA-4C4A-B1DA-3DA86D663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2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3567F-4C68-4ADA-BC32-D4643349A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22BC5-2EA4-4318-8D9D-E61176F8E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0C134-A098-451D-9275-CAED5F0F7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D63E8-EC3C-4B1F-8CEF-DD6E6D7ED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DEB17B-0960-406C-8B5D-51D7D531C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15F3B-4DA9-462F-9D7B-39066DA4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7032-8AFE-4EB4-B0BC-DC85F3CADB9E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150397-3631-4F32-9D1E-7CFE00B6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2871F-20B9-4CDE-94E5-D8B30BC7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4FEF-49DA-4C4A-B1DA-3DA86D663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0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3B7E-2275-43BD-BF0D-65808FA0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E96082-E078-4FDF-9172-D50D2063C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7032-8AFE-4EB4-B0BC-DC85F3CADB9E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C2632-93AE-4489-BA04-AAF40AD1E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B4B19-8377-4E53-9BF4-C7E0D581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4FEF-49DA-4C4A-B1DA-3DA86D663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3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F0A746-3F76-4662-8DD7-7BF9F442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7032-8AFE-4EB4-B0BC-DC85F3CADB9E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77B8F-1098-4F28-BB43-C346EF260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0D0B6-A110-43DD-855D-F94E237EA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4FEF-49DA-4C4A-B1DA-3DA86D663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9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CC1E-9FDA-4162-A796-405273A83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24D0E-B44A-4141-92E0-7EE170312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39279-521C-49C2-8F37-D90A67469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15B81-CB47-4E40-BF55-8338285F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7032-8AFE-4EB4-B0BC-DC85F3CADB9E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00A4D-5740-45A5-9224-3DC23AC6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71FD1-A9AC-4F05-95D6-A0870B75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4FEF-49DA-4C4A-B1DA-3DA86D663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0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53A41-3292-48E4-9706-7B45FBC9E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B8F62D-64AE-400C-ABB4-1AD2C1E4C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79D36-1676-4EF0-BC90-9BD328008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E9E7F-DAE8-406C-8382-09BDEA35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7032-8AFE-4EB4-B0BC-DC85F3CADB9E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57AE9-B9A2-4E3B-94FB-23D8831B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4A8DB-34C6-4085-88A4-21E5E26E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4FEF-49DA-4C4A-B1DA-3DA86D663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3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828F8E-7CAF-4F46-8384-9ADA59ED6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DA3BE-3FAB-44AB-874E-514439DFF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84495-0887-42E9-861B-396E612D9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67032-8AFE-4EB4-B0BC-DC85F3CADB9E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3A4C9-6096-47A8-92FF-53C504B4D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F93F4-1B1D-4A4F-A621-C6897FBD9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D4FEF-49DA-4C4A-B1DA-3DA86D663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3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94B2-4815-4FB2-A5FC-F7112C71C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LeetCode</a:t>
            </a:r>
            <a:r>
              <a:rPr lang="en-US" dirty="0"/>
              <a:t> #20 Design Spec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94E52-B469-4014-9D19-3F3FE4A7A1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Stack and 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32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394B-E2F8-40B1-A0DB-6EF49CE1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Braces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779D97-5F21-4379-A779-32BDC1EAE1D9}"/>
              </a:ext>
            </a:extLst>
          </p:cNvPr>
          <p:cNvSpPr/>
          <p:nvPr/>
        </p:nvSpPr>
        <p:spPr>
          <a:xfrm>
            <a:off x="674704" y="2261587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{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571B1-9634-42AD-B12C-5555EF2576DD}"/>
              </a:ext>
            </a:extLst>
          </p:cNvPr>
          <p:cNvSpPr/>
          <p:nvPr/>
        </p:nvSpPr>
        <p:spPr>
          <a:xfrm>
            <a:off x="1783260" y="2261587"/>
            <a:ext cx="9144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[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A02E0A-79D2-416C-87E0-5FBD5B07E668}"/>
              </a:ext>
            </a:extLst>
          </p:cNvPr>
          <p:cNvSpPr/>
          <p:nvPr/>
        </p:nvSpPr>
        <p:spPr>
          <a:xfrm>
            <a:off x="2891816" y="2261587"/>
            <a:ext cx="9144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[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97D258-6FB7-4094-8160-82948481DF6F}"/>
              </a:ext>
            </a:extLst>
          </p:cNvPr>
          <p:cNvSpPr/>
          <p:nvPr/>
        </p:nvSpPr>
        <p:spPr>
          <a:xfrm>
            <a:off x="4000372" y="2261587"/>
            <a:ext cx="9144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3A753C-EDDA-4249-B125-69EA6AD1178B}"/>
              </a:ext>
            </a:extLst>
          </p:cNvPr>
          <p:cNvSpPr/>
          <p:nvPr/>
        </p:nvSpPr>
        <p:spPr>
          <a:xfrm>
            <a:off x="5108928" y="2261587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{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FD2B5B-CFBE-40C1-9A12-63ADFC4C1DE6}"/>
              </a:ext>
            </a:extLst>
          </p:cNvPr>
          <p:cNvSpPr/>
          <p:nvPr/>
        </p:nvSpPr>
        <p:spPr>
          <a:xfrm>
            <a:off x="6217484" y="2261587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E4D3FB-70D7-492D-800E-3519CFF3DF94}"/>
              </a:ext>
            </a:extLst>
          </p:cNvPr>
          <p:cNvSpPr/>
          <p:nvPr/>
        </p:nvSpPr>
        <p:spPr>
          <a:xfrm>
            <a:off x="7326040" y="2261587"/>
            <a:ext cx="9144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2DB32C-6434-4356-9C80-CF8416C5E10D}"/>
              </a:ext>
            </a:extLst>
          </p:cNvPr>
          <p:cNvSpPr/>
          <p:nvPr/>
        </p:nvSpPr>
        <p:spPr>
          <a:xfrm>
            <a:off x="8434596" y="2261587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6410B5-4C46-42A0-89BF-E85151FF1BA7}"/>
              </a:ext>
            </a:extLst>
          </p:cNvPr>
          <p:cNvSpPr/>
          <p:nvPr/>
        </p:nvSpPr>
        <p:spPr>
          <a:xfrm>
            <a:off x="9543152" y="2261587"/>
            <a:ext cx="91440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A3297-A004-4C68-BFBF-6E287E08C491}"/>
              </a:ext>
            </a:extLst>
          </p:cNvPr>
          <p:cNvSpPr/>
          <p:nvPr/>
        </p:nvSpPr>
        <p:spPr>
          <a:xfrm>
            <a:off x="10651704" y="2261587"/>
            <a:ext cx="91440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058AAB-64DB-49B8-B920-D048E7C8977B}"/>
              </a:ext>
            </a:extLst>
          </p:cNvPr>
          <p:cNvCxnSpPr>
            <a:cxnSpLocks/>
          </p:cNvCxnSpPr>
          <p:nvPr/>
        </p:nvCxnSpPr>
        <p:spPr>
          <a:xfrm>
            <a:off x="3349016" y="3175987"/>
            <a:ext cx="0" cy="45720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0097B3-4254-44F7-9B43-557EB0D0C7EE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457572" y="3175987"/>
            <a:ext cx="0" cy="457198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5056BB-8DE5-4F51-A229-1F202691C7B6}"/>
              </a:ext>
            </a:extLst>
          </p:cNvPr>
          <p:cNvCxnSpPr>
            <a:cxnSpLocks/>
          </p:cNvCxnSpPr>
          <p:nvPr/>
        </p:nvCxnSpPr>
        <p:spPr>
          <a:xfrm flipH="1">
            <a:off x="3349016" y="3633187"/>
            <a:ext cx="1108556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56FE75-96D8-4AEB-8B96-729345CF2A7E}"/>
              </a:ext>
            </a:extLst>
          </p:cNvPr>
          <p:cNvCxnSpPr>
            <a:cxnSpLocks/>
          </p:cNvCxnSpPr>
          <p:nvPr/>
        </p:nvCxnSpPr>
        <p:spPr>
          <a:xfrm>
            <a:off x="5541722" y="3175987"/>
            <a:ext cx="0" cy="4572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62843F-00A9-4FAE-8329-0CB868BF4AE4}"/>
              </a:ext>
            </a:extLst>
          </p:cNvPr>
          <p:cNvCxnSpPr>
            <a:cxnSpLocks/>
          </p:cNvCxnSpPr>
          <p:nvPr/>
        </p:nvCxnSpPr>
        <p:spPr>
          <a:xfrm>
            <a:off x="6671647" y="3175987"/>
            <a:ext cx="0" cy="457200"/>
          </a:xfrm>
          <a:prstGeom prst="line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6F6F101-BFB8-4366-A724-D5E23BADDE39}"/>
              </a:ext>
            </a:extLst>
          </p:cNvPr>
          <p:cNvCxnSpPr>
            <a:cxnSpLocks/>
          </p:cNvCxnSpPr>
          <p:nvPr/>
        </p:nvCxnSpPr>
        <p:spPr>
          <a:xfrm flipH="1">
            <a:off x="5541722" y="3633185"/>
            <a:ext cx="1129925" cy="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9CE9FC-47CE-4742-BD58-55A1FAAE0E94}"/>
              </a:ext>
            </a:extLst>
          </p:cNvPr>
          <p:cNvCxnSpPr>
            <a:cxnSpLocks/>
          </p:cNvCxnSpPr>
          <p:nvPr/>
        </p:nvCxnSpPr>
        <p:spPr>
          <a:xfrm>
            <a:off x="2261829" y="3175987"/>
            <a:ext cx="0" cy="9144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89BA22-5CB4-4226-92C4-C7D2A70E24F5}"/>
              </a:ext>
            </a:extLst>
          </p:cNvPr>
          <p:cNvCxnSpPr>
            <a:cxnSpLocks/>
          </p:cNvCxnSpPr>
          <p:nvPr/>
        </p:nvCxnSpPr>
        <p:spPr>
          <a:xfrm>
            <a:off x="7783240" y="3175987"/>
            <a:ext cx="0" cy="914400"/>
          </a:xfrm>
          <a:prstGeom prst="line">
            <a:avLst/>
          </a:prstGeom>
          <a:ln w="571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6A5E229-4569-44C1-A8C2-3E27D506120A}"/>
              </a:ext>
            </a:extLst>
          </p:cNvPr>
          <p:cNvCxnSpPr>
            <a:cxnSpLocks/>
          </p:cNvCxnSpPr>
          <p:nvPr/>
        </p:nvCxnSpPr>
        <p:spPr>
          <a:xfrm>
            <a:off x="2261829" y="4090387"/>
            <a:ext cx="5521411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84E24E-0FB6-43B0-877E-3683370BD540}"/>
              </a:ext>
            </a:extLst>
          </p:cNvPr>
          <p:cNvCxnSpPr>
            <a:cxnSpLocks/>
          </p:cNvCxnSpPr>
          <p:nvPr/>
        </p:nvCxnSpPr>
        <p:spPr>
          <a:xfrm>
            <a:off x="1131904" y="3175987"/>
            <a:ext cx="0" cy="137160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4CC0CB2-FF76-4040-A582-0EEC85B0788C}"/>
              </a:ext>
            </a:extLst>
          </p:cNvPr>
          <p:cNvCxnSpPr>
            <a:cxnSpLocks/>
          </p:cNvCxnSpPr>
          <p:nvPr/>
        </p:nvCxnSpPr>
        <p:spPr>
          <a:xfrm>
            <a:off x="8891796" y="3175987"/>
            <a:ext cx="0" cy="1371600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86935DD-24D5-49A9-8268-309178DE9629}"/>
              </a:ext>
            </a:extLst>
          </p:cNvPr>
          <p:cNvCxnSpPr>
            <a:cxnSpLocks/>
          </p:cNvCxnSpPr>
          <p:nvPr/>
        </p:nvCxnSpPr>
        <p:spPr>
          <a:xfrm flipV="1">
            <a:off x="1131904" y="4547586"/>
            <a:ext cx="7759892" cy="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DBCDCD9-1222-40D4-82D6-CF6C73FE08F5}"/>
              </a:ext>
            </a:extLst>
          </p:cNvPr>
          <p:cNvCxnSpPr>
            <a:cxnSpLocks/>
          </p:cNvCxnSpPr>
          <p:nvPr/>
        </p:nvCxnSpPr>
        <p:spPr>
          <a:xfrm>
            <a:off x="10000348" y="3175987"/>
            <a:ext cx="0" cy="4572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5B8EE5-85E4-4D19-B956-18055D333C59}"/>
              </a:ext>
            </a:extLst>
          </p:cNvPr>
          <p:cNvCxnSpPr>
            <a:cxnSpLocks/>
          </p:cNvCxnSpPr>
          <p:nvPr/>
        </p:nvCxnSpPr>
        <p:spPr>
          <a:xfrm>
            <a:off x="11130273" y="3175987"/>
            <a:ext cx="0" cy="457200"/>
          </a:xfrm>
          <a:prstGeom prst="line">
            <a:avLst/>
          </a:prstGeom>
          <a:ln w="3810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E798050-0012-447C-B3D6-B2713EE43F95}"/>
              </a:ext>
            </a:extLst>
          </p:cNvPr>
          <p:cNvCxnSpPr>
            <a:cxnSpLocks/>
          </p:cNvCxnSpPr>
          <p:nvPr/>
        </p:nvCxnSpPr>
        <p:spPr>
          <a:xfrm flipH="1">
            <a:off x="10000348" y="3633187"/>
            <a:ext cx="110855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19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394B-E2F8-40B1-A0DB-6EF49CE1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Invalid Braces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571B1-9634-42AD-B12C-5555EF2576DD}"/>
              </a:ext>
            </a:extLst>
          </p:cNvPr>
          <p:cNvSpPr/>
          <p:nvPr/>
        </p:nvSpPr>
        <p:spPr>
          <a:xfrm>
            <a:off x="3780736" y="1690688"/>
            <a:ext cx="9144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[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A02E0A-79D2-416C-87E0-5FBD5B07E668}"/>
              </a:ext>
            </a:extLst>
          </p:cNvPr>
          <p:cNvSpPr/>
          <p:nvPr/>
        </p:nvSpPr>
        <p:spPr>
          <a:xfrm>
            <a:off x="4889292" y="1690688"/>
            <a:ext cx="9144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97D258-6FB7-4094-8160-82948481DF6F}"/>
              </a:ext>
            </a:extLst>
          </p:cNvPr>
          <p:cNvSpPr/>
          <p:nvPr/>
        </p:nvSpPr>
        <p:spPr>
          <a:xfrm>
            <a:off x="7179076" y="1690688"/>
            <a:ext cx="9144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E4D3FB-70D7-492D-800E-3519CFF3DF94}"/>
              </a:ext>
            </a:extLst>
          </p:cNvPr>
          <p:cNvSpPr/>
          <p:nvPr/>
        </p:nvSpPr>
        <p:spPr>
          <a:xfrm>
            <a:off x="6046418" y="1690688"/>
            <a:ext cx="9144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]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058AAB-64DB-49B8-B920-D048E7C8977B}"/>
              </a:ext>
            </a:extLst>
          </p:cNvPr>
          <p:cNvCxnSpPr>
            <a:cxnSpLocks/>
          </p:cNvCxnSpPr>
          <p:nvPr/>
        </p:nvCxnSpPr>
        <p:spPr>
          <a:xfrm>
            <a:off x="5346492" y="2605088"/>
            <a:ext cx="0" cy="45720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0097B3-4254-44F7-9B43-557EB0D0C7EE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636276" y="2605088"/>
            <a:ext cx="0" cy="457198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5056BB-8DE5-4F51-A229-1F202691C7B6}"/>
              </a:ext>
            </a:extLst>
          </p:cNvPr>
          <p:cNvCxnSpPr>
            <a:cxnSpLocks/>
          </p:cNvCxnSpPr>
          <p:nvPr/>
        </p:nvCxnSpPr>
        <p:spPr>
          <a:xfrm flipH="1">
            <a:off x="5346492" y="3062286"/>
            <a:ext cx="2289784" cy="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9CE9FC-47CE-4742-BD58-55A1FAAE0E94}"/>
              </a:ext>
            </a:extLst>
          </p:cNvPr>
          <p:cNvCxnSpPr>
            <a:cxnSpLocks/>
          </p:cNvCxnSpPr>
          <p:nvPr/>
        </p:nvCxnSpPr>
        <p:spPr>
          <a:xfrm>
            <a:off x="4259305" y="2605088"/>
            <a:ext cx="0" cy="9144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89BA22-5CB4-4226-92C4-C7D2A70E24F5}"/>
              </a:ext>
            </a:extLst>
          </p:cNvPr>
          <p:cNvCxnSpPr>
            <a:cxnSpLocks/>
          </p:cNvCxnSpPr>
          <p:nvPr/>
        </p:nvCxnSpPr>
        <p:spPr>
          <a:xfrm>
            <a:off x="6513734" y="2605086"/>
            <a:ext cx="0" cy="914400"/>
          </a:xfrm>
          <a:prstGeom prst="line">
            <a:avLst/>
          </a:prstGeom>
          <a:ln w="571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6A5E229-4569-44C1-A8C2-3E27D506120A}"/>
              </a:ext>
            </a:extLst>
          </p:cNvPr>
          <p:cNvCxnSpPr>
            <a:cxnSpLocks/>
          </p:cNvCxnSpPr>
          <p:nvPr/>
        </p:nvCxnSpPr>
        <p:spPr>
          <a:xfrm flipV="1">
            <a:off x="4259305" y="3519486"/>
            <a:ext cx="2254429" cy="2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EE5D349-FC63-4DB0-8412-1BE70AF4E00C}"/>
              </a:ext>
            </a:extLst>
          </p:cNvPr>
          <p:cNvSpPr/>
          <p:nvPr/>
        </p:nvSpPr>
        <p:spPr>
          <a:xfrm>
            <a:off x="2326277" y="4252913"/>
            <a:ext cx="9144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[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6ECE51-DCC1-4BDD-99AD-FFC55A6C6AC3}"/>
              </a:ext>
            </a:extLst>
          </p:cNvPr>
          <p:cNvCxnSpPr>
            <a:cxnSpLocks/>
          </p:cNvCxnSpPr>
          <p:nvPr/>
        </p:nvCxnSpPr>
        <p:spPr>
          <a:xfrm>
            <a:off x="2783477" y="5167313"/>
            <a:ext cx="0" cy="4572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17A0DCC-88B8-40AB-8F25-77DD35FA76D5}"/>
              </a:ext>
            </a:extLst>
          </p:cNvPr>
          <p:cNvCxnSpPr>
            <a:cxnSpLocks/>
          </p:cNvCxnSpPr>
          <p:nvPr/>
        </p:nvCxnSpPr>
        <p:spPr>
          <a:xfrm flipH="1">
            <a:off x="2783478" y="5624513"/>
            <a:ext cx="749834" cy="0"/>
          </a:xfrm>
          <a:prstGeom prst="line">
            <a:avLst/>
          </a:prstGeom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5E28FE2-4863-4269-A40A-7137446FD270}"/>
              </a:ext>
            </a:extLst>
          </p:cNvPr>
          <p:cNvSpPr/>
          <p:nvPr/>
        </p:nvSpPr>
        <p:spPr>
          <a:xfrm>
            <a:off x="7008748" y="4252912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{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E7BACD1-7CCB-4A6E-8317-71711DF2FA6A}"/>
              </a:ext>
            </a:extLst>
          </p:cNvPr>
          <p:cNvSpPr/>
          <p:nvPr/>
        </p:nvSpPr>
        <p:spPr>
          <a:xfrm>
            <a:off x="8117304" y="4252912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EA70E76-5E5E-43A2-B314-9AAECD155FDA}"/>
              </a:ext>
            </a:extLst>
          </p:cNvPr>
          <p:cNvSpPr/>
          <p:nvPr/>
        </p:nvSpPr>
        <p:spPr>
          <a:xfrm>
            <a:off x="9225860" y="4252912"/>
            <a:ext cx="9144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]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D8F06E7-5650-4B13-B65D-E3757CE4773C}"/>
              </a:ext>
            </a:extLst>
          </p:cNvPr>
          <p:cNvCxnSpPr>
            <a:cxnSpLocks/>
          </p:cNvCxnSpPr>
          <p:nvPr/>
        </p:nvCxnSpPr>
        <p:spPr>
          <a:xfrm>
            <a:off x="7441542" y="5167312"/>
            <a:ext cx="0" cy="4572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685C205-E14B-41D5-89DA-ABE4195B35BB}"/>
              </a:ext>
            </a:extLst>
          </p:cNvPr>
          <p:cNvCxnSpPr>
            <a:cxnSpLocks/>
          </p:cNvCxnSpPr>
          <p:nvPr/>
        </p:nvCxnSpPr>
        <p:spPr>
          <a:xfrm>
            <a:off x="8571467" y="5167312"/>
            <a:ext cx="0" cy="457200"/>
          </a:xfrm>
          <a:prstGeom prst="line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F89C310-B4BE-4009-A9FD-5D5FB61FE4E7}"/>
              </a:ext>
            </a:extLst>
          </p:cNvPr>
          <p:cNvCxnSpPr>
            <a:cxnSpLocks/>
          </p:cNvCxnSpPr>
          <p:nvPr/>
        </p:nvCxnSpPr>
        <p:spPr>
          <a:xfrm flipH="1">
            <a:off x="7441542" y="5624510"/>
            <a:ext cx="1129925" cy="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9FB1CEC-46E3-407C-9871-6FD444B0132D}"/>
              </a:ext>
            </a:extLst>
          </p:cNvPr>
          <p:cNvCxnSpPr>
            <a:cxnSpLocks/>
          </p:cNvCxnSpPr>
          <p:nvPr/>
        </p:nvCxnSpPr>
        <p:spPr>
          <a:xfrm>
            <a:off x="9683060" y="5167312"/>
            <a:ext cx="0" cy="914400"/>
          </a:xfrm>
          <a:prstGeom prst="line">
            <a:avLst/>
          </a:prstGeom>
          <a:ln w="571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6960B8-BAB7-4F4E-8869-2DD8145802EF}"/>
              </a:ext>
            </a:extLst>
          </p:cNvPr>
          <p:cNvCxnSpPr>
            <a:cxnSpLocks/>
          </p:cNvCxnSpPr>
          <p:nvPr/>
        </p:nvCxnSpPr>
        <p:spPr>
          <a:xfrm>
            <a:off x="6881673" y="6081712"/>
            <a:ext cx="2801387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0BD2669-DE63-44C6-AD25-50547AADB5E0}"/>
              </a:ext>
            </a:extLst>
          </p:cNvPr>
          <p:cNvSpPr txBox="1"/>
          <p:nvPr/>
        </p:nvSpPr>
        <p:spPr>
          <a:xfrm>
            <a:off x="3661575" y="5301344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?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1507DB9-1DD8-4D30-8D99-E1FFCB36F046}"/>
              </a:ext>
            </a:extLst>
          </p:cNvPr>
          <p:cNvSpPr txBox="1"/>
          <p:nvPr/>
        </p:nvSpPr>
        <p:spPr>
          <a:xfrm>
            <a:off x="6372124" y="5758546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2061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394B-E2F8-40B1-A0DB-6EF49CE1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Stack?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779D97-5F21-4379-A779-32BDC1EAE1D9}"/>
              </a:ext>
            </a:extLst>
          </p:cNvPr>
          <p:cNvSpPr/>
          <p:nvPr/>
        </p:nvSpPr>
        <p:spPr>
          <a:xfrm>
            <a:off x="674704" y="2261587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{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571B1-9634-42AD-B12C-5555EF2576DD}"/>
              </a:ext>
            </a:extLst>
          </p:cNvPr>
          <p:cNvSpPr/>
          <p:nvPr/>
        </p:nvSpPr>
        <p:spPr>
          <a:xfrm>
            <a:off x="1783260" y="2261587"/>
            <a:ext cx="9144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[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A02E0A-79D2-416C-87E0-5FBD5B07E668}"/>
              </a:ext>
            </a:extLst>
          </p:cNvPr>
          <p:cNvSpPr/>
          <p:nvPr/>
        </p:nvSpPr>
        <p:spPr>
          <a:xfrm>
            <a:off x="2891816" y="2261587"/>
            <a:ext cx="9144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[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97D258-6FB7-4094-8160-82948481DF6F}"/>
              </a:ext>
            </a:extLst>
          </p:cNvPr>
          <p:cNvSpPr/>
          <p:nvPr/>
        </p:nvSpPr>
        <p:spPr>
          <a:xfrm>
            <a:off x="4000372" y="2261587"/>
            <a:ext cx="9144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3A753C-EDDA-4249-B125-69EA6AD1178B}"/>
              </a:ext>
            </a:extLst>
          </p:cNvPr>
          <p:cNvSpPr/>
          <p:nvPr/>
        </p:nvSpPr>
        <p:spPr>
          <a:xfrm>
            <a:off x="5108928" y="2261587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{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FD2B5B-CFBE-40C1-9A12-63ADFC4C1DE6}"/>
              </a:ext>
            </a:extLst>
          </p:cNvPr>
          <p:cNvSpPr/>
          <p:nvPr/>
        </p:nvSpPr>
        <p:spPr>
          <a:xfrm>
            <a:off x="6217484" y="2261587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E4D3FB-70D7-492D-800E-3519CFF3DF94}"/>
              </a:ext>
            </a:extLst>
          </p:cNvPr>
          <p:cNvSpPr/>
          <p:nvPr/>
        </p:nvSpPr>
        <p:spPr>
          <a:xfrm>
            <a:off x="7326040" y="2261587"/>
            <a:ext cx="9144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2DB32C-6434-4356-9C80-CF8416C5E10D}"/>
              </a:ext>
            </a:extLst>
          </p:cNvPr>
          <p:cNvSpPr/>
          <p:nvPr/>
        </p:nvSpPr>
        <p:spPr>
          <a:xfrm>
            <a:off x="8434596" y="2261587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6410B5-4C46-42A0-89BF-E85151FF1BA7}"/>
              </a:ext>
            </a:extLst>
          </p:cNvPr>
          <p:cNvSpPr/>
          <p:nvPr/>
        </p:nvSpPr>
        <p:spPr>
          <a:xfrm>
            <a:off x="9543152" y="2261587"/>
            <a:ext cx="91440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A3297-A004-4C68-BFBF-6E287E08C491}"/>
              </a:ext>
            </a:extLst>
          </p:cNvPr>
          <p:cNvSpPr/>
          <p:nvPr/>
        </p:nvSpPr>
        <p:spPr>
          <a:xfrm>
            <a:off x="10651704" y="2261587"/>
            <a:ext cx="91440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058AAB-64DB-49B8-B920-D048E7C8977B}"/>
              </a:ext>
            </a:extLst>
          </p:cNvPr>
          <p:cNvCxnSpPr>
            <a:cxnSpLocks/>
          </p:cNvCxnSpPr>
          <p:nvPr/>
        </p:nvCxnSpPr>
        <p:spPr>
          <a:xfrm>
            <a:off x="3349016" y="3175987"/>
            <a:ext cx="0" cy="45720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0097B3-4254-44F7-9B43-557EB0D0C7EE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457572" y="3175987"/>
            <a:ext cx="0" cy="457198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5056BB-8DE5-4F51-A229-1F202691C7B6}"/>
              </a:ext>
            </a:extLst>
          </p:cNvPr>
          <p:cNvCxnSpPr>
            <a:cxnSpLocks/>
          </p:cNvCxnSpPr>
          <p:nvPr/>
        </p:nvCxnSpPr>
        <p:spPr>
          <a:xfrm flipH="1">
            <a:off x="3349016" y="3633187"/>
            <a:ext cx="1108556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56FE75-96D8-4AEB-8B96-729345CF2A7E}"/>
              </a:ext>
            </a:extLst>
          </p:cNvPr>
          <p:cNvCxnSpPr>
            <a:cxnSpLocks/>
          </p:cNvCxnSpPr>
          <p:nvPr/>
        </p:nvCxnSpPr>
        <p:spPr>
          <a:xfrm>
            <a:off x="5541722" y="3175987"/>
            <a:ext cx="0" cy="4572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62843F-00A9-4FAE-8329-0CB868BF4AE4}"/>
              </a:ext>
            </a:extLst>
          </p:cNvPr>
          <p:cNvCxnSpPr>
            <a:cxnSpLocks/>
          </p:cNvCxnSpPr>
          <p:nvPr/>
        </p:nvCxnSpPr>
        <p:spPr>
          <a:xfrm>
            <a:off x="6671647" y="3175987"/>
            <a:ext cx="0" cy="457200"/>
          </a:xfrm>
          <a:prstGeom prst="line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6F6F101-BFB8-4366-A724-D5E23BADDE39}"/>
              </a:ext>
            </a:extLst>
          </p:cNvPr>
          <p:cNvCxnSpPr>
            <a:cxnSpLocks/>
          </p:cNvCxnSpPr>
          <p:nvPr/>
        </p:nvCxnSpPr>
        <p:spPr>
          <a:xfrm flipH="1">
            <a:off x="5541722" y="3633185"/>
            <a:ext cx="1129925" cy="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9CE9FC-47CE-4742-BD58-55A1FAAE0E94}"/>
              </a:ext>
            </a:extLst>
          </p:cNvPr>
          <p:cNvCxnSpPr>
            <a:cxnSpLocks/>
          </p:cNvCxnSpPr>
          <p:nvPr/>
        </p:nvCxnSpPr>
        <p:spPr>
          <a:xfrm>
            <a:off x="2261829" y="3175987"/>
            <a:ext cx="0" cy="9144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89BA22-5CB4-4226-92C4-C7D2A70E24F5}"/>
              </a:ext>
            </a:extLst>
          </p:cNvPr>
          <p:cNvCxnSpPr>
            <a:cxnSpLocks/>
          </p:cNvCxnSpPr>
          <p:nvPr/>
        </p:nvCxnSpPr>
        <p:spPr>
          <a:xfrm>
            <a:off x="7783240" y="3175987"/>
            <a:ext cx="0" cy="914400"/>
          </a:xfrm>
          <a:prstGeom prst="line">
            <a:avLst/>
          </a:prstGeom>
          <a:ln w="571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6A5E229-4569-44C1-A8C2-3E27D506120A}"/>
              </a:ext>
            </a:extLst>
          </p:cNvPr>
          <p:cNvCxnSpPr>
            <a:cxnSpLocks/>
          </p:cNvCxnSpPr>
          <p:nvPr/>
        </p:nvCxnSpPr>
        <p:spPr>
          <a:xfrm>
            <a:off x="2261829" y="4090387"/>
            <a:ext cx="5521411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84E24E-0FB6-43B0-877E-3683370BD540}"/>
              </a:ext>
            </a:extLst>
          </p:cNvPr>
          <p:cNvCxnSpPr>
            <a:cxnSpLocks/>
          </p:cNvCxnSpPr>
          <p:nvPr/>
        </p:nvCxnSpPr>
        <p:spPr>
          <a:xfrm>
            <a:off x="1131904" y="3175987"/>
            <a:ext cx="0" cy="137160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4CC0CB2-FF76-4040-A582-0EEC85B0788C}"/>
              </a:ext>
            </a:extLst>
          </p:cNvPr>
          <p:cNvCxnSpPr>
            <a:cxnSpLocks/>
          </p:cNvCxnSpPr>
          <p:nvPr/>
        </p:nvCxnSpPr>
        <p:spPr>
          <a:xfrm>
            <a:off x="8891796" y="3175987"/>
            <a:ext cx="0" cy="1371600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86935DD-24D5-49A9-8268-309178DE9629}"/>
              </a:ext>
            </a:extLst>
          </p:cNvPr>
          <p:cNvCxnSpPr>
            <a:cxnSpLocks/>
          </p:cNvCxnSpPr>
          <p:nvPr/>
        </p:nvCxnSpPr>
        <p:spPr>
          <a:xfrm flipV="1">
            <a:off x="1131904" y="4547586"/>
            <a:ext cx="7759892" cy="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DBCDCD9-1222-40D4-82D6-CF6C73FE08F5}"/>
              </a:ext>
            </a:extLst>
          </p:cNvPr>
          <p:cNvCxnSpPr>
            <a:cxnSpLocks/>
          </p:cNvCxnSpPr>
          <p:nvPr/>
        </p:nvCxnSpPr>
        <p:spPr>
          <a:xfrm>
            <a:off x="10000348" y="3175987"/>
            <a:ext cx="0" cy="4572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5B8EE5-85E4-4D19-B956-18055D333C59}"/>
              </a:ext>
            </a:extLst>
          </p:cNvPr>
          <p:cNvCxnSpPr>
            <a:cxnSpLocks/>
          </p:cNvCxnSpPr>
          <p:nvPr/>
        </p:nvCxnSpPr>
        <p:spPr>
          <a:xfrm>
            <a:off x="11130273" y="3175987"/>
            <a:ext cx="0" cy="457200"/>
          </a:xfrm>
          <a:prstGeom prst="line">
            <a:avLst/>
          </a:prstGeom>
          <a:ln w="3810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E798050-0012-447C-B3D6-B2713EE43F95}"/>
              </a:ext>
            </a:extLst>
          </p:cNvPr>
          <p:cNvCxnSpPr>
            <a:cxnSpLocks/>
          </p:cNvCxnSpPr>
          <p:nvPr/>
        </p:nvCxnSpPr>
        <p:spPr>
          <a:xfrm flipH="1">
            <a:off x="10000348" y="3633187"/>
            <a:ext cx="110855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8EC22C8-D2EE-4782-A948-B2EAD9E15F83}"/>
              </a:ext>
            </a:extLst>
          </p:cNvPr>
          <p:cNvSpPr txBox="1"/>
          <p:nvPr/>
        </p:nvSpPr>
        <p:spPr>
          <a:xfrm>
            <a:off x="2929310" y="3169289"/>
            <a:ext cx="790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push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C1BBA8-7CEC-4700-B372-D41469DA2737}"/>
              </a:ext>
            </a:extLst>
          </p:cNvPr>
          <p:cNvSpPr txBox="1"/>
          <p:nvPr/>
        </p:nvSpPr>
        <p:spPr>
          <a:xfrm>
            <a:off x="4126863" y="3169289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pop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4B0E85-B103-4F62-AEA5-463A78B043A1}"/>
              </a:ext>
            </a:extLst>
          </p:cNvPr>
          <p:cNvSpPr txBox="1"/>
          <p:nvPr/>
        </p:nvSpPr>
        <p:spPr>
          <a:xfrm>
            <a:off x="1804968" y="3391232"/>
            <a:ext cx="790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push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BC2E28-46DA-4E1B-B2EB-667293C71FE8}"/>
              </a:ext>
            </a:extLst>
          </p:cNvPr>
          <p:cNvSpPr txBox="1"/>
          <p:nvPr/>
        </p:nvSpPr>
        <p:spPr>
          <a:xfrm>
            <a:off x="7466383" y="3391232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pop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A7EBF5-AE2C-4C72-B3B0-BAC786CAEE73}"/>
              </a:ext>
            </a:extLst>
          </p:cNvPr>
          <p:cNvSpPr txBox="1"/>
          <p:nvPr/>
        </p:nvSpPr>
        <p:spPr>
          <a:xfrm>
            <a:off x="694043" y="3620935"/>
            <a:ext cx="790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push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A35EF6-72EC-4A62-9D75-015A444A0A92}"/>
              </a:ext>
            </a:extLst>
          </p:cNvPr>
          <p:cNvSpPr txBox="1"/>
          <p:nvPr/>
        </p:nvSpPr>
        <p:spPr>
          <a:xfrm>
            <a:off x="8577975" y="3620934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pop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AEDF98-4C0F-41EB-B9EA-7D1EB5F57D7A}"/>
              </a:ext>
            </a:extLst>
          </p:cNvPr>
          <p:cNvSpPr txBox="1"/>
          <p:nvPr/>
        </p:nvSpPr>
        <p:spPr>
          <a:xfrm>
            <a:off x="9591460" y="3171522"/>
            <a:ext cx="790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push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73D8A3-DA01-425C-BD6B-09FB8A9199B8}"/>
              </a:ext>
            </a:extLst>
          </p:cNvPr>
          <p:cNvSpPr txBox="1"/>
          <p:nvPr/>
        </p:nvSpPr>
        <p:spPr>
          <a:xfrm>
            <a:off x="10789013" y="3171522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pop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983212-6BD4-46E3-BEB0-FEADF23A43D3}"/>
              </a:ext>
            </a:extLst>
          </p:cNvPr>
          <p:cNvSpPr txBox="1"/>
          <p:nvPr/>
        </p:nvSpPr>
        <p:spPr>
          <a:xfrm>
            <a:off x="5141099" y="3179308"/>
            <a:ext cx="790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push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0E7C62-27DA-4540-8FC7-D75453BB95BA}"/>
              </a:ext>
            </a:extLst>
          </p:cNvPr>
          <p:cNvSpPr txBox="1"/>
          <p:nvPr/>
        </p:nvSpPr>
        <p:spPr>
          <a:xfrm>
            <a:off x="6338652" y="3179308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384388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D73B-B0C3-4679-B749-088DB899F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Function: </a:t>
            </a:r>
            <a:r>
              <a:rPr lang="en-US" dirty="0">
                <a:latin typeface="Consolas" panose="020B0609020204030204" pitchFamily="49" charset="0"/>
              </a:rPr>
              <a:t>(, [, {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51D5FA-3A7F-48E2-B794-029CE21A1E1C}"/>
              </a:ext>
            </a:extLst>
          </p:cNvPr>
          <p:cNvSpPr/>
          <p:nvPr/>
        </p:nvSpPr>
        <p:spPr>
          <a:xfrm>
            <a:off x="1271817" y="3947753"/>
            <a:ext cx="9144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0AD856-5860-4452-8A67-4761E6C3DD2E}"/>
              </a:ext>
            </a:extLst>
          </p:cNvPr>
          <p:cNvSpPr txBox="1"/>
          <p:nvPr/>
        </p:nvSpPr>
        <p:spPr>
          <a:xfrm>
            <a:off x="767178" y="3216570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leftIndex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00ACFF-40F4-47FD-84B4-49FEAC97C5AB}"/>
              </a:ext>
            </a:extLst>
          </p:cNvPr>
          <p:cNvSpPr/>
          <p:nvPr/>
        </p:nvSpPr>
        <p:spPr>
          <a:xfrm>
            <a:off x="4454379" y="2302170"/>
            <a:ext cx="9144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5B74CB-F3B2-406E-9511-0AEA05CB8D16}"/>
              </a:ext>
            </a:extLst>
          </p:cNvPr>
          <p:cNvSpPr txBox="1"/>
          <p:nvPr/>
        </p:nvSpPr>
        <p:spPr>
          <a:xfrm>
            <a:off x="3931983" y="1542725"/>
            <a:ext cx="2156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rightIndex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D85AF5-B3E4-45FA-B380-9A6D8B5B4380}"/>
              </a:ext>
            </a:extLst>
          </p:cNvPr>
          <p:cNvSpPr/>
          <p:nvPr/>
        </p:nvSpPr>
        <p:spPr>
          <a:xfrm>
            <a:off x="4454379" y="3947753"/>
            <a:ext cx="914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FC0A50-F723-4207-B3CC-1B7150BF2FE1}"/>
              </a:ext>
            </a:extLst>
          </p:cNvPr>
          <p:cNvSpPr/>
          <p:nvPr/>
        </p:nvSpPr>
        <p:spPr>
          <a:xfrm>
            <a:off x="4362939" y="5593337"/>
            <a:ext cx="109728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([{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BC280-EEA1-48CE-8FE8-F5845705B648}"/>
              </a:ext>
            </a:extLst>
          </p:cNvPr>
          <p:cNvSpPr txBox="1"/>
          <p:nvPr/>
        </p:nvSpPr>
        <p:spPr>
          <a:xfrm>
            <a:off x="5643239" y="2483629"/>
            <a:ext cx="617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A pair</a:t>
            </a:r>
            <a:r>
              <a:rPr lang="en-US" sz="2800" dirty="0"/>
              <a:t>, next start from </a:t>
            </a:r>
            <a:r>
              <a:rPr lang="en-US" sz="2800" dirty="0" err="1">
                <a:latin typeface="Consolas" panose="020B0609020204030204" pitchFamily="49" charset="0"/>
              </a:rPr>
              <a:t>rightIndex</a:t>
            </a:r>
            <a:r>
              <a:rPr lang="en-US" sz="2800" dirty="0">
                <a:latin typeface="Consolas" panose="020B0609020204030204" pitchFamily="49" charset="0"/>
              </a:rPr>
              <a:t> + 1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7D568E-C3B7-41AA-9BC5-657224CC0E91}"/>
              </a:ext>
            </a:extLst>
          </p:cNvPr>
          <p:cNvSpPr txBox="1"/>
          <p:nvPr/>
        </p:nvSpPr>
        <p:spPr>
          <a:xfrm>
            <a:off x="5643240" y="4135238"/>
            <a:ext cx="1606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Not valid!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4AE548-C6E5-491B-9B9E-E9DED09725B7}"/>
              </a:ext>
            </a:extLst>
          </p:cNvPr>
          <p:cNvSpPr txBox="1"/>
          <p:nvPr/>
        </p:nvSpPr>
        <p:spPr>
          <a:xfrm>
            <a:off x="5643240" y="5553630"/>
            <a:ext cx="51164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May or may not be valid</a:t>
            </a:r>
            <a:r>
              <a:rPr lang="en-US" sz="2800" dirty="0"/>
              <a:t>, make recursive call from </a:t>
            </a:r>
            <a:r>
              <a:rPr lang="en-US" sz="2800" dirty="0" err="1">
                <a:latin typeface="Consolas" panose="020B0609020204030204" pitchFamily="49" charset="0"/>
              </a:rPr>
              <a:t>rightIndex</a:t>
            </a:r>
            <a:endParaRPr lang="en-US" sz="2800" dirty="0"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72C71B-5A70-476C-A23B-9CE38FC34199}"/>
              </a:ext>
            </a:extLst>
          </p:cNvPr>
          <p:cNvCxnSpPr/>
          <p:nvPr/>
        </p:nvCxnSpPr>
        <p:spPr>
          <a:xfrm flipV="1">
            <a:off x="2547891" y="2858610"/>
            <a:ext cx="1651246" cy="153823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C7BAA4-4171-40F0-995E-06E9BA063D6E}"/>
              </a:ext>
            </a:extLst>
          </p:cNvPr>
          <p:cNvCxnSpPr>
            <a:cxnSpLocks/>
          </p:cNvCxnSpPr>
          <p:nvPr/>
        </p:nvCxnSpPr>
        <p:spPr>
          <a:xfrm>
            <a:off x="2564546" y="4396848"/>
            <a:ext cx="1634591" cy="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CB1F79-E9C1-4843-A82D-E2960761C43B}"/>
              </a:ext>
            </a:extLst>
          </p:cNvPr>
          <p:cNvCxnSpPr>
            <a:cxnSpLocks/>
          </p:cNvCxnSpPr>
          <p:nvPr/>
        </p:nvCxnSpPr>
        <p:spPr>
          <a:xfrm>
            <a:off x="2564546" y="4396848"/>
            <a:ext cx="1634591" cy="1653689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A7C8DE0-C270-43A6-8878-C03AB7AA7D30}"/>
              </a:ext>
            </a:extLst>
          </p:cNvPr>
          <p:cNvSpPr txBox="1"/>
          <p:nvPr/>
        </p:nvSpPr>
        <p:spPr>
          <a:xfrm>
            <a:off x="202284" y="5265672"/>
            <a:ext cx="3053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(Same idea for “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/>
              <a:t>“ and “</a:t>
            </a:r>
            <a:r>
              <a:rPr lang="en-US" sz="2000" dirty="0">
                <a:latin typeface="Consolas" panose="020B0609020204030204" pitchFamily="49" charset="0"/>
              </a:rPr>
              <a:t>}</a:t>
            </a:r>
            <a:r>
              <a:rPr lang="en-US" sz="2000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938049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77A316B-0651-4DC7-8881-FF55C6C91B2F}"/>
              </a:ext>
            </a:extLst>
          </p:cNvPr>
          <p:cNvCxnSpPr/>
          <p:nvPr/>
        </p:nvCxnSpPr>
        <p:spPr>
          <a:xfrm>
            <a:off x="84162" y="2725795"/>
            <a:ext cx="1204699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390455D-D6CA-4DB9-AD31-2AD1F0D86782}"/>
              </a:ext>
            </a:extLst>
          </p:cNvPr>
          <p:cNvSpPr/>
          <p:nvPr/>
        </p:nvSpPr>
        <p:spPr>
          <a:xfrm>
            <a:off x="2674489" y="3317438"/>
            <a:ext cx="9144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4B0B5-AABF-46BF-8AB9-BDC079FDE34B}"/>
              </a:ext>
            </a:extLst>
          </p:cNvPr>
          <p:cNvSpPr txBox="1"/>
          <p:nvPr/>
        </p:nvSpPr>
        <p:spPr>
          <a:xfrm>
            <a:off x="2349263" y="2690386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index=1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A0B386-9AD4-47C5-829C-BBECC192AF35}"/>
              </a:ext>
            </a:extLst>
          </p:cNvPr>
          <p:cNvSpPr/>
          <p:nvPr/>
        </p:nvSpPr>
        <p:spPr>
          <a:xfrm>
            <a:off x="4473696" y="5223836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[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0CBA38-D082-4C35-A6E4-8A1C4253BFE1}"/>
              </a:ext>
            </a:extLst>
          </p:cNvPr>
          <p:cNvSpPr/>
          <p:nvPr/>
        </p:nvSpPr>
        <p:spPr>
          <a:xfrm>
            <a:off x="6107661" y="5223836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A9C40C-ED62-4FC0-A1AF-DD2D88704677}"/>
              </a:ext>
            </a:extLst>
          </p:cNvPr>
          <p:cNvSpPr txBox="1"/>
          <p:nvPr/>
        </p:nvSpPr>
        <p:spPr>
          <a:xfrm>
            <a:off x="7236025" y="5419426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nextIndex</a:t>
            </a:r>
            <a:r>
              <a:rPr lang="en-US" sz="2800" dirty="0">
                <a:latin typeface="Consolas" panose="020B0609020204030204" pitchFamily="49" charset="0"/>
              </a:rPr>
              <a:t>=4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413230-368F-4945-AB16-0241CFF2D53C}"/>
              </a:ext>
            </a:extLst>
          </p:cNvPr>
          <p:cNvSpPr/>
          <p:nvPr/>
        </p:nvSpPr>
        <p:spPr>
          <a:xfrm>
            <a:off x="7955589" y="3337413"/>
            <a:ext cx="9144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6D0489-138D-41BF-A1EB-3D50E9DDC25A}"/>
              </a:ext>
            </a:extLst>
          </p:cNvPr>
          <p:cNvSpPr txBox="1"/>
          <p:nvPr/>
        </p:nvSpPr>
        <p:spPr>
          <a:xfrm>
            <a:off x="3754132" y="3470606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nextIndex</a:t>
            </a:r>
            <a:r>
              <a:rPr lang="en-US" sz="2800" dirty="0">
                <a:latin typeface="Consolas" panose="020B0609020204030204" pitchFamily="49" charset="0"/>
              </a:rPr>
              <a:t>=2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96C49C-55EC-4949-B2E5-13B7FE060B86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flipH="1">
            <a:off x="4930896" y="3993826"/>
            <a:ext cx="1" cy="581995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857856-5B0B-489D-9DD6-B9A03E7F378B}"/>
              </a:ext>
            </a:extLst>
          </p:cNvPr>
          <p:cNvSpPr txBox="1"/>
          <p:nvPr/>
        </p:nvSpPr>
        <p:spPr>
          <a:xfrm>
            <a:off x="4148470" y="4575821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index=2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AC9C8B-5D3C-4F18-8F4D-E2E8650C0CF5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H="1" flipV="1">
            <a:off x="8412789" y="4251813"/>
            <a:ext cx="1" cy="1167613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0C9B8A0-7503-448B-8B43-F1638E6CFDA8}"/>
              </a:ext>
            </a:extLst>
          </p:cNvPr>
          <p:cNvSpPr txBox="1"/>
          <p:nvPr/>
        </p:nvSpPr>
        <p:spPr>
          <a:xfrm>
            <a:off x="7630363" y="2690386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index=4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838856-8121-4C8D-9638-AB3A60754ACE}"/>
              </a:ext>
            </a:extLst>
          </p:cNvPr>
          <p:cNvSpPr txBox="1"/>
          <p:nvPr/>
        </p:nvSpPr>
        <p:spPr>
          <a:xfrm>
            <a:off x="5782435" y="4575821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index=3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F0FBC7-E7E2-46DE-AD95-C3D3DB6E3574}"/>
              </a:ext>
            </a:extLst>
          </p:cNvPr>
          <p:cNvSpPr/>
          <p:nvPr/>
        </p:nvSpPr>
        <p:spPr>
          <a:xfrm>
            <a:off x="909342" y="1505168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153626-DCD7-4C66-AF9C-9B2542B6BD82}"/>
              </a:ext>
            </a:extLst>
          </p:cNvPr>
          <p:cNvSpPr txBox="1"/>
          <p:nvPr/>
        </p:nvSpPr>
        <p:spPr>
          <a:xfrm>
            <a:off x="592964" y="845310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index=0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2C4FFB-0EA3-449B-B6E2-C34CF6D0615F}"/>
              </a:ext>
            </a:extLst>
          </p:cNvPr>
          <p:cNvSpPr txBox="1"/>
          <p:nvPr/>
        </p:nvSpPr>
        <p:spPr>
          <a:xfrm>
            <a:off x="1954924" y="1625530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nextIndex</a:t>
            </a:r>
            <a:r>
              <a:rPr lang="en-US" sz="2800" dirty="0">
                <a:latin typeface="Consolas" panose="020B0609020204030204" pitchFamily="49" charset="0"/>
              </a:rPr>
              <a:t>=1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A907F83-C768-4FC5-883D-08EF25A315AB}"/>
              </a:ext>
            </a:extLst>
          </p:cNvPr>
          <p:cNvCxnSpPr>
            <a:cxnSpLocks/>
            <a:stCxn id="35" idx="2"/>
            <a:endCxn id="5" idx="0"/>
          </p:cNvCxnSpPr>
          <p:nvPr/>
        </p:nvCxnSpPr>
        <p:spPr>
          <a:xfrm>
            <a:off x="3131689" y="2148750"/>
            <a:ext cx="0" cy="541636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DF3EDFB-3880-4AC9-882E-10ED2A9D5DC5}"/>
              </a:ext>
            </a:extLst>
          </p:cNvPr>
          <p:cNvSpPr txBox="1"/>
          <p:nvPr/>
        </p:nvSpPr>
        <p:spPr>
          <a:xfrm>
            <a:off x="9132353" y="3466983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nextIndex</a:t>
            </a:r>
            <a:r>
              <a:rPr lang="en-US" sz="2800" dirty="0">
                <a:latin typeface="Consolas" panose="020B0609020204030204" pitchFamily="49" charset="0"/>
              </a:rPr>
              <a:t>=5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6799B97-BDAD-4082-AB0E-530B581E5074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10309117" y="2299370"/>
            <a:ext cx="1" cy="1167613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F9D12741-DA59-4601-A5BC-8F63FD2BD3E9}"/>
              </a:ext>
            </a:extLst>
          </p:cNvPr>
          <p:cNvSpPr/>
          <p:nvPr/>
        </p:nvSpPr>
        <p:spPr>
          <a:xfrm>
            <a:off x="9851917" y="1385553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EA591A-B864-4A25-9BC8-3AEE23C3AB4C}"/>
              </a:ext>
            </a:extLst>
          </p:cNvPr>
          <p:cNvSpPr txBox="1"/>
          <p:nvPr/>
        </p:nvSpPr>
        <p:spPr>
          <a:xfrm>
            <a:off x="9535539" y="725695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index=5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2F759D-48F4-4D4C-9600-940AA779C8D2}"/>
              </a:ext>
            </a:extLst>
          </p:cNvPr>
          <p:cNvSpPr txBox="1"/>
          <p:nvPr/>
        </p:nvSpPr>
        <p:spPr>
          <a:xfrm>
            <a:off x="3302592" y="2140255"/>
            <a:ext cx="2192588" cy="52322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Recursive call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E4D019-BBC6-437E-ABF2-B609F69A52D8}"/>
              </a:ext>
            </a:extLst>
          </p:cNvPr>
          <p:cNvSpPr txBox="1"/>
          <p:nvPr/>
        </p:nvSpPr>
        <p:spPr>
          <a:xfrm>
            <a:off x="5118349" y="3990203"/>
            <a:ext cx="2192588" cy="52322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Recursive call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DB2C2A-AE5B-4E55-A320-CB37E107ADF7}"/>
              </a:ext>
            </a:extLst>
          </p:cNvPr>
          <p:cNvSpPr txBox="1"/>
          <p:nvPr/>
        </p:nvSpPr>
        <p:spPr>
          <a:xfrm>
            <a:off x="8677953" y="4702214"/>
            <a:ext cx="1125565" cy="52322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return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29D2F1-6EEB-45B4-9B38-1FDC2AD41136}"/>
              </a:ext>
            </a:extLst>
          </p:cNvPr>
          <p:cNvSpPr txBox="1"/>
          <p:nvPr/>
        </p:nvSpPr>
        <p:spPr>
          <a:xfrm>
            <a:off x="10537608" y="2814193"/>
            <a:ext cx="1125565" cy="52322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return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7311EB-13FE-4D3F-BBC5-91B3DD801B3A}"/>
              </a:ext>
            </a:extLst>
          </p:cNvPr>
          <p:cNvCxnSpPr/>
          <p:nvPr/>
        </p:nvCxnSpPr>
        <p:spPr>
          <a:xfrm>
            <a:off x="84162" y="4577301"/>
            <a:ext cx="1204699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34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D73B-B0C3-4679-B749-088DB899F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Function: </a:t>
            </a:r>
            <a:r>
              <a:rPr lang="en-US" dirty="0">
                <a:latin typeface="Consolas" panose="020B0609020204030204" pitchFamily="49" charset="0"/>
              </a:rPr>
              <a:t>), ], 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51D5FA-3A7F-48E2-B794-029CE21A1E1C}"/>
              </a:ext>
            </a:extLst>
          </p:cNvPr>
          <p:cNvSpPr/>
          <p:nvPr/>
        </p:nvSpPr>
        <p:spPr>
          <a:xfrm>
            <a:off x="1198133" y="3939648"/>
            <a:ext cx="109728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)]}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0AD856-5860-4452-8A67-4761E6C3DD2E}"/>
              </a:ext>
            </a:extLst>
          </p:cNvPr>
          <p:cNvSpPr txBox="1"/>
          <p:nvPr/>
        </p:nvSpPr>
        <p:spPr>
          <a:xfrm>
            <a:off x="767178" y="3216570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leftIndex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7D568E-C3B7-41AA-9BC5-657224CC0E91}"/>
              </a:ext>
            </a:extLst>
          </p:cNvPr>
          <p:cNvSpPr txBox="1"/>
          <p:nvPr/>
        </p:nvSpPr>
        <p:spPr>
          <a:xfrm>
            <a:off x="2726369" y="4135238"/>
            <a:ext cx="1606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Not valid!</a:t>
            </a:r>
          </a:p>
        </p:txBody>
      </p:sp>
    </p:spTree>
    <p:extLst>
      <p:ext uri="{BB962C8B-B14F-4D97-AF65-F5344CB8AC3E}">
        <p14:creationId xmlns:p14="http://schemas.microsoft.com/office/powerpoint/2010/main" val="726835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153</Words>
  <Application>Microsoft Office PowerPoint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LeetCode #20 Design Spec</vt:lpstr>
      <vt:lpstr>Valid Braces</vt:lpstr>
      <vt:lpstr>Invalid Braces</vt:lpstr>
      <vt:lpstr>How to Use Stack?</vt:lpstr>
      <vt:lpstr>Recursive Function: (, [, {</vt:lpstr>
      <vt:lpstr>PowerPoint Presentation</vt:lpstr>
      <vt:lpstr>Recursive Function: ), ], 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 #20 Design Spec</dc:title>
  <dc:creator>Shawn Chang</dc:creator>
  <cp:lastModifiedBy>Shawn Chang</cp:lastModifiedBy>
  <cp:revision>89</cp:revision>
  <dcterms:created xsi:type="dcterms:W3CDTF">2021-07-04T03:08:17Z</dcterms:created>
  <dcterms:modified xsi:type="dcterms:W3CDTF">2021-07-04T05:04:16Z</dcterms:modified>
</cp:coreProperties>
</file>