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C93-2DAD-4CC6-984F-31D84456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FF0E1-58C3-4108-ADEE-60CC75A50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DAF36-67B5-4A0E-9D05-14D4C9E1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6927-0C5C-4BD3-BC32-CBBFA676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E565-B4C2-44DF-8D02-B4C19462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080E-5204-4785-AE9C-F6B98DE2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B884-D57A-45AF-8DA9-2D3A9657F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4F83-D3C1-4219-A958-489C432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A63B4-C378-418D-B0AB-274F63E1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8412-C9AC-479C-A2B3-028ECA80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DCEB9-AAD6-478B-8FFD-62F8EEB3E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6977-04D8-4C25-8854-66283BE9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3260-C1C1-4165-A969-CD0C6F14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8D7A-18FA-4428-ADC7-369B26FB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7D53-C596-4A8D-97D9-F546A47A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27FE-5832-4E3C-AADE-79868AFE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2A94-E57D-4890-B9A3-FB7F2929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1B29-4712-4492-BF2A-68C89506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F53E-C7AD-4253-A62B-D9B60C0E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A559-1D83-4B13-A62E-485D5772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9FDA-3497-4634-8690-75D9A5B9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12B6-13F6-41E2-AE0B-90B9FA94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62A3-134D-4ED9-8BB7-D216180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CD794-58E2-4377-B5DB-7291B665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67EE-FF3A-40B9-9AAD-C3D1DCE4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1767-1EFC-4AB5-9F12-2F5E83E1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5ECC-DCB0-4B17-AC5D-5DF2490F2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83CB-60CC-4C63-BB71-D09D0EA2D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F3DC6-D5E0-4B30-AF6E-E89E07C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70CC-2A68-494B-BD4F-859670E3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A4461-8F69-4E9A-B4E4-95CD0828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C488-C403-4777-AA80-8156EF0A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9D0D-0D04-465E-817E-24ED08A9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EACF-8AD6-4519-9F08-37DC1ADD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7AC14-E324-415B-A08E-AE78601A5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64423-0E7A-4E32-8C54-E3C5203F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B8D26-F922-4F1D-B152-23887113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9B5C-5851-497B-B008-86E1F792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D751A-5E31-4427-B33E-37F97A78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0781-A483-4FEB-8074-15963DE1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F9D5C-AFE2-49F5-8395-30297064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9B6AB-4273-4B09-9CFB-BAF3BB54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ABE4-A668-4356-B8FD-92580BD0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62A0E-4D1B-43EB-A989-05FB04D3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2D0A9-43E8-42D4-A600-DBBC1C69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A423F-C077-421C-BEAB-F6F68C88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1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D964-1F00-4E44-9E2E-02E17973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9A30-EEED-4192-9D4C-5A2719FC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38957-ABE9-4658-8E24-A68EDC2A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2FEC-BC6B-4E00-96D5-55B62DEB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07E2F-4054-45D8-87EC-7B7422E8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D3AA-7F75-4C18-8D77-22F9902C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5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0B50-EB44-466C-9E3C-942E88A4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76517-6DFF-4288-B105-A9CDD248A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D76EE-0B04-4E0F-9E15-4707F15B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B336-B60F-4697-9182-616151BD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CCE5-5131-456C-A635-56CF83BE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1E18A-5C72-4450-8B97-CF26702D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17EB9-66EA-447B-A933-1E6C166E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F838-BAF6-4C1B-8EE7-239CE352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71BF-3817-49A8-B7CB-61A2D63F9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B752-C629-4F9B-B7EE-ED524D31F85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203B-B1A5-4A40-B22E-0522D0EC4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3F4F-68D1-464B-85A5-3BC11825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38C9-2BDF-43FC-B820-5B4EECEF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6DF-975C-41BB-9DEF-9010684BC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#17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3521-08FC-408F-9161-0D4400E70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9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1F04-6844-4DA3-8EF0-E0C9E578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EB052-61CF-4033-9101-E5E66AF2C346}"/>
              </a:ext>
            </a:extLst>
          </p:cNvPr>
          <p:cNvSpPr txBox="1"/>
          <p:nvPr/>
        </p:nvSpPr>
        <p:spPr>
          <a:xfrm>
            <a:off x="1199347" y="1898807"/>
            <a:ext cx="944489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abc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85570-94DD-4A7B-B960-5D2986FE902C}"/>
              </a:ext>
            </a:extLst>
          </p:cNvPr>
          <p:cNvSpPr txBox="1"/>
          <p:nvPr/>
        </p:nvSpPr>
        <p:spPr>
          <a:xfrm>
            <a:off x="2383085" y="1898807"/>
            <a:ext cx="944489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7EA60-B12F-4582-8477-368604D543BA}"/>
              </a:ext>
            </a:extLst>
          </p:cNvPr>
          <p:cNvSpPr txBox="1"/>
          <p:nvPr/>
        </p:nvSpPr>
        <p:spPr>
          <a:xfrm>
            <a:off x="3566823" y="1898807"/>
            <a:ext cx="944489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ghi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4BE7E-E91C-4DC3-A0E7-2D616D84CDDC}"/>
              </a:ext>
            </a:extLst>
          </p:cNvPr>
          <p:cNvSpPr txBox="1"/>
          <p:nvPr/>
        </p:nvSpPr>
        <p:spPr>
          <a:xfrm>
            <a:off x="4750561" y="1898807"/>
            <a:ext cx="944489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jkl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D5174-70EE-4C0F-9063-464988909773}"/>
              </a:ext>
            </a:extLst>
          </p:cNvPr>
          <p:cNvSpPr txBox="1"/>
          <p:nvPr/>
        </p:nvSpPr>
        <p:spPr>
          <a:xfrm>
            <a:off x="5934299" y="1898807"/>
            <a:ext cx="944489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 err="1">
                <a:latin typeface="Consolas" panose="020B0609020204030204" pitchFamily="49" charset="0"/>
              </a:rPr>
              <a:t>mno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BDDBC-2A12-472D-B01A-085C0B289D31}"/>
              </a:ext>
            </a:extLst>
          </p:cNvPr>
          <p:cNvSpPr txBox="1"/>
          <p:nvPr/>
        </p:nvSpPr>
        <p:spPr>
          <a:xfrm>
            <a:off x="7118037" y="1898807"/>
            <a:ext cx="1197764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pqrs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594EC-8693-450E-9CE9-CD891A35514F}"/>
              </a:ext>
            </a:extLst>
          </p:cNvPr>
          <p:cNvSpPr txBox="1"/>
          <p:nvPr/>
        </p:nvSpPr>
        <p:spPr>
          <a:xfrm>
            <a:off x="8555050" y="1898807"/>
            <a:ext cx="944489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tuv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62A79-B362-4665-8C5C-8669704620C4}"/>
              </a:ext>
            </a:extLst>
          </p:cNvPr>
          <p:cNvSpPr txBox="1"/>
          <p:nvPr/>
        </p:nvSpPr>
        <p:spPr>
          <a:xfrm>
            <a:off x="9738787" y="1898807"/>
            <a:ext cx="1197764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wxyz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F51BA-97CA-4FAA-8DD5-BDAAF1D791A7}"/>
              </a:ext>
            </a:extLst>
          </p:cNvPr>
          <p:cNvSpPr txBox="1"/>
          <p:nvPr/>
        </p:nvSpPr>
        <p:spPr>
          <a:xfrm>
            <a:off x="1475063" y="2545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74AAF-7729-4949-85C2-FC352A5E7D0F}"/>
              </a:ext>
            </a:extLst>
          </p:cNvPr>
          <p:cNvSpPr txBox="1"/>
          <p:nvPr/>
        </p:nvSpPr>
        <p:spPr>
          <a:xfrm>
            <a:off x="2658801" y="2545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00DF24-A1D2-4C94-B51B-7EFB47C7BDF3}"/>
              </a:ext>
            </a:extLst>
          </p:cNvPr>
          <p:cNvSpPr txBox="1"/>
          <p:nvPr/>
        </p:nvSpPr>
        <p:spPr>
          <a:xfrm>
            <a:off x="3842539" y="2545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956FA-8B26-45DD-95F2-E3A12CDF5254}"/>
              </a:ext>
            </a:extLst>
          </p:cNvPr>
          <p:cNvSpPr txBox="1"/>
          <p:nvPr/>
        </p:nvSpPr>
        <p:spPr>
          <a:xfrm>
            <a:off x="5026277" y="2545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C4367-8AF0-409C-BF38-9A5AF4ECFF8F}"/>
              </a:ext>
            </a:extLst>
          </p:cNvPr>
          <p:cNvSpPr txBox="1"/>
          <p:nvPr/>
        </p:nvSpPr>
        <p:spPr>
          <a:xfrm>
            <a:off x="6198794" y="2545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D4E52-C027-4620-AD8C-23284B2CFFAF}"/>
              </a:ext>
            </a:extLst>
          </p:cNvPr>
          <p:cNvSpPr txBox="1"/>
          <p:nvPr/>
        </p:nvSpPr>
        <p:spPr>
          <a:xfrm>
            <a:off x="7520391" y="2545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B57AB-41EE-4453-A61E-8E5D81E88B94}"/>
              </a:ext>
            </a:extLst>
          </p:cNvPr>
          <p:cNvSpPr txBox="1"/>
          <p:nvPr/>
        </p:nvSpPr>
        <p:spPr>
          <a:xfrm>
            <a:off x="8841988" y="2545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F6D1C-F69B-488F-8934-AA45766853E0}"/>
              </a:ext>
            </a:extLst>
          </p:cNvPr>
          <p:cNvSpPr txBox="1"/>
          <p:nvPr/>
        </p:nvSpPr>
        <p:spPr>
          <a:xfrm>
            <a:off x="10141141" y="2545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C23C3-5E8C-4EB6-891B-B33A4EA2B2DF}"/>
              </a:ext>
            </a:extLst>
          </p:cNvPr>
          <p:cNvSpPr txBox="1"/>
          <p:nvPr/>
        </p:nvSpPr>
        <p:spPr>
          <a:xfrm>
            <a:off x="4598837" y="3279669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digits =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ACF692-3FE4-4E3F-99C2-48CD08A6EF9D}"/>
              </a:ext>
            </a:extLst>
          </p:cNvPr>
          <p:cNvSpPr txBox="1"/>
          <p:nvPr/>
        </p:nvSpPr>
        <p:spPr>
          <a:xfrm>
            <a:off x="4674635" y="5453425"/>
            <a:ext cx="944489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mno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769D5-C5F7-47DB-ABD5-AEC084FDF697}"/>
              </a:ext>
            </a:extLst>
          </p:cNvPr>
          <p:cNvSpPr txBox="1"/>
          <p:nvPr/>
        </p:nvSpPr>
        <p:spPr>
          <a:xfrm>
            <a:off x="6128551" y="5447205"/>
            <a:ext cx="1197764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wxyz</a:t>
            </a:r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415E816-F06E-476B-85EE-3CEEE34015E3}"/>
              </a:ext>
            </a:extLst>
          </p:cNvPr>
          <p:cNvSpPr/>
          <p:nvPr/>
        </p:nvSpPr>
        <p:spPr>
          <a:xfrm>
            <a:off x="5853684" y="4134119"/>
            <a:ext cx="484632" cy="82849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DCED95-7647-424F-8FCE-C579EA18CE3A}"/>
              </a:ext>
            </a:extLst>
          </p:cNvPr>
          <p:cNvSpPr txBox="1"/>
          <p:nvPr/>
        </p:nvSpPr>
        <p:spPr>
          <a:xfrm>
            <a:off x="4950351" y="6065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B683AD-4646-4829-8560-D7AFCDD380FB}"/>
              </a:ext>
            </a:extLst>
          </p:cNvPr>
          <p:cNvSpPr txBox="1"/>
          <p:nvPr/>
        </p:nvSpPr>
        <p:spPr>
          <a:xfrm>
            <a:off x="6505077" y="60476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907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1F04-6844-4DA3-8EF0-E0C9E578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Method (2)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ACF692-3FE4-4E3F-99C2-48CD08A6EF9D}"/>
              </a:ext>
            </a:extLst>
          </p:cNvPr>
          <p:cNvSpPr txBox="1"/>
          <p:nvPr/>
        </p:nvSpPr>
        <p:spPr>
          <a:xfrm>
            <a:off x="6722862" y="1565000"/>
            <a:ext cx="944489" cy="64633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mno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769D5-C5F7-47DB-ABD5-AEC084FDF697}"/>
              </a:ext>
            </a:extLst>
          </p:cNvPr>
          <p:cNvSpPr txBox="1"/>
          <p:nvPr/>
        </p:nvSpPr>
        <p:spPr>
          <a:xfrm>
            <a:off x="6722862" y="2829187"/>
            <a:ext cx="1197764" cy="64633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wxyz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60E505-59BC-4576-8EE4-53714F3897E5}"/>
              </a:ext>
            </a:extLst>
          </p:cNvPr>
          <p:cNvCxnSpPr>
            <a:cxnSpLocks/>
          </p:cNvCxnSpPr>
          <p:nvPr/>
        </p:nvCxnSpPr>
        <p:spPr>
          <a:xfrm>
            <a:off x="6721134" y="2432476"/>
            <a:ext cx="94276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334F4A-CA6E-4B25-9F1E-C852362C04F7}"/>
              </a:ext>
            </a:extLst>
          </p:cNvPr>
          <p:cNvCxnSpPr>
            <a:cxnSpLocks/>
          </p:cNvCxnSpPr>
          <p:nvPr/>
        </p:nvCxnSpPr>
        <p:spPr>
          <a:xfrm>
            <a:off x="6721134" y="3676830"/>
            <a:ext cx="127765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4ED958-4E11-4BA2-A73B-531456C0E63D}"/>
              </a:ext>
            </a:extLst>
          </p:cNvPr>
          <p:cNvSpPr txBox="1"/>
          <p:nvPr/>
        </p:nvSpPr>
        <p:spPr>
          <a:xfrm>
            <a:off x="6721134" y="4093374"/>
            <a:ext cx="437940" cy="64633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8CC20-EE3C-47DF-9015-ED9C39B17833}"/>
              </a:ext>
            </a:extLst>
          </p:cNvPr>
          <p:cNvSpPr txBox="1"/>
          <p:nvPr/>
        </p:nvSpPr>
        <p:spPr>
          <a:xfrm>
            <a:off x="6721134" y="5357560"/>
            <a:ext cx="437940" cy="64633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25375F-C1C7-4B2D-8C2F-24C2E997A0CF}"/>
              </a:ext>
            </a:extLst>
          </p:cNvPr>
          <p:cNvCxnSpPr>
            <a:cxnSpLocks/>
          </p:cNvCxnSpPr>
          <p:nvPr/>
        </p:nvCxnSpPr>
        <p:spPr>
          <a:xfrm>
            <a:off x="6721134" y="4964090"/>
            <a:ext cx="43794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E14AE7-C9E6-4E2C-A733-9CDA7A34D30B}"/>
              </a:ext>
            </a:extLst>
          </p:cNvPr>
          <p:cNvCxnSpPr>
            <a:cxnSpLocks/>
          </p:cNvCxnSpPr>
          <p:nvPr/>
        </p:nvCxnSpPr>
        <p:spPr>
          <a:xfrm>
            <a:off x="6721134" y="6226203"/>
            <a:ext cx="43794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F539A9-4165-4DDD-8E13-DC25677EB3C8}"/>
              </a:ext>
            </a:extLst>
          </p:cNvPr>
          <p:cNvSpPr txBox="1"/>
          <p:nvPr/>
        </p:nvSpPr>
        <p:spPr>
          <a:xfrm>
            <a:off x="5967628" y="2140088"/>
            <a:ext cx="63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i1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F953AB-DB5F-4819-82D8-9A5D1AD65546}"/>
              </a:ext>
            </a:extLst>
          </p:cNvPr>
          <p:cNvSpPr txBox="1"/>
          <p:nvPr/>
        </p:nvSpPr>
        <p:spPr>
          <a:xfrm>
            <a:off x="5967628" y="3384442"/>
            <a:ext cx="63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i2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2EF69E-763A-43A6-984C-B40EE3FE4A7E}"/>
              </a:ext>
            </a:extLst>
          </p:cNvPr>
          <p:cNvSpPr txBox="1"/>
          <p:nvPr/>
        </p:nvSpPr>
        <p:spPr>
          <a:xfrm>
            <a:off x="5967628" y="4671702"/>
            <a:ext cx="63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i3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1EACD2-7270-4818-90BD-DC1C1AC915E9}"/>
              </a:ext>
            </a:extLst>
          </p:cNvPr>
          <p:cNvSpPr txBox="1"/>
          <p:nvPr/>
        </p:nvSpPr>
        <p:spPr>
          <a:xfrm>
            <a:off x="5967628" y="5933815"/>
            <a:ext cx="63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i4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C4F706-5848-4E29-AAD2-189566098F07}"/>
              </a:ext>
            </a:extLst>
          </p:cNvPr>
          <p:cNvSpPr txBox="1"/>
          <p:nvPr/>
        </p:nvSpPr>
        <p:spPr>
          <a:xfrm>
            <a:off x="1188489" y="2172237"/>
            <a:ext cx="34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for 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i1</a:t>
            </a:r>
            <a:r>
              <a:rPr lang="en-US" sz="2400" dirty="0">
                <a:latin typeface="Consolas" panose="020B0609020204030204" pitchFamily="49" charset="0"/>
              </a:rPr>
              <a:t> = 0; ...) {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3DFB17-7C52-4100-8DCE-603AEBDE81F6}"/>
              </a:ext>
            </a:extLst>
          </p:cNvPr>
          <p:cNvSpPr txBox="1"/>
          <p:nvPr/>
        </p:nvSpPr>
        <p:spPr>
          <a:xfrm>
            <a:off x="1552475" y="3436425"/>
            <a:ext cx="34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for 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i2</a:t>
            </a:r>
            <a:r>
              <a:rPr lang="en-US" sz="2400" dirty="0">
                <a:latin typeface="Consolas" panose="020B0609020204030204" pitchFamily="49" charset="0"/>
              </a:rPr>
              <a:t> = 0; ...) {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CF8AB-D1C0-41D0-8AEB-05E5C7CBB9AA}"/>
              </a:ext>
            </a:extLst>
          </p:cNvPr>
          <p:cNvSpPr txBox="1"/>
          <p:nvPr/>
        </p:nvSpPr>
        <p:spPr>
          <a:xfrm>
            <a:off x="1898702" y="4700611"/>
            <a:ext cx="34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for 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i3</a:t>
            </a:r>
            <a:r>
              <a:rPr lang="en-US" sz="2400" dirty="0">
                <a:latin typeface="Consolas" panose="020B0609020204030204" pitchFamily="49" charset="0"/>
              </a:rPr>
              <a:t> = 0; ...) {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1F5B57-1AEC-4D39-A1E4-64602F64F808}"/>
              </a:ext>
            </a:extLst>
          </p:cNvPr>
          <p:cNvSpPr txBox="1"/>
          <p:nvPr/>
        </p:nvSpPr>
        <p:spPr>
          <a:xfrm>
            <a:off x="2244931" y="5964797"/>
            <a:ext cx="34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for 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i4</a:t>
            </a:r>
            <a:r>
              <a:rPr lang="en-US" sz="2400" dirty="0">
                <a:latin typeface="Consolas" panose="020B0609020204030204" pitchFamily="49" charset="0"/>
              </a:rPr>
              <a:t> = 0; ...) {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CAE86F-7CFE-4C6C-9601-862EC12B1979}"/>
              </a:ext>
            </a:extLst>
          </p:cNvPr>
          <p:cNvSpPr txBox="1"/>
          <p:nvPr/>
        </p:nvSpPr>
        <p:spPr>
          <a:xfrm>
            <a:off x="9330431" y="256757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"mw  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73EEA-5BA9-41D0-910C-1AFC296164F3}"/>
              </a:ext>
            </a:extLst>
          </p:cNvPr>
          <p:cNvSpPr txBox="1"/>
          <p:nvPr/>
        </p:nvSpPr>
        <p:spPr>
          <a:xfrm>
            <a:off x="9330431" y="432100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"mw"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82EDEBDC-2B3D-4DA5-9F5C-5BBE1C025E71}"/>
              </a:ext>
            </a:extLst>
          </p:cNvPr>
          <p:cNvSpPr/>
          <p:nvPr/>
        </p:nvSpPr>
        <p:spPr>
          <a:xfrm>
            <a:off x="9858518" y="3291510"/>
            <a:ext cx="484632" cy="82849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1F04-6844-4DA3-8EF0-E0C9E578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DFS? BFS?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FC3FE4-B06C-4812-91DE-86345AB21B21}"/>
              </a:ext>
            </a:extLst>
          </p:cNvPr>
          <p:cNvGrpSpPr/>
          <p:nvPr/>
        </p:nvGrpSpPr>
        <p:grpSpPr>
          <a:xfrm>
            <a:off x="1812157" y="2104006"/>
            <a:ext cx="3060576" cy="3999252"/>
            <a:chOff x="1257670" y="2379215"/>
            <a:chExt cx="3060576" cy="399925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D68CA1-6911-4A8B-A416-5B251A46BE5B}"/>
                </a:ext>
              </a:extLst>
            </p:cNvPr>
            <p:cNvSpPr/>
            <p:nvPr/>
          </p:nvSpPr>
          <p:spPr>
            <a:xfrm>
              <a:off x="2361461" y="237921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Consolas" panose="020B0609020204030204" pitchFamily="49" charset="0"/>
                </a:rPr>
                <a:t>m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12F0CE-A31D-4EBE-A987-54EA4E8E4A95}"/>
                </a:ext>
              </a:extLst>
            </p:cNvPr>
            <p:cNvSpPr/>
            <p:nvPr/>
          </p:nvSpPr>
          <p:spPr>
            <a:xfrm>
              <a:off x="1257670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w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1043F9-6E68-4BF9-A037-4309033DCEE2}"/>
                </a:ext>
              </a:extLst>
            </p:cNvPr>
            <p:cNvSpPr/>
            <p:nvPr/>
          </p:nvSpPr>
          <p:spPr>
            <a:xfrm>
              <a:off x="2840854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E68298-D24D-43E0-8040-771D79958A39}"/>
                </a:ext>
              </a:extLst>
            </p:cNvPr>
            <p:cNvSpPr/>
            <p:nvPr/>
          </p:nvSpPr>
          <p:spPr>
            <a:xfrm>
              <a:off x="2049262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63CAD80-76E6-48CF-A37A-9902043DDD83}"/>
                </a:ext>
              </a:extLst>
            </p:cNvPr>
            <p:cNvSpPr/>
            <p:nvPr/>
          </p:nvSpPr>
          <p:spPr>
            <a:xfrm>
              <a:off x="3632446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37C3728-88DE-4E8D-87B6-7227A6C2B8CD}"/>
                </a:ext>
              </a:extLst>
            </p:cNvPr>
            <p:cNvCxnSpPr>
              <a:stCxn id="3" idx="4"/>
              <a:endCxn id="28" idx="0"/>
            </p:cNvCxnSpPr>
            <p:nvPr/>
          </p:nvCxnSpPr>
          <p:spPr>
            <a:xfrm flipH="1">
              <a:off x="1600570" y="3293615"/>
              <a:ext cx="1218091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29ECB85-B744-4EF9-A6BB-E2BCEF1B9310}"/>
                </a:ext>
              </a:extLst>
            </p:cNvPr>
            <p:cNvCxnSpPr>
              <a:cxnSpLocks/>
              <a:stCxn id="3" idx="4"/>
              <a:endCxn id="33" idx="0"/>
            </p:cNvCxnSpPr>
            <p:nvPr/>
          </p:nvCxnSpPr>
          <p:spPr>
            <a:xfrm flipH="1">
              <a:off x="2392162" y="3293615"/>
              <a:ext cx="426499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53BE0A-0B24-4D5A-9A39-92C001D891F6}"/>
                </a:ext>
              </a:extLst>
            </p:cNvPr>
            <p:cNvCxnSpPr>
              <a:cxnSpLocks/>
              <a:stCxn id="3" idx="4"/>
              <a:endCxn id="32" idx="0"/>
            </p:cNvCxnSpPr>
            <p:nvPr/>
          </p:nvCxnSpPr>
          <p:spPr>
            <a:xfrm>
              <a:off x="2818661" y="3293615"/>
              <a:ext cx="365093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97691DC-C163-449B-848F-33843C95B717}"/>
                </a:ext>
              </a:extLst>
            </p:cNvPr>
            <p:cNvCxnSpPr>
              <a:cxnSpLocks/>
              <a:stCxn id="3" idx="4"/>
              <a:endCxn id="34" idx="0"/>
            </p:cNvCxnSpPr>
            <p:nvPr/>
          </p:nvCxnSpPr>
          <p:spPr>
            <a:xfrm>
              <a:off x="2818661" y="3293615"/>
              <a:ext cx="1156685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C53310-F50E-41D5-B81B-C22AD14A19D7}"/>
              </a:ext>
            </a:extLst>
          </p:cNvPr>
          <p:cNvGrpSpPr/>
          <p:nvPr/>
        </p:nvGrpSpPr>
        <p:grpSpPr>
          <a:xfrm>
            <a:off x="5315878" y="2104006"/>
            <a:ext cx="3060576" cy="3999252"/>
            <a:chOff x="1257670" y="2379215"/>
            <a:chExt cx="3060576" cy="39992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535FA48-ADD1-4AAF-94C1-1478CF91A7F8}"/>
                </a:ext>
              </a:extLst>
            </p:cNvPr>
            <p:cNvSpPr/>
            <p:nvPr/>
          </p:nvSpPr>
          <p:spPr>
            <a:xfrm>
              <a:off x="2361461" y="237921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Consolas" panose="020B0609020204030204" pitchFamily="49" charset="0"/>
                </a:rPr>
                <a:t>n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B34A80C-5EE7-4048-B8BB-38F40D4ACF62}"/>
                </a:ext>
              </a:extLst>
            </p:cNvPr>
            <p:cNvSpPr/>
            <p:nvPr/>
          </p:nvSpPr>
          <p:spPr>
            <a:xfrm>
              <a:off x="1257670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w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584043-98E3-44A2-B4B8-2A879A19B3D4}"/>
                </a:ext>
              </a:extLst>
            </p:cNvPr>
            <p:cNvSpPr/>
            <p:nvPr/>
          </p:nvSpPr>
          <p:spPr>
            <a:xfrm>
              <a:off x="2840854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6E7FFAE-776A-41F9-9573-42339ADF83E7}"/>
                </a:ext>
              </a:extLst>
            </p:cNvPr>
            <p:cNvSpPr/>
            <p:nvPr/>
          </p:nvSpPr>
          <p:spPr>
            <a:xfrm>
              <a:off x="2049262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7CEBFC-FE4D-4D8C-BEE9-88B8ADE552AF}"/>
                </a:ext>
              </a:extLst>
            </p:cNvPr>
            <p:cNvSpPr/>
            <p:nvPr/>
          </p:nvSpPr>
          <p:spPr>
            <a:xfrm>
              <a:off x="3632446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6A9CA91-620F-4FB3-BBAB-E79C3F0AF85D}"/>
                </a:ext>
              </a:extLst>
            </p:cNvPr>
            <p:cNvCxnSpPr>
              <a:stCxn id="61" idx="4"/>
              <a:endCxn id="62" idx="0"/>
            </p:cNvCxnSpPr>
            <p:nvPr/>
          </p:nvCxnSpPr>
          <p:spPr>
            <a:xfrm flipH="1">
              <a:off x="1600570" y="3293615"/>
              <a:ext cx="1218091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769FC11-375E-4BFF-9636-7B1451EBA8D8}"/>
                </a:ext>
              </a:extLst>
            </p:cNvPr>
            <p:cNvCxnSpPr>
              <a:cxnSpLocks/>
              <a:stCxn id="61" idx="4"/>
              <a:endCxn id="64" idx="0"/>
            </p:cNvCxnSpPr>
            <p:nvPr/>
          </p:nvCxnSpPr>
          <p:spPr>
            <a:xfrm flipH="1">
              <a:off x="2392162" y="3293615"/>
              <a:ext cx="426499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B3668A-E356-4DA2-8F73-C14476C27094}"/>
                </a:ext>
              </a:extLst>
            </p:cNvPr>
            <p:cNvCxnSpPr>
              <a:cxnSpLocks/>
              <a:stCxn id="61" idx="4"/>
              <a:endCxn id="63" idx="0"/>
            </p:cNvCxnSpPr>
            <p:nvPr/>
          </p:nvCxnSpPr>
          <p:spPr>
            <a:xfrm>
              <a:off x="2818661" y="3293615"/>
              <a:ext cx="365093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E539BC5-9343-4C43-A6B1-680B38A535E7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>
            <a:xfrm>
              <a:off x="2818661" y="3293615"/>
              <a:ext cx="1156685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DEBD6AB-C818-4C3E-994A-71ABEB40D5D8}"/>
              </a:ext>
            </a:extLst>
          </p:cNvPr>
          <p:cNvGrpSpPr/>
          <p:nvPr/>
        </p:nvGrpSpPr>
        <p:grpSpPr>
          <a:xfrm>
            <a:off x="8819599" y="2104006"/>
            <a:ext cx="3060576" cy="3999252"/>
            <a:chOff x="1257670" y="2379215"/>
            <a:chExt cx="3060576" cy="39992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605508-D28E-4EFD-AA2A-935B287995E4}"/>
                </a:ext>
              </a:extLst>
            </p:cNvPr>
            <p:cNvSpPr/>
            <p:nvPr/>
          </p:nvSpPr>
          <p:spPr>
            <a:xfrm>
              <a:off x="2361461" y="237921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Consolas" panose="020B0609020204030204" pitchFamily="49" charset="0"/>
                </a:rPr>
                <a:t>o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9A2DDF3-0CA3-4136-B1B7-2D81852E3AC0}"/>
                </a:ext>
              </a:extLst>
            </p:cNvPr>
            <p:cNvSpPr/>
            <p:nvPr/>
          </p:nvSpPr>
          <p:spPr>
            <a:xfrm>
              <a:off x="1257670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w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12FF281-6413-4B4B-B21A-316C19BD36CD}"/>
                </a:ext>
              </a:extLst>
            </p:cNvPr>
            <p:cNvSpPr/>
            <p:nvPr/>
          </p:nvSpPr>
          <p:spPr>
            <a:xfrm>
              <a:off x="2840854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003BF76-97A2-4F1B-9B7F-C20B21E4D99A}"/>
                </a:ext>
              </a:extLst>
            </p:cNvPr>
            <p:cNvSpPr/>
            <p:nvPr/>
          </p:nvSpPr>
          <p:spPr>
            <a:xfrm>
              <a:off x="2049262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7392719-AAB7-4820-84B1-5DF5601CDA2C}"/>
                </a:ext>
              </a:extLst>
            </p:cNvPr>
            <p:cNvSpPr/>
            <p:nvPr/>
          </p:nvSpPr>
          <p:spPr>
            <a:xfrm>
              <a:off x="3632446" y="5692667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01EA767-C627-48B7-8D62-4D8E75972E07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 flipH="1">
              <a:off x="1600570" y="3293615"/>
              <a:ext cx="1218091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223C2A1-A7EC-4F53-8150-F687586FBD0E}"/>
                </a:ext>
              </a:extLst>
            </p:cNvPr>
            <p:cNvCxnSpPr>
              <a:cxnSpLocks/>
              <a:stCxn id="71" idx="4"/>
              <a:endCxn id="74" idx="0"/>
            </p:cNvCxnSpPr>
            <p:nvPr/>
          </p:nvCxnSpPr>
          <p:spPr>
            <a:xfrm flipH="1">
              <a:off x="2392162" y="3293615"/>
              <a:ext cx="426499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1C00305-55C2-46EB-8370-D17D5808816B}"/>
                </a:ext>
              </a:extLst>
            </p:cNvPr>
            <p:cNvCxnSpPr>
              <a:cxnSpLocks/>
              <a:stCxn id="71" idx="4"/>
              <a:endCxn id="73" idx="0"/>
            </p:cNvCxnSpPr>
            <p:nvPr/>
          </p:nvCxnSpPr>
          <p:spPr>
            <a:xfrm>
              <a:off x="2818661" y="3293615"/>
              <a:ext cx="365093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2C9C69B-38BB-4955-8319-A40A4EB17C42}"/>
                </a:ext>
              </a:extLst>
            </p:cNvPr>
            <p:cNvCxnSpPr>
              <a:cxnSpLocks/>
              <a:stCxn id="71" idx="4"/>
              <a:endCxn id="75" idx="0"/>
            </p:cNvCxnSpPr>
            <p:nvPr/>
          </p:nvCxnSpPr>
          <p:spPr>
            <a:xfrm>
              <a:off x="2818661" y="3293615"/>
              <a:ext cx="1156685" cy="239905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CE732C5-D6EE-46B7-861F-A409BFDCD93A}"/>
              </a:ext>
            </a:extLst>
          </p:cNvPr>
          <p:cNvSpPr txBox="1"/>
          <p:nvPr/>
        </p:nvSpPr>
        <p:spPr>
          <a:xfrm>
            <a:off x="317008" y="2238040"/>
            <a:ext cx="944489" cy="64633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mno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BF95F7-A969-40B5-9962-FB2E11BE3CDD}"/>
              </a:ext>
            </a:extLst>
          </p:cNvPr>
          <p:cNvSpPr txBox="1"/>
          <p:nvPr/>
        </p:nvSpPr>
        <p:spPr>
          <a:xfrm>
            <a:off x="317008" y="5437192"/>
            <a:ext cx="1197764" cy="64633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wxyz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65F760-E6FC-4FB3-B4AB-2DB0CF40B8FC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915891" y="6103258"/>
            <a:ext cx="1239166" cy="253308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F319FD-B9CC-45AF-AAA7-E4A1751456E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1979720" y="6103258"/>
            <a:ext cx="175337" cy="253308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4735B4F-02D0-495C-850C-070D6D90420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2155057" y="6103258"/>
            <a:ext cx="872228" cy="245481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1910FA-B1B9-4BB4-8C8D-FB84AA426A91}"/>
              </a:ext>
            </a:extLst>
          </p:cNvPr>
          <p:cNvCxnSpPr>
            <a:cxnSpLocks/>
            <a:stCxn id="106" idx="3"/>
            <a:endCxn id="3" idx="0"/>
          </p:cNvCxnSpPr>
          <p:nvPr/>
        </p:nvCxnSpPr>
        <p:spPr>
          <a:xfrm flipH="1">
            <a:off x="3373148" y="727960"/>
            <a:ext cx="3439063" cy="137604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52B401D-F954-42C4-9FC8-B0481E443DBC}"/>
              </a:ext>
            </a:extLst>
          </p:cNvPr>
          <p:cNvCxnSpPr>
            <a:cxnSpLocks/>
            <a:stCxn id="106" idx="4"/>
            <a:endCxn id="61" idx="0"/>
          </p:cNvCxnSpPr>
          <p:nvPr/>
        </p:nvCxnSpPr>
        <p:spPr>
          <a:xfrm>
            <a:off x="6876869" y="754742"/>
            <a:ext cx="0" cy="134926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392236A-DC74-4569-A13A-FF8FAC62A486}"/>
              </a:ext>
            </a:extLst>
          </p:cNvPr>
          <p:cNvCxnSpPr>
            <a:cxnSpLocks/>
            <a:stCxn id="106" idx="5"/>
            <a:endCxn id="71" idx="0"/>
          </p:cNvCxnSpPr>
          <p:nvPr/>
        </p:nvCxnSpPr>
        <p:spPr>
          <a:xfrm>
            <a:off x="6941527" y="727960"/>
            <a:ext cx="3439063" cy="137604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4367B603-F55F-4A1E-82FE-FF59560EB279}"/>
              </a:ext>
            </a:extLst>
          </p:cNvPr>
          <p:cNvSpPr/>
          <p:nvPr/>
        </p:nvSpPr>
        <p:spPr>
          <a:xfrm>
            <a:off x="6785429" y="571862"/>
            <a:ext cx="182880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LeetCode #17 Design Spec</vt:lpstr>
      <vt:lpstr>Lazy Method</vt:lpstr>
      <vt:lpstr>Lazy Method (2)</vt:lpstr>
      <vt:lpstr>DFS? BFS?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#17 Design Spec</dc:title>
  <dc:creator>Shawn Chang</dc:creator>
  <cp:lastModifiedBy>Shawn Chang</cp:lastModifiedBy>
  <cp:revision>56</cp:revision>
  <dcterms:created xsi:type="dcterms:W3CDTF">2021-06-15T13:17:36Z</dcterms:created>
  <dcterms:modified xsi:type="dcterms:W3CDTF">2021-06-15T13:46:52Z</dcterms:modified>
</cp:coreProperties>
</file>