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1" r:id="rId3"/>
    <p:sldId id="257" r:id="rId4"/>
    <p:sldId id="258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B1E"/>
    <a:srgbClr val="002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939F5-9740-41FD-BF9E-17DC35C0F4A1}" type="datetimeFigureOut">
              <a:rPr lang="zh-TW" altLang="en-US" smtClean="0"/>
              <a:t>2021/5/16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B1926-7592-4D9C-8AAD-E381E75BF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885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Images:</a:t>
            </a:r>
          </a:p>
          <a:p>
            <a:r>
              <a:rPr lang="en-US" altLang="zh-TW" dirty="0"/>
              <a:t>* https://en.wikipedia.org/wiki/Flag_of_Canada</a:t>
            </a:r>
          </a:p>
          <a:p>
            <a:r>
              <a:rPr lang="en-US" altLang="zh-TW" dirty="0"/>
              <a:t>* https://en.wikipedia.org/wiki/Flag_of_France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B1926-7592-4D9C-8AAD-E381E75BFCF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295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Image: https://www.kisscc0.com/clipart/butterfly-blue-insect-drawing-purple-prismatic-but-bsbl6y/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B1926-7592-4D9C-8AAD-E381E75BFCF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76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6EE1D3-F8C3-4CBB-B67D-1C7DC2574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365616-74B0-4724-9523-BDEE3F3B0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876B4E-FB8C-470A-9CC7-B5CC6358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431F-4F4D-4D8B-BF94-4D4A7D0C11B7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B9C89B-40BB-47B1-8AC9-3293D7B0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306E09-C682-4E8F-B677-8C0ECE16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9984-FCDA-4016-9D15-621F4C27DB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43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7BDD75-9672-4522-920A-FEB5BC85A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C59771-EA67-4140-9FB4-EA2120A2C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141D7D-B674-4851-8177-DAEF5352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431F-4F4D-4D8B-BF94-4D4A7D0C11B7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ED173E-88E3-41F8-9537-93C06597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C4EE47-3F79-4CF9-B192-6063F3BB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9984-FCDA-4016-9D15-621F4C27DB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11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2622749-FB1F-4EC5-9304-371B9EC58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BB6BF8D-8788-463F-93B4-A3B4CC01C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769EB0-C578-4113-846D-B23D5739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431F-4F4D-4D8B-BF94-4D4A7D0C11B7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FA1F30-4445-4CC7-97B3-C6E7D2FA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847E12-A811-4C87-ABA1-113772A1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9984-FCDA-4016-9D15-621F4C27DB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98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7FD72-B666-4B58-8A97-20AB510E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0EF9F4-0DD9-4FA7-81B4-51270C457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93D15E-6A21-4915-AF13-7E0A452A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431F-4F4D-4D8B-BF94-4D4A7D0C11B7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0D6B6C-6374-45CB-AEA6-3BABF559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F2B984-8D89-4637-993B-E1B3F277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9984-FCDA-4016-9D15-621F4C27DB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2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52B8D6-CA11-4C4E-A592-18FEAC77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207A7F-C7B5-487E-A136-5C167F784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E179ED-95BD-4281-A404-F3F3E408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431F-4F4D-4D8B-BF94-4D4A7D0C11B7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6A60EC-2965-43FF-B5DD-4D7BFBB5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533995-F679-4DFC-8BCB-3B8436A0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9984-FCDA-4016-9D15-621F4C27DB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73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500355-55CD-4526-B29A-D4A0F339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7FF717-C349-4D04-99A6-51DF0C68B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1136BD-0243-4378-84F9-A942BEDB1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20A31D-BDA0-431E-8283-74B69363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431F-4F4D-4D8B-BF94-4D4A7D0C11B7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7B9392-725E-490D-8CB8-58056344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BAEE5A-DDB6-451E-81F3-26B3CD59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9984-FCDA-4016-9D15-621F4C27DB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92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813039-22D1-4824-8B17-16CEE9BEE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918278-10F4-4305-8362-B586E870C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6DA770-6E56-48FD-A26D-9959E1781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BC14F22-F65D-49C9-BA6B-1C729E6CE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6B8A94C-DC89-4B27-AE50-B327F67F2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6D68225-F807-4DD4-A4DD-9015DF76B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431F-4F4D-4D8B-BF94-4D4A7D0C11B7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F99FB09-4DB1-4B72-A057-AC4C5E66A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A5B1BAB-A576-41D2-93ED-FC727EC8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9984-FCDA-4016-9D15-621F4C27DB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5D42E6-94AD-4605-B4A6-B9FBF2F4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5DE251B-0595-47B3-AF34-C0A987B7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431F-4F4D-4D8B-BF94-4D4A7D0C11B7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5BB85CD-B47C-4B38-A86F-B316E045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19D153-D17B-4DFC-8EA6-7E2F1CD2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9984-FCDA-4016-9D15-621F4C27DB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54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66309BF-C8E4-4CC5-9DD2-C39BE1449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431F-4F4D-4D8B-BF94-4D4A7D0C11B7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7F5A9D-55B0-465E-B414-9E2A42DA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4D48B3-9014-4210-BE3F-B0F3D223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9984-FCDA-4016-9D15-621F4C27DB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54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A6DDDD-241E-4567-89A1-9AF094316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0613CA-47B4-4F37-81FE-A9AC216B0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68418B-7D0B-4D96-9851-A148F2848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B99265-2246-4E3D-ACFF-8CEBC091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431F-4F4D-4D8B-BF94-4D4A7D0C11B7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806002-340D-47D9-890D-05CE32A8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41E478-7605-4350-93B4-3F6922D1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9984-FCDA-4016-9D15-621F4C27DB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2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CB62F2-A9C9-4C28-BA9A-179F610EF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0315924-D297-4BAD-A9CB-E93A813B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D54CEB5-C15A-41B7-B9A9-841A5FA33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24B1CD-6963-479B-9234-164FFFB4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431F-4F4D-4D8B-BF94-4D4A7D0C11B7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F26A20-C2ED-4F12-9B59-BB51C5DC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CDDE84-FD8A-4DBF-B5E9-CD4549BD9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9984-FCDA-4016-9D15-621F4C27DB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0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9515CBE-6A13-49E0-9CD5-FB3DC59D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325428-59B9-4361-B96C-4E0A99080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3A85E7-9040-4B1F-B9CC-C6752B457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E431F-4F4D-4D8B-BF94-4D4A7D0C11B7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1BB22C-D3DF-4FFF-9D37-64EFF542A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93A992-D548-44F3-88BF-A4687886F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B9984-FCDA-4016-9D15-621F4C27DB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92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sv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slide" Target="slide14.xml"/><Relationship Id="rId4" Type="http://schemas.openxmlformats.org/officeDocument/2006/relationships/image" Target="../media/image9.png"/><Relationship Id="rId9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8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435C82-7592-4A89-909D-FF7344C91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LeetCode</a:t>
            </a:r>
            <a:r>
              <a:rPr lang="en-US" altLang="zh-TW" dirty="0"/>
              <a:t> #5 Design Spec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2149C24-FEEC-4EA0-B8A0-7BE5D4F396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Manacher's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5304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9B0D3-D408-42B4-8669-B3531836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Intuition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0532062-F24A-4F9E-A452-8F4DA178C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0" y="3524191"/>
            <a:ext cx="13716000" cy="2743200"/>
          </a:xfrm>
          <a:prstGeom prst="rect">
            <a:avLst/>
          </a:prstGeom>
        </p:spPr>
      </p:pic>
      <p:sp>
        <p:nvSpPr>
          <p:cNvPr id="47" name="文字方塊 46">
            <a:extLst>
              <a:ext uri="{FF2B5EF4-FFF2-40B4-BE49-F238E27FC236}">
                <a16:creationId xmlns:a16="http://schemas.microsoft.com/office/drawing/2014/main" id="{D2B91E06-70AD-4768-AC4C-576B3B516BC7}"/>
              </a:ext>
            </a:extLst>
          </p:cNvPr>
          <p:cNvSpPr txBox="1"/>
          <p:nvPr/>
        </p:nvSpPr>
        <p:spPr>
          <a:xfrm>
            <a:off x="4073673" y="534309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7633BFE-3FC2-4133-9009-F9EF50EDEE1B}"/>
              </a:ext>
            </a:extLst>
          </p:cNvPr>
          <p:cNvSpPr txBox="1"/>
          <p:nvPr/>
        </p:nvSpPr>
        <p:spPr>
          <a:xfrm>
            <a:off x="7878721" y="531158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CD139E7E-C2F9-4FB2-9353-A1B11FAC0C2E}"/>
              </a:ext>
            </a:extLst>
          </p:cNvPr>
          <p:cNvSpPr txBox="1"/>
          <p:nvPr/>
        </p:nvSpPr>
        <p:spPr>
          <a:xfrm>
            <a:off x="1234102" y="53527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25F97305-05AF-4961-9148-33992D508C3B}"/>
              </a:ext>
            </a:extLst>
          </p:cNvPr>
          <p:cNvSpPr txBox="1"/>
          <p:nvPr/>
        </p:nvSpPr>
        <p:spPr>
          <a:xfrm>
            <a:off x="10729135" y="534309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9CC1A9B6-00EF-4D04-8731-6662A534D426}"/>
              </a:ext>
            </a:extLst>
          </p:cNvPr>
          <p:cNvCxnSpPr/>
          <p:nvPr/>
        </p:nvCxnSpPr>
        <p:spPr>
          <a:xfrm>
            <a:off x="5619931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979B53B3-DD7E-415D-B5B1-96F02743D5EF}"/>
              </a:ext>
            </a:extLst>
          </p:cNvPr>
          <p:cNvCxnSpPr/>
          <p:nvPr/>
        </p:nvCxnSpPr>
        <p:spPr>
          <a:xfrm>
            <a:off x="4729743" y="3060582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E94A9877-A5A9-47EE-B6AC-9F66476E91F8}"/>
              </a:ext>
            </a:extLst>
          </p:cNvPr>
          <p:cNvCxnSpPr/>
          <p:nvPr/>
        </p:nvCxnSpPr>
        <p:spPr>
          <a:xfrm>
            <a:off x="5164155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512840B-5D85-4C28-809B-F87EFF360D88}"/>
              </a:ext>
            </a:extLst>
          </p:cNvPr>
          <p:cNvCxnSpPr/>
          <p:nvPr/>
        </p:nvCxnSpPr>
        <p:spPr>
          <a:xfrm>
            <a:off x="3368114" y="3060582"/>
            <a:ext cx="0" cy="3657600"/>
          </a:xfrm>
          <a:prstGeom prst="line">
            <a:avLst/>
          </a:prstGeom>
          <a:ln w="571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DA5B985F-5095-4526-870A-6E036C87C6BF}"/>
              </a:ext>
            </a:extLst>
          </p:cNvPr>
          <p:cNvCxnSpPr/>
          <p:nvPr/>
        </p:nvCxnSpPr>
        <p:spPr>
          <a:xfrm>
            <a:off x="3793980" y="3060582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D5D91B36-1D25-4CC2-8094-178F74C90853}"/>
              </a:ext>
            </a:extLst>
          </p:cNvPr>
          <p:cNvCxnSpPr/>
          <p:nvPr/>
        </p:nvCxnSpPr>
        <p:spPr>
          <a:xfrm>
            <a:off x="6558544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CD5BDBEC-49FF-44D7-AD23-0A1952AF063A}"/>
              </a:ext>
            </a:extLst>
          </p:cNvPr>
          <p:cNvCxnSpPr/>
          <p:nvPr/>
        </p:nvCxnSpPr>
        <p:spPr>
          <a:xfrm>
            <a:off x="7471520" y="3060582"/>
            <a:ext cx="0" cy="3657600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9E7CFC84-97CF-4482-9005-BC37D5EBF605}"/>
              </a:ext>
            </a:extLst>
          </p:cNvPr>
          <p:cNvCxnSpPr/>
          <p:nvPr/>
        </p:nvCxnSpPr>
        <p:spPr>
          <a:xfrm>
            <a:off x="7008623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526B1D3A-8AC1-4209-A207-DDB05ED36A40}"/>
              </a:ext>
            </a:extLst>
          </p:cNvPr>
          <p:cNvCxnSpPr/>
          <p:nvPr/>
        </p:nvCxnSpPr>
        <p:spPr>
          <a:xfrm>
            <a:off x="8835999" y="3060582"/>
            <a:ext cx="0" cy="3657600"/>
          </a:xfrm>
          <a:prstGeom prst="line">
            <a:avLst/>
          </a:prstGeom>
          <a:ln w="571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D5A8609F-8D6D-4787-B1E1-6F20FC7BB296}"/>
              </a:ext>
            </a:extLst>
          </p:cNvPr>
          <p:cNvCxnSpPr/>
          <p:nvPr/>
        </p:nvCxnSpPr>
        <p:spPr>
          <a:xfrm>
            <a:off x="8364556" y="3060582"/>
            <a:ext cx="0" cy="3657600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2FB8D99-EEB8-4920-8F38-EB016C1088BB}"/>
              </a:ext>
            </a:extLst>
          </p:cNvPr>
          <p:cNvSpPr txBox="1"/>
          <p:nvPr/>
        </p:nvSpPr>
        <p:spPr>
          <a:xfrm>
            <a:off x="5917975" y="1373270"/>
            <a:ext cx="35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accent1"/>
                </a:solidFill>
              </a:rPr>
              <a:t>6</a:t>
            </a:r>
            <a:endParaRPr lang="zh-TW" altLang="en-US" sz="3200" dirty="0">
              <a:solidFill>
                <a:schemeClr val="accent1"/>
              </a:solidFill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FC10F8DB-3088-44F4-AA72-B8CD94BE3789}"/>
              </a:ext>
            </a:extLst>
          </p:cNvPr>
          <p:cNvSpPr txBox="1"/>
          <p:nvPr/>
        </p:nvSpPr>
        <p:spPr>
          <a:xfrm>
            <a:off x="4057500" y="2324094"/>
            <a:ext cx="393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6DCC0589-02CF-4D30-BF6E-11152454FC4D}"/>
              </a:ext>
            </a:extLst>
          </p:cNvPr>
          <p:cNvSpPr txBox="1"/>
          <p:nvPr/>
        </p:nvSpPr>
        <p:spPr>
          <a:xfrm>
            <a:off x="7728118" y="2322742"/>
            <a:ext cx="375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accent2"/>
                </a:solidFill>
              </a:rPr>
              <a:t>1</a:t>
            </a:r>
            <a:endParaRPr lang="zh-TW" altLang="en-US" sz="3200" dirty="0">
              <a:solidFill>
                <a:schemeClr val="accent2"/>
              </a:solidFill>
            </a:endParaRPr>
          </a:p>
        </p:txBody>
      </p:sp>
      <p:cxnSp>
        <p:nvCxnSpPr>
          <p:cNvPr id="84" name="接點: 弧形 83">
            <a:extLst>
              <a:ext uri="{FF2B5EF4-FFF2-40B4-BE49-F238E27FC236}">
                <a16:creationId xmlns:a16="http://schemas.microsoft.com/office/drawing/2014/main" id="{8445BCF3-376E-483A-9C6C-4A53E7AEAD3A}"/>
              </a:ext>
            </a:extLst>
          </p:cNvPr>
          <p:cNvCxnSpPr>
            <a:cxnSpLocks/>
            <a:stCxn id="85" idx="0"/>
            <a:endCxn id="86" idx="0"/>
          </p:cNvCxnSpPr>
          <p:nvPr/>
        </p:nvCxnSpPr>
        <p:spPr>
          <a:xfrm rot="16200000" flipH="1">
            <a:off x="4261709" y="2594276"/>
            <a:ext cx="914" cy="931698"/>
          </a:xfrm>
          <a:prstGeom prst="curvedConnector3">
            <a:avLst>
              <a:gd name="adj1" fmla="val -20335996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F7AF48D4-5E1D-4F14-BF20-B3B168B4A780}"/>
              </a:ext>
            </a:extLst>
          </p:cNvPr>
          <p:cNvSpPr txBox="1"/>
          <p:nvPr/>
        </p:nvSpPr>
        <p:spPr>
          <a:xfrm>
            <a:off x="3677534" y="30596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69D3C0FC-ABDB-4724-9B33-4B0C1A214E31}"/>
              </a:ext>
            </a:extLst>
          </p:cNvPr>
          <p:cNvSpPr txBox="1"/>
          <p:nvPr/>
        </p:nvSpPr>
        <p:spPr>
          <a:xfrm>
            <a:off x="4609232" y="306058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cxnSp>
        <p:nvCxnSpPr>
          <p:cNvPr id="87" name="接點: 弧形 86">
            <a:extLst>
              <a:ext uri="{FF2B5EF4-FFF2-40B4-BE49-F238E27FC236}">
                <a16:creationId xmlns:a16="http://schemas.microsoft.com/office/drawing/2014/main" id="{5B8C9B8F-A7A4-4447-B516-6D393617708C}"/>
              </a:ext>
            </a:extLst>
          </p:cNvPr>
          <p:cNvCxnSpPr>
            <a:cxnSpLocks/>
            <a:stCxn id="88" idx="0"/>
            <a:endCxn id="89" idx="0"/>
          </p:cNvCxnSpPr>
          <p:nvPr/>
        </p:nvCxnSpPr>
        <p:spPr>
          <a:xfrm rot="5400000" flipH="1" flipV="1">
            <a:off x="7918038" y="2613150"/>
            <a:ext cx="12700" cy="893036"/>
          </a:xfrm>
          <a:prstGeom prst="curvedConnector3">
            <a:avLst>
              <a:gd name="adj1" fmla="val 1530843"/>
            </a:avLst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CDA6C061-C006-4AF9-94DD-D44A813F60E2}"/>
              </a:ext>
            </a:extLst>
          </p:cNvPr>
          <p:cNvSpPr txBox="1"/>
          <p:nvPr/>
        </p:nvSpPr>
        <p:spPr>
          <a:xfrm>
            <a:off x="7352737" y="30596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A0FB6D25-E634-4B90-8E00-4A9A9C3CCEA7}"/>
              </a:ext>
            </a:extLst>
          </p:cNvPr>
          <p:cNvSpPr txBox="1"/>
          <p:nvPr/>
        </p:nvSpPr>
        <p:spPr>
          <a:xfrm>
            <a:off x="8245773" y="30596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cxnSp>
        <p:nvCxnSpPr>
          <p:cNvPr id="90" name="接點: 弧形 89">
            <a:extLst>
              <a:ext uri="{FF2B5EF4-FFF2-40B4-BE49-F238E27FC236}">
                <a16:creationId xmlns:a16="http://schemas.microsoft.com/office/drawing/2014/main" id="{B5CFCF62-BC22-47A9-BD82-731606080B87}"/>
              </a:ext>
            </a:extLst>
          </p:cNvPr>
          <p:cNvCxnSpPr>
            <a:cxnSpLocks/>
            <a:stCxn id="91" idx="0"/>
            <a:endCxn id="92" idx="0"/>
          </p:cNvCxnSpPr>
          <p:nvPr/>
        </p:nvCxnSpPr>
        <p:spPr>
          <a:xfrm rot="5400000" flipH="1" flipV="1">
            <a:off x="6110569" y="324528"/>
            <a:ext cx="3086" cy="5467194"/>
          </a:xfrm>
          <a:prstGeom prst="curvedConnector3">
            <a:avLst>
              <a:gd name="adj1" fmla="val 37968989"/>
            </a:avLst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A3B0E6A2-7253-4954-B29A-D0F384A2A7FA}"/>
              </a:ext>
            </a:extLst>
          </p:cNvPr>
          <p:cNvSpPr txBox="1"/>
          <p:nvPr/>
        </p:nvSpPr>
        <p:spPr>
          <a:xfrm>
            <a:off x="3259732" y="30596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11E2C639-4E0E-4FD1-AB80-AF88312F371A}"/>
              </a:ext>
            </a:extLst>
          </p:cNvPr>
          <p:cNvSpPr txBox="1"/>
          <p:nvPr/>
        </p:nvSpPr>
        <p:spPr>
          <a:xfrm>
            <a:off x="8726926" y="305658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EDBFBF5-4710-4337-9BD3-6947E68CC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699" y="3186627"/>
            <a:ext cx="5376514" cy="4482738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936AFCFC-49BA-43F5-A3F9-64FB89B80CDD}"/>
              </a:ext>
            </a:extLst>
          </p:cNvPr>
          <p:cNvSpPr/>
          <p:nvPr/>
        </p:nvSpPr>
        <p:spPr>
          <a:xfrm>
            <a:off x="3750217" y="3592930"/>
            <a:ext cx="967782" cy="3693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B1E5246F-E926-4868-8229-DACB0CB42C9B}"/>
              </a:ext>
            </a:extLst>
          </p:cNvPr>
          <p:cNvSpPr/>
          <p:nvPr/>
        </p:nvSpPr>
        <p:spPr>
          <a:xfrm>
            <a:off x="7440497" y="3589944"/>
            <a:ext cx="967782" cy="3693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D43C39A5-E709-4C1A-8154-81FDD6CF6E94}"/>
              </a:ext>
            </a:extLst>
          </p:cNvPr>
          <p:cNvCxnSpPr/>
          <p:nvPr/>
        </p:nvCxnSpPr>
        <p:spPr>
          <a:xfrm>
            <a:off x="6096000" y="3060582"/>
            <a:ext cx="0" cy="365760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860E814F-6384-4AC2-BF82-BF7E9CCF3724}"/>
              </a:ext>
            </a:extLst>
          </p:cNvPr>
          <p:cNvCxnSpPr/>
          <p:nvPr/>
        </p:nvCxnSpPr>
        <p:spPr>
          <a:xfrm>
            <a:off x="4254028" y="3060582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8906C48A-8D1B-498D-A543-3193874C41DA}"/>
              </a:ext>
            </a:extLst>
          </p:cNvPr>
          <p:cNvCxnSpPr/>
          <p:nvPr/>
        </p:nvCxnSpPr>
        <p:spPr>
          <a:xfrm>
            <a:off x="7921599" y="3060582"/>
            <a:ext cx="0" cy="365760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940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9B0D3-D408-42B4-8669-B3531836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 We Reuse Previous Information? (Case 2)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0532062-F24A-4F9E-A452-8F4DA178C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0" y="3524191"/>
            <a:ext cx="13716000" cy="2743200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D43C39A5-E709-4C1A-8154-81FDD6CF6E94}"/>
              </a:ext>
            </a:extLst>
          </p:cNvPr>
          <p:cNvCxnSpPr/>
          <p:nvPr/>
        </p:nvCxnSpPr>
        <p:spPr>
          <a:xfrm>
            <a:off x="6096000" y="3060582"/>
            <a:ext cx="0" cy="3657600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D2B91E06-70AD-4768-AC4C-576B3B516BC7}"/>
              </a:ext>
            </a:extLst>
          </p:cNvPr>
          <p:cNvSpPr txBox="1"/>
          <p:nvPr/>
        </p:nvSpPr>
        <p:spPr>
          <a:xfrm>
            <a:off x="4073673" y="534309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7633BFE-3FC2-4133-9009-F9EF50EDEE1B}"/>
              </a:ext>
            </a:extLst>
          </p:cNvPr>
          <p:cNvSpPr txBox="1"/>
          <p:nvPr/>
        </p:nvSpPr>
        <p:spPr>
          <a:xfrm>
            <a:off x="7878721" y="531158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CD139E7E-C2F9-4FB2-9353-A1B11FAC0C2E}"/>
              </a:ext>
            </a:extLst>
          </p:cNvPr>
          <p:cNvSpPr txBox="1"/>
          <p:nvPr/>
        </p:nvSpPr>
        <p:spPr>
          <a:xfrm>
            <a:off x="1234102" y="53527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25F97305-05AF-4961-9148-33992D508C3B}"/>
              </a:ext>
            </a:extLst>
          </p:cNvPr>
          <p:cNvSpPr txBox="1"/>
          <p:nvPr/>
        </p:nvSpPr>
        <p:spPr>
          <a:xfrm>
            <a:off x="10729135" y="534309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9CC1A9B6-00EF-4D04-8731-6662A534D426}"/>
              </a:ext>
            </a:extLst>
          </p:cNvPr>
          <p:cNvCxnSpPr/>
          <p:nvPr/>
        </p:nvCxnSpPr>
        <p:spPr>
          <a:xfrm>
            <a:off x="5619931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979B53B3-DD7E-415D-B5B1-96F02743D5EF}"/>
              </a:ext>
            </a:extLst>
          </p:cNvPr>
          <p:cNvCxnSpPr/>
          <p:nvPr/>
        </p:nvCxnSpPr>
        <p:spPr>
          <a:xfrm>
            <a:off x="4729743" y="3060582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E94A9877-A5A9-47EE-B6AC-9F66476E91F8}"/>
              </a:ext>
            </a:extLst>
          </p:cNvPr>
          <p:cNvCxnSpPr/>
          <p:nvPr/>
        </p:nvCxnSpPr>
        <p:spPr>
          <a:xfrm>
            <a:off x="5164155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512840B-5D85-4C28-809B-F87EFF360D88}"/>
              </a:ext>
            </a:extLst>
          </p:cNvPr>
          <p:cNvCxnSpPr/>
          <p:nvPr/>
        </p:nvCxnSpPr>
        <p:spPr>
          <a:xfrm>
            <a:off x="3368114" y="3060582"/>
            <a:ext cx="0" cy="3657600"/>
          </a:xfrm>
          <a:prstGeom prst="line">
            <a:avLst/>
          </a:prstGeom>
          <a:ln w="571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DA5B985F-5095-4526-870A-6E036C87C6BF}"/>
              </a:ext>
            </a:extLst>
          </p:cNvPr>
          <p:cNvCxnSpPr/>
          <p:nvPr/>
        </p:nvCxnSpPr>
        <p:spPr>
          <a:xfrm>
            <a:off x="3793980" y="3060582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860E814F-6384-4AC2-BF82-BF7E9CCF3724}"/>
              </a:ext>
            </a:extLst>
          </p:cNvPr>
          <p:cNvCxnSpPr/>
          <p:nvPr/>
        </p:nvCxnSpPr>
        <p:spPr>
          <a:xfrm>
            <a:off x="4254028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D5D91B36-1D25-4CC2-8094-178F74C90853}"/>
              </a:ext>
            </a:extLst>
          </p:cNvPr>
          <p:cNvCxnSpPr/>
          <p:nvPr/>
        </p:nvCxnSpPr>
        <p:spPr>
          <a:xfrm>
            <a:off x="6558544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CD5BDBEC-49FF-44D7-AD23-0A1952AF063A}"/>
              </a:ext>
            </a:extLst>
          </p:cNvPr>
          <p:cNvCxnSpPr/>
          <p:nvPr/>
        </p:nvCxnSpPr>
        <p:spPr>
          <a:xfrm>
            <a:off x="7471520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9E7CFC84-97CF-4482-9005-BC37D5EBF605}"/>
              </a:ext>
            </a:extLst>
          </p:cNvPr>
          <p:cNvCxnSpPr/>
          <p:nvPr/>
        </p:nvCxnSpPr>
        <p:spPr>
          <a:xfrm>
            <a:off x="7008623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526B1D3A-8AC1-4209-A207-DDB05ED36A40}"/>
              </a:ext>
            </a:extLst>
          </p:cNvPr>
          <p:cNvCxnSpPr/>
          <p:nvPr/>
        </p:nvCxnSpPr>
        <p:spPr>
          <a:xfrm>
            <a:off x="8835999" y="3060582"/>
            <a:ext cx="0" cy="3657600"/>
          </a:xfrm>
          <a:prstGeom prst="line">
            <a:avLst/>
          </a:prstGeom>
          <a:ln w="571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8906C48A-8D1B-498D-A543-3193874C41DA}"/>
              </a:ext>
            </a:extLst>
          </p:cNvPr>
          <p:cNvCxnSpPr/>
          <p:nvPr/>
        </p:nvCxnSpPr>
        <p:spPr>
          <a:xfrm>
            <a:off x="7921599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D5A8609F-8D6D-4787-B1E1-6F20FC7BB296}"/>
              </a:ext>
            </a:extLst>
          </p:cNvPr>
          <p:cNvCxnSpPr/>
          <p:nvPr/>
        </p:nvCxnSpPr>
        <p:spPr>
          <a:xfrm>
            <a:off x="8364556" y="3060582"/>
            <a:ext cx="0" cy="365760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2FB8D99-EEB8-4920-8F38-EB016C1088BB}"/>
              </a:ext>
            </a:extLst>
          </p:cNvPr>
          <p:cNvSpPr txBox="1"/>
          <p:nvPr/>
        </p:nvSpPr>
        <p:spPr>
          <a:xfrm>
            <a:off x="5917975" y="1373270"/>
            <a:ext cx="35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accent1"/>
                </a:solidFill>
              </a:rPr>
              <a:t>6</a:t>
            </a:r>
            <a:endParaRPr lang="zh-TW" altLang="en-US" sz="3200" dirty="0">
              <a:solidFill>
                <a:schemeClr val="accent1"/>
              </a:solidFill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FC10F8DB-3088-44F4-AA72-B8CD94BE3789}"/>
              </a:ext>
            </a:extLst>
          </p:cNvPr>
          <p:cNvSpPr txBox="1"/>
          <p:nvPr/>
        </p:nvSpPr>
        <p:spPr>
          <a:xfrm>
            <a:off x="3603003" y="163015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6DCC0589-02CF-4D30-BF6E-11152454FC4D}"/>
              </a:ext>
            </a:extLst>
          </p:cNvPr>
          <p:cNvSpPr txBox="1"/>
          <p:nvPr/>
        </p:nvSpPr>
        <p:spPr>
          <a:xfrm>
            <a:off x="8195942" y="1626153"/>
            <a:ext cx="375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accent2"/>
                </a:solidFill>
              </a:rPr>
              <a:t>?</a:t>
            </a:r>
            <a:endParaRPr lang="zh-TW" altLang="en-US" sz="3200" dirty="0">
              <a:solidFill>
                <a:schemeClr val="accent2"/>
              </a:solidFill>
            </a:endParaRPr>
          </a:p>
        </p:txBody>
      </p:sp>
      <p:cxnSp>
        <p:nvCxnSpPr>
          <p:cNvPr id="84" name="接點: 弧形 83">
            <a:extLst>
              <a:ext uri="{FF2B5EF4-FFF2-40B4-BE49-F238E27FC236}">
                <a16:creationId xmlns:a16="http://schemas.microsoft.com/office/drawing/2014/main" id="{8445BCF3-376E-483A-9C6C-4A53E7AEAD3A}"/>
              </a:ext>
            </a:extLst>
          </p:cNvPr>
          <p:cNvCxnSpPr>
            <a:cxnSpLocks/>
            <a:stCxn id="85" idx="0"/>
            <a:endCxn id="86" idx="0"/>
          </p:cNvCxnSpPr>
          <p:nvPr/>
        </p:nvCxnSpPr>
        <p:spPr>
          <a:xfrm rot="16200000" flipH="1">
            <a:off x="3829549" y="2162116"/>
            <a:ext cx="914" cy="1796018"/>
          </a:xfrm>
          <a:prstGeom prst="curvedConnector3">
            <a:avLst>
              <a:gd name="adj1" fmla="val -87655142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F7AF48D4-5E1D-4F14-BF20-B3B168B4A780}"/>
              </a:ext>
            </a:extLst>
          </p:cNvPr>
          <p:cNvSpPr txBox="1"/>
          <p:nvPr/>
        </p:nvSpPr>
        <p:spPr>
          <a:xfrm>
            <a:off x="2813214" y="30596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69D3C0FC-ABDB-4724-9B33-4B0C1A214E31}"/>
              </a:ext>
            </a:extLst>
          </p:cNvPr>
          <p:cNvSpPr txBox="1"/>
          <p:nvPr/>
        </p:nvSpPr>
        <p:spPr>
          <a:xfrm>
            <a:off x="4609232" y="306058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cxnSp>
        <p:nvCxnSpPr>
          <p:cNvPr id="87" name="接點: 弧形 86">
            <a:extLst>
              <a:ext uri="{FF2B5EF4-FFF2-40B4-BE49-F238E27FC236}">
                <a16:creationId xmlns:a16="http://schemas.microsoft.com/office/drawing/2014/main" id="{5B8C9B8F-A7A4-4447-B516-6D393617708C}"/>
              </a:ext>
            </a:extLst>
          </p:cNvPr>
          <p:cNvCxnSpPr>
            <a:cxnSpLocks/>
            <a:stCxn id="88" idx="0"/>
            <a:endCxn id="89" idx="0"/>
          </p:cNvCxnSpPr>
          <p:nvPr/>
        </p:nvCxnSpPr>
        <p:spPr>
          <a:xfrm rot="5400000" flipH="1" flipV="1">
            <a:off x="8381655" y="2142449"/>
            <a:ext cx="3998" cy="1824268"/>
          </a:xfrm>
          <a:prstGeom prst="curvedConnector3">
            <a:avLst>
              <a:gd name="adj1" fmla="val 21207979"/>
            </a:avLst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CDA6C061-C006-4AF9-94DD-D44A813F60E2}"/>
              </a:ext>
            </a:extLst>
          </p:cNvPr>
          <p:cNvSpPr txBox="1"/>
          <p:nvPr/>
        </p:nvSpPr>
        <p:spPr>
          <a:xfrm>
            <a:off x="7352737" y="305658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A0FB6D25-E634-4B90-8E00-4A9A9C3CCEA7}"/>
              </a:ext>
            </a:extLst>
          </p:cNvPr>
          <p:cNvSpPr txBox="1"/>
          <p:nvPr/>
        </p:nvSpPr>
        <p:spPr>
          <a:xfrm>
            <a:off x="9177005" y="305258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cxnSp>
        <p:nvCxnSpPr>
          <p:cNvPr id="90" name="接點: 弧形 89">
            <a:extLst>
              <a:ext uri="{FF2B5EF4-FFF2-40B4-BE49-F238E27FC236}">
                <a16:creationId xmlns:a16="http://schemas.microsoft.com/office/drawing/2014/main" id="{B5CFCF62-BC22-47A9-BD82-731606080B87}"/>
              </a:ext>
            </a:extLst>
          </p:cNvPr>
          <p:cNvCxnSpPr>
            <a:cxnSpLocks/>
            <a:stCxn id="91" idx="0"/>
            <a:endCxn id="92" idx="0"/>
          </p:cNvCxnSpPr>
          <p:nvPr/>
        </p:nvCxnSpPr>
        <p:spPr>
          <a:xfrm rot="5400000" flipH="1" flipV="1">
            <a:off x="6110569" y="324528"/>
            <a:ext cx="3086" cy="5467194"/>
          </a:xfrm>
          <a:prstGeom prst="curvedConnector3">
            <a:avLst>
              <a:gd name="adj1" fmla="val 37968989"/>
            </a:avLst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A3B0E6A2-7253-4954-B29A-D0F384A2A7FA}"/>
              </a:ext>
            </a:extLst>
          </p:cNvPr>
          <p:cNvSpPr txBox="1"/>
          <p:nvPr/>
        </p:nvSpPr>
        <p:spPr>
          <a:xfrm>
            <a:off x="3259732" y="30596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11E2C639-4E0E-4FD1-AB80-AF88312F371A}"/>
              </a:ext>
            </a:extLst>
          </p:cNvPr>
          <p:cNvSpPr txBox="1"/>
          <p:nvPr/>
        </p:nvSpPr>
        <p:spPr>
          <a:xfrm>
            <a:off x="8726926" y="305658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512B6525-0AA1-4073-ABA7-7DDD4E588A7F}"/>
              </a:ext>
            </a:extLst>
          </p:cNvPr>
          <p:cNvCxnSpPr/>
          <p:nvPr/>
        </p:nvCxnSpPr>
        <p:spPr>
          <a:xfrm>
            <a:off x="2933647" y="3066991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E1F9CF32-AF39-4254-8EA0-CDD4EB6C0AAE}"/>
              </a:ext>
            </a:extLst>
          </p:cNvPr>
          <p:cNvCxnSpPr/>
          <p:nvPr/>
        </p:nvCxnSpPr>
        <p:spPr>
          <a:xfrm>
            <a:off x="9286890" y="3066991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352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9B0D3-D408-42B4-8669-B3531836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 the Outside Must Be Different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0532062-F24A-4F9E-A452-8F4DA178C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0" y="3524191"/>
            <a:ext cx="13716000" cy="2743200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D43C39A5-E709-4C1A-8154-81FDD6CF6E94}"/>
              </a:ext>
            </a:extLst>
          </p:cNvPr>
          <p:cNvCxnSpPr/>
          <p:nvPr/>
        </p:nvCxnSpPr>
        <p:spPr>
          <a:xfrm>
            <a:off x="6096000" y="3060582"/>
            <a:ext cx="0" cy="3657600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D2B91E06-70AD-4768-AC4C-576B3B516BC7}"/>
              </a:ext>
            </a:extLst>
          </p:cNvPr>
          <p:cNvSpPr txBox="1"/>
          <p:nvPr/>
        </p:nvSpPr>
        <p:spPr>
          <a:xfrm>
            <a:off x="4073673" y="534309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7633BFE-3FC2-4133-9009-F9EF50EDEE1B}"/>
              </a:ext>
            </a:extLst>
          </p:cNvPr>
          <p:cNvSpPr txBox="1"/>
          <p:nvPr/>
        </p:nvSpPr>
        <p:spPr>
          <a:xfrm>
            <a:off x="7878721" y="531158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CD139E7E-C2F9-4FB2-9353-A1B11FAC0C2E}"/>
              </a:ext>
            </a:extLst>
          </p:cNvPr>
          <p:cNvSpPr txBox="1"/>
          <p:nvPr/>
        </p:nvSpPr>
        <p:spPr>
          <a:xfrm>
            <a:off x="1234102" y="53527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25F97305-05AF-4961-9148-33992D508C3B}"/>
              </a:ext>
            </a:extLst>
          </p:cNvPr>
          <p:cNvSpPr txBox="1"/>
          <p:nvPr/>
        </p:nvSpPr>
        <p:spPr>
          <a:xfrm>
            <a:off x="10729135" y="534309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9CC1A9B6-00EF-4D04-8731-6662A534D426}"/>
              </a:ext>
            </a:extLst>
          </p:cNvPr>
          <p:cNvCxnSpPr/>
          <p:nvPr/>
        </p:nvCxnSpPr>
        <p:spPr>
          <a:xfrm>
            <a:off x="5619931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979B53B3-DD7E-415D-B5B1-96F02743D5EF}"/>
              </a:ext>
            </a:extLst>
          </p:cNvPr>
          <p:cNvCxnSpPr/>
          <p:nvPr/>
        </p:nvCxnSpPr>
        <p:spPr>
          <a:xfrm>
            <a:off x="4729743" y="3060582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E94A9877-A5A9-47EE-B6AC-9F66476E91F8}"/>
              </a:ext>
            </a:extLst>
          </p:cNvPr>
          <p:cNvCxnSpPr/>
          <p:nvPr/>
        </p:nvCxnSpPr>
        <p:spPr>
          <a:xfrm>
            <a:off x="5164155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512840B-5D85-4C28-809B-F87EFF360D88}"/>
              </a:ext>
            </a:extLst>
          </p:cNvPr>
          <p:cNvCxnSpPr/>
          <p:nvPr/>
        </p:nvCxnSpPr>
        <p:spPr>
          <a:xfrm>
            <a:off x="3368114" y="3060582"/>
            <a:ext cx="0" cy="3657600"/>
          </a:xfrm>
          <a:prstGeom prst="line">
            <a:avLst/>
          </a:prstGeom>
          <a:ln w="571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DA5B985F-5095-4526-870A-6E036C87C6BF}"/>
              </a:ext>
            </a:extLst>
          </p:cNvPr>
          <p:cNvCxnSpPr/>
          <p:nvPr/>
        </p:nvCxnSpPr>
        <p:spPr>
          <a:xfrm>
            <a:off x="3793980" y="3060582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860E814F-6384-4AC2-BF82-BF7E9CCF3724}"/>
              </a:ext>
            </a:extLst>
          </p:cNvPr>
          <p:cNvCxnSpPr/>
          <p:nvPr/>
        </p:nvCxnSpPr>
        <p:spPr>
          <a:xfrm>
            <a:off x="4254028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D5D91B36-1D25-4CC2-8094-178F74C90853}"/>
              </a:ext>
            </a:extLst>
          </p:cNvPr>
          <p:cNvCxnSpPr/>
          <p:nvPr/>
        </p:nvCxnSpPr>
        <p:spPr>
          <a:xfrm>
            <a:off x="6558544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CD5BDBEC-49FF-44D7-AD23-0A1952AF063A}"/>
              </a:ext>
            </a:extLst>
          </p:cNvPr>
          <p:cNvCxnSpPr/>
          <p:nvPr/>
        </p:nvCxnSpPr>
        <p:spPr>
          <a:xfrm>
            <a:off x="7471520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9E7CFC84-97CF-4482-9005-BC37D5EBF605}"/>
              </a:ext>
            </a:extLst>
          </p:cNvPr>
          <p:cNvCxnSpPr/>
          <p:nvPr/>
        </p:nvCxnSpPr>
        <p:spPr>
          <a:xfrm>
            <a:off x="7008623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526B1D3A-8AC1-4209-A207-DDB05ED36A40}"/>
              </a:ext>
            </a:extLst>
          </p:cNvPr>
          <p:cNvCxnSpPr/>
          <p:nvPr/>
        </p:nvCxnSpPr>
        <p:spPr>
          <a:xfrm>
            <a:off x="8835999" y="3060582"/>
            <a:ext cx="0" cy="3657600"/>
          </a:xfrm>
          <a:prstGeom prst="line">
            <a:avLst/>
          </a:prstGeom>
          <a:ln w="571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8906C48A-8D1B-498D-A543-3193874C41DA}"/>
              </a:ext>
            </a:extLst>
          </p:cNvPr>
          <p:cNvCxnSpPr/>
          <p:nvPr/>
        </p:nvCxnSpPr>
        <p:spPr>
          <a:xfrm>
            <a:off x="7921599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D5A8609F-8D6D-4787-B1E1-6F20FC7BB296}"/>
              </a:ext>
            </a:extLst>
          </p:cNvPr>
          <p:cNvCxnSpPr/>
          <p:nvPr/>
        </p:nvCxnSpPr>
        <p:spPr>
          <a:xfrm>
            <a:off x="8364556" y="3060582"/>
            <a:ext cx="0" cy="365760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2FB8D99-EEB8-4920-8F38-EB016C1088BB}"/>
              </a:ext>
            </a:extLst>
          </p:cNvPr>
          <p:cNvSpPr txBox="1"/>
          <p:nvPr/>
        </p:nvSpPr>
        <p:spPr>
          <a:xfrm>
            <a:off x="5917975" y="1373270"/>
            <a:ext cx="35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accent1"/>
                </a:solidFill>
              </a:rPr>
              <a:t>6</a:t>
            </a:r>
            <a:endParaRPr lang="zh-TW" altLang="en-US" sz="3200" dirty="0">
              <a:solidFill>
                <a:schemeClr val="accent1"/>
              </a:solidFill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FC10F8DB-3088-44F4-AA72-B8CD94BE3789}"/>
              </a:ext>
            </a:extLst>
          </p:cNvPr>
          <p:cNvSpPr txBox="1"/>
          <p:nvPr/>
        </p:nvSpPr>
        <p:spPr>
          <a:xfrm>
            <a:off x="3603003" y="163015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6DCC0589-02CF-4D30-BF6E-11152454FC4D}"/>
              </a:ext>
            </a:extLst>
          </p:cNvPr>
          <p:cNvSpPr txBox="1"/>
          <p:nvPr/>
        </p:nvSpPr>
        <p:spPr>
          <a:xfrm>
            <a:off x="8195942" y="1626153"/>
            <a:ext cx="375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FF0000"/>
                </a:solidFill>
              </a:rPr>
              <a:t>2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cxnSp>
        <p:nvCxnSpPr>
          <p:cNvPr id="84" name="接點: 弧形 83">
            <a:extLst>
              <a:ext uri="{FF2B5EF4-FFF2-40B4-BE49-F238E27FC236}">
                <a16:creationId xmlns:a16="http://schemas.microsoft.com/office/drawing/2014/main" id="{8445BCF3-376E-483A-9C6C-4A53E7AEAD3A}"/>
              </a:ext>
            </a:extLst>
          </p:cNvPr>
          <p:cNvCxnSpPr>
            <a:cxnSpLocks/>
            <a:stCxn id="85" idx="0"/>
            <a:endCxn id="86" idx="0"/>
          </p:cNvCxnSpPr>
          <p:nvPr/>
        </p:nvCxnSpPr>
        <p:spPr>
          <a:xfrm rot="16200000" flipH="1">
            <a:off x="3829549" y="2162116"/>
            <a:ext cx="914" cy="1796018"/>
          </a:xfrm>
          <a:prstGeom prst="curvedConnector3">
            <a:avLst>
              <a:gd name="adj1" fmla="val -87655142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F7AF48D4-5E1D-4F14-BF20-B3B168B4A780}"/>
              </a:ext>
            </a:extLst>
          </p:cNvPr>
          <p:cNvSpPr txBox="1"/>
          <p:nvPr/>
        </p:nvSpPr>
        <p:spPr>
          <a:xfrm>
            <a:off x="2813214" y="30596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69D3C0FC-ABDB-4724-9B33-4B0C1A214E31}"/>
              </a:ext>
            </a:extLst>
          </p:cNvPr>
          <p:cNvSpPr txBox="1"/>
          <p:nvPr/>
        </p:nvSpPr>
        <p:spPr>
          <a:xfrm>
            <a:off x="4609232" y="306058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cxnSp>
        <p:nvCxnSpPr>
          <p:cNvPr id="87" name="接點: 弧形 86">
            <a:extLst>
              <a:ext uri="{FF2B5EF4-FFF2-40B4-BE49-F238E27FC236}">
                <a16:creationId xmlns:a16="http://schemas.microsoft.com/office/drawing/2014/main" id="{5B8C9B8F-A7A4-4447-B516-6D393617708C}"/>
              </a:ext>
            </a:extLst>
          </p:cNvPr>
          <p:cNvCxnSpPr>
            <a:cxnSpLocks/>
            <a:stCxn id="88" idx="0"/>
            <a:endCxn id="89" idx="0"/>
          </p:cNvCxnSpPr>
          <p:nvPr/>
        </p:nvCxnSpPr>
        <p:spPr>
          <a:xfrm rot="5400000" flipH="1" flipV="1">
            <a:off x="8381655" y="2142449"/>
            <a:ext cx="3998" cy="1824268"/>
          </a:xfrm>
          <a:prstGeom prst="curvedConnector3">
            <a:avLst>
              <a:gd name="adj1" fmla="val 21207979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CDA6C061-C006-4AF9-94DD-D44A813F60E2}"/>
              </a:ext>
            </a:extLst>
          </p:cNvPr>
          <p:cNvSpPr txBox="1"/>
          <p:nvPr/>
        </p:nvSpPr>
        <p:spPr>
          <a:xfrm>
            <a:off x="7352737" y="305658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A0FB6D25-E634-4B90-8E00-4A9A9C3CCEA7}"/>
              </a:ext>
            </a:extLst>
          </p:cNvPr>
          <p:cNvSpPr txBox="1"/>
          <p:nvPr/>
        </p:nvSpPr>
        <p:spPr>
          <a:xfrm>
            <a:off x="9177005" y="305258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cxnSp>
        <p:nvCxnSpPr>
          <p:cNvPr id="90" name="接點: 弧形 89">
            <a:extLst>
              <a:ext uri="{FF2B5EF4-FFF2-40B4-BE49-F238E27FC236}">
                <a16:creationId xmlns:a16="http://schemas.microsoft.com/office/drawing/2014/main" id="{B5CFCF62-BC22-47A9-BD82-731606080B87}"/>
              </a:ext>
            </a:extLst>
          </p:cNvPr>
          <p:cNvCxnSpPr>
            <a:cxnSpLocks/>
            <a:stCxn id="91" idx="0"/>
            <a:endCxn id="92" idx="0"/>
          </p:cNvCxnSpPr>
          <p:nvPr/>
        </p:nvCxnSpPr>
        <p:spPr>
          <a:xfrm rot="5400000" flipH="1" flipV="1">
            <a:off x="6110569" y="324528"/>
            <a:ext cx="3086" cy="5467194"/>
          </a:xfrm>
          <a:prstGeom prst="curvedConnector3">
            <a:avLst>
              <a:gd name="adj1" fmla="val 37968989"/>
            </a:avLst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A3B0E6A2-7253-4954-B29A-D0F384A2A7FA}"/>
              </a:ext>
            </a:extLst>
          </p:cNvPr>
          <p:cNvSpPr txBox="1"/>
          <p:nvPr/>
        </p:nvSpPr>
        <p:spPr>
          <a:xfrm>
            <a:off x="3259732" y="30596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11E2C639-4E0E-4FD1-AB80-AF88312F371A}"/>
              </a:ext>
            </a:extLst>
          </p:cNvPr>
          <p:cNvSpPr txBox="1"/>
          <p:nvPr/>
        </p:nvSpPr>
        <p:spPr>
          <a:xfrm>
            <a:off x="8726926" y="305658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512B6525-0AA1-4073-ABA7-7DDD4E588A7F}"/>
              </a:ext>
            </a:extLst>
          </p:cNvPr>
          <p:cNvCxnSpPr/>
          <p:nvPr/>
        </p:nvCxnSpPr>
        <p:spPr>
          <a:xfrm>
            <a:off x="2933647" y="3066991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E1F9CF32-AF39-4254-8EA0-CDD4EB6C0AAE}"/>
              </a:ext>
            </a:extLst>
          </p:cNvPr>
          <p:cNvCxnSpPr/>
          <p:nvPr/>
        </p:nvCxnSpPr>
        <p:spPr>
          <a:xfrm>
            <a:off x="9286890" y="3066991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10" descr="Close with solid fill">
            <a:extLst>
              <a:ext uri="{FF2B5EF4-FFF2-40B4-BE49-F238E27FC236}">
                <a16:creationId xmlns:a16="http://schemas.microsoft.com/office/drawing/2014/main" id="{887C0A9E-556C-43F5-A38B-848216D24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9828" y="3100090"/>
            <a:ext cx="274320" cy="274320"/>
          </a:xfrm>
          <a:prstGeom prst="rect">
            <a:avLst/>
          </a:prstGeom>
        </p:spPr>
      </p:pic>
      <p:pic>
        <p:nvPicPr>
          <p:cNvPr id="36" name="Graphic 10" descr="Close with solid fill">
            <a:extLst>
              <a:ext uri="{FF2B5EF4-FFF2-40B4-BE49-F238E27FC236}">
                <a16:creationId xmlns:a16="http://schemas.microsoft.com/office/drawing/2014/main" id="{673C9953-4D40-48ED-9B7E-9FFA31CE5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3589" y="3107174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79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9B0D3-D408-42B4-8669-B3531836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But We Can Squeeze It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0532062-F24A-4F9E-A452-8F4DA178C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0" y="3524191"/>
            <a:ext cx="13716000" cy="2743200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D43C39A5-E709-4C1A-8154-81FDD6CF6E94}"/>
              </a:ext>
            </a:extLst>
          </p:cNvPr>
          <p:cNvCxnSpPr/>
          <p:nvPr/>
        </p:nvCxnSpPr>
        <p:spPr>
          <a:xfrm>
            <a:off x="6096000" y="3060582"/>
            <a:ext cx="0" cy="3657600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D2B91E06-70AD-4768-AC4C-576B3B516BC7}"/>
              </a:ext>
            </a:extLst>
          </p:cNvPr>
          <p:cNvSpPr txBox="1"/>
          <p:nvPr/>
        </p:nvSpPr>
        <p:spPr>
          <a:xfrm>
            <a:off x="4073673" y="534309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7633BFE-3FC2-4133-9009-F9EF50EDEE1B}"/>
              </a:ext>
            </a:extLst>
          </p:cNvPr>
          <p:cNvSpPr txBox="1"/>
          <p:nvPr/>
        </p:nvSpPr>
        <p:spPr>
          <a:xfrm>
            <a:off x="7878721" y="531158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CD139E7E-C2F9-4FB2-9353-A1B11FAC0C2E}"/>
              </a:ext>
            </a:extLst>
          </p:cNvPr>
          <p:cNvSpPr txBox="1"/>
          <p:nvPr/>
        </p:nvSpPr>
        <p:spPr>
          <a:xfrm>
            <a:off x="1234102" y="53527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25F97305-05AF-4961-9148-33992D508C3B}"/>
              </a:ext>
            </a:extLst>
          </p:cNvPr>
          <p:cNvSpPr txBox="1"/>
          <p:nvPr/>
        </p:nvSpPr>
        <p:spPr>
          <a:xfrm>
            <a:off x="10729135" y="534309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9CC1A9B6-00EF-4D04-8731-6662A534D426}"/>
              </a:ext>
            </a:extLst>
          </p:cNvPr>
          <p:cNvCxnSpPr/>
          <p:nvPr/>
        </p:nvCxnSpPr>
        <p:spPr>
          <a:xfrm>
            <a:off x="5619931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979B53B3-DD7E-415D-B5B1-96F02743D5EF}"/>
              </a:ext>
            </a:extLst>
          </p:cNvPr>
          <p:cNvCxnSpPr/>
          <p:nvPr/>
        </p:nvCxnSpPr>
        <p:spPr>
          <a:xfrm>
            <a:off x="4729743" y="3060582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E94A9877-A5A9-47EE-B6AC-9F66476E91F8}"/>
              </a:ext>
            </a:extLst>
          </p:cNvPr>
          <p:cNvCxnSpPr/>
          <p:nvPr/>
        </p:nvCxnSpPr>
        <p:spPr>
          <a:xfrm>
            <a:off x="5164155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512840B-5D85-4C28-809B-F87EFF360D88}"/>
              </a:ext>
            </a:extLst>
          </p:cNvPr>
          <p:cNvCxnSpPr/>
          <p:nvPr/>
        </p:nvCxnSpPr>
        <p:spPr>
          <a:xfrm>
            <a:off x="3368114" y="3060582"/>
            <a:ext cx="0" cy="3657600"/>
          </a:xfrm>
          <a:prstGeom prst="line">
            <a:avLst/>
          </a:prstGeom>
          <a:ln w="571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DA5B985F-5095-4526-870A-6E036C87C6BF}"/>
              </a:ext>
            </a:extLst>
          </p:cNvPr>
          <p:cNvCxnSpPr/>
          <p:nvPr/>
        </p:nvCxnSpPr>
        <p:spPr>
          <a:xfrm>
            <a:off x="3793980" y="3060582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860E814F-6384-4AC2-BF82-BF7E9CCF3724}"/>
              </a:ext>
            </a:extLst>
          </p:cNvPr>
          <p:cNvCxnSpPr/>
          <p:nvPr/>
        </p:nvCxnSpPr>
        <p:spPr>
          <a:xfrm>
            <a:off x="4254028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D5D91B36-1D25-4CC2-8094-178F74C90853}"/>
              </a:ext>
            </a:extLst>
          </p:cNvPr>
          <p:cNvCxnSpPr/>
          <p:nvPr/>
        </p:nvCxnSpPr>
        <p:spPr>
          <a:xfrm>
            <a:off x="6558544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CD5BDBEC-49FF-44D7-AD23-0A1952AF063A}"/>
              </a:ext>
            </a:extLst>
          </p:cNvPr>
          <p:cNvCxnSpPr/>
          <p:nvPr/>
        </p:nvCxnSpPr>
        <p:spPr>
          <a:xfrm>
            <a:off x="7471520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9E7CFC84-97CF-4482-9005-BC37D5EBF605}"/>
              </a:ext>
            </a:extLst>
          </p:cNvPr>
          <p:cNvCxnSpPr/>
          <p:nvPr/>
        </p:nvCxnSpPr>
        <p:spPr>
          <a:xfrm>
            <a:off x="7008623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8906C48A-8D1B-498D-A543-3193874C41DA}"/>
              </a:ext>
            </a:extLst>
          </p:cNvPr>
          <p:cNvCxnSpPr/>
          <p:nvPr/>
        </p:nvCxnSpPr>
        <p:spPr>
          <a:xfrm>
            <a:off x="7921599" y="3060582"/>
            <a:ext cx="0" cy="3657600"/>
          </a:xfrm>
          <a:prstGeom prst="line">
            <a:avLst/>
          </a:prstGeom>
          <a:ln w="381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D5A8609F-8D6D-4787-B1E1-6F20FC7BB296}"/>
              </a:ext>
            </a:extLst>
          </p:cNvPr>
          <p:cNvCxnSpPr/>
          <p:nvPr/>
        </p:nvCxnSpPr>
        <p:spPr>
          <a:xfrm>
            <a:off x="8364556" y="3060582"/>
            <a:ext cx="0" cy="365760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2FB8D99-EEB8-4920-8F38-EB016C1088BB}"/>
              </a:ext>
            </a:extLst>
          </p:cNvPr>
          <p:cNvSpPr txBox="1"/>
          <p:nvPr/>
        </p:nvSpPr>
        <p:spPr>
          <a:xfrm>
            <a:off x="5917975" y="1373270"/>
            <a:ext cx="35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accent1"/>
                </a:solidFill>
              </a:rPr>
              <a:t>6</a:t>
            </a:r>
            <a:endParaRPr lang="zh-TW" altLang="en-US" sz="3200" dirty="0">
              <a:solidFill>
                <a:schemeClr val="accent1"/>
              </a:solidFill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FC10F8DB-3088-44F4-AA72-B8CD94BE3789}"/>
              </a:ext>
            </a:extLst>
          </p:cNvPr>
          <p:cNvSpPr txBox="1"/>
          <p:nvPr/>
        </p:nvSpPr>
        <p:spPr>
          <a:xfrm>
            <a:off x="3603003" y="163015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6DCC0589-02CF-4D30-BF6E-11152454FC4D}"/>
              </a:ext>
            </a:extLst>
          </p:cNvPr>
          <p:cNvSpPr txBox="1"/>
          <p:nvPr/>
        </p:nvSpPr>
        <p:spPr>
          <a:xfrm>
            <a:off x="8172047" y="2391598"/>
            <a:ext cx="375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accent6"/>
                </a:solidFill>
              </a:rPr>
              <a:t>1</a:t>
            </a:r>
            <a:endParaRPr lang="zh-TW" altLang="en-US" sz="3200" dirty="0">
              <a:solidFill>
                <a:schemeClr val="accent6"/>
              </a:solidFill>
            </a:endParaRPr>
          </a:p>
        </p:txBody>
      </p:sp>
      <p:cxnSp>
        <p:nvCxnSpPr>
          <p:cNvPr id="84" name="接點: 弧形 83">
            <a:extLst>
              <a:ext uri="{FF2B5EF4-FFF2-40B4-BE49-F238E27FC236}">
                <a16:creationId xmlns:a16="http://schemas.microsoft.com/office/drawing/2014/main" id="{8445BCF3-376E-483A-9C6C-4A53E7AEAD3A}"/>
              </a:ext>
            </a:extLst>
          </p:cNvPr>
          <p:cNvCxnSpPr>
            <a:cxnSpLocks/>
            <a:stCxn id="85" idx="0"/>
            <a:endCxn id="86" idx="0"/>
          </p:cNvCxnSpPr>
          <p:nvPr/>
        </p:nvCxnSpPr>
        <p:spPr>
          <a:xfrm rot="16200000" flipH="1">
            <a:off x="3829549" y="2162116"/>
            <a:ext cx="914" cy="1796018"/>
          </a:xfrm>
          <a:prstGeom prst="curvedConnector3">
            <a:avLst>
              <a:gd name="adj1" fmla="val -87655142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F7AF48D4-5E1D-4F14-BF20-B3B168B4A780}"/>
              </a:ext>
            </a:extLst>
          </p:cNvPr>
          <p:cNvSpPr txBox="1"/>
          <p:nvPr/>
        </p:nvSpPr>
        <p:spPr>
          <a:xfrm>
            <a:off x="2813214" y="30596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69D3C0FC-ABDB-4724-9B33-4B0C1A214E31}"/>
              </a:ext>
            </a:extLst>
          </p:cNvPr>
          <p:cNvSpPr txBox="1"/>
          <p:nvPr/>
        </p:nvSpPr>
        <p:spPr>
          <a:xfrm>
            <a:off x="4609232" y="306058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cxnSp>
        <p:nvCxnSpPr>
          <p:cNvPr id="87" name="接點: 弧形 86">
            <a:extLst>
              <a:ext uri="{FF2B5EF4-FFF2-40B4-BE49-F238E27FC236}">
                <a16:creationId xmlns:a16="http://schemas.microsoft.com/office/drawing/2014/main" id="{5B8C9B8F-A7A4-4447-B516-6D393617708C}"/>
              </a:ext>
            </a:extLst>
          </p:cNvPr>
          <p:cNvCxnSpPr>
            <a:cxnSpLocks/>
            <a:stCxn id="88" idx="0"/>
            <a:endCxn id="89" idx="0"/>
          </p:cNvCxnSpPr>
          <p:nvPr/>
        </p:nvCxnSpPr>
        <p:spPr>
          <a:xfrm rot="5400000" flipH="1" flipV="1">
            <a:off x="8353409" y="2590444"/>
            <a:ext cx="12700" cy="924281"/>
          </a:xfrm>
          <a:prstGeom prst="curvedConnector3">
            <a:avLst>
              <a:gd name="adj1" fmla="val 1127094"/>
            </a:avLst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CDA6C061-C006-4AF9-94DD-D44A813F60E2}"/>
              </a:ext>
            </a:extLst>
          </p:cNvPr>
          <p:cNvSpPr txBox="1"/>
          <p:nvPr/>
        </p:nvSpPr>
        <p:spPr>
          <a:xfrm>
            <a:off x="7772486" y="305258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A0FB6D25-E634-4B90-8E00-4A9A9C3CCEA7}"/>
              </a:ext>
            </a:extLst>
          </p:cNvPr>
          <p:cNvSpPr txBox="1"/>
          <p:nvPr/>
        </p:nvSpPr>
        <p:spPr>
          <a:xfrm>
            <a:off x="8696767" y="305258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cxnSp>
        <p:nvCxnSpPr>
          <p:cNvPr id="90" name="接點: 弧形 89">
            <a:extLst>
              <a:ext uri="{FF2B5EF4-FFF2-40B4-BE49-F238E27FC236}">
                <a16:creationId xmlns:a16="http://schemas.microsoft.com/office/drawing/2014/main" id="{B5CFCF62-BC22-47A9-BD82-731606080B87}"/>
              </a:ext>
            </a:extLst>
          </p:cNvPr>
          <p:cNvCxnSpPr>
            <a:cxnSpLocks/>
            <a:stCxn id="91" idx="0"/>
            <a:endCxn id="92" idx="0"/>
          </p:cNvCxnSpPr>
          <p:nvPr/>
        </p:nvCxnSpPr>
        <p:spPr>
          <a:xfrm rot="5400000" flipH="1" flipV="1">
            <a:off x="6110569" y="324528"/>
            <a:ext cx="3086" cy="5467194"/>
          </a:xfrm>
          <a:prstGeom prst="curvedConnector3">
            <a:avLst>
              <a:gd name="adj1" fmla="val 37968989"/>
            </a:avLst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A3B0E6A2-7253-4954-B29A-D0F384A2A7FA}"/>
              </a:ext>
            </a:extLst>
          </p:cNvPr>
          <p:cNvSpPr txBox="1"/>
          <p:nvPr/>
        </p:nvSpPr>
        <p:spPr>
          <a:xfrm>
            <a:off x="3259732" y="30596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11E2C639-4E0E-4FD1-AB80-AF88312F371A}"/>
              </a:ext>
            </a:extLst>
          </p:cNvPr>
          <p:cNvSpPr txBox="1"/>
          <p:nvPr/>
        </p:nvSpPr>
        <p:spPr>
          <a:xfrm>
            <a:off x="8726926" y="305658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512B6525-0AA1-4073-ABA7-7DDD4E588A7F}"/>
              </a:ext>
            </a:extLst>
          </p:cNvPr>
          <p:cNvCxnSpPr/>
          <p:nvPr/>
        </p:nvCxnSpPr>
        <p:spPr>
          <a:xfrm>
            <a:off x="2933647" y="3066991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E1F9CF32-AF39-4254-8EA0-CDD4EB6C0AAE}"/>
              </a:ext>
            </a:extLst>
          </p:cNvPr>
          <p:cNvCxnSpPr/>
          <p:nvPr/>
        </p:nvCxnSpPr>
        <p:spPr>
          <a:xfrm>
            <a:off x="9286890" y="3066991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E1895B0-4113-4B57-B7FC-7789CE7DDC86}"/>
              </a:ext>
            </a:extLst>
          </p:cNvPr>
          <p:cNvCxnSpPr>
            <a:cxnSpLocks/>
          </p:cNvCxnSpPr>
          <p:nvPr/>
        </p:nvCxnSpPr>
        <p:spPr>
          <a:xfrm>
            <a:off x="7477869" y="3276638"/>
            <a:ext cx="419749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38C3B2B0-68C6-43D7-A4D5-2CEA279195D3}"/>
              </a:ext>
            </a:extLst>
          </p:cNvPr>
          <p:cNvCxnSpPr>
            <a:cxnSpLocks/>
          </p:cNvCxnSpPr>
          <p:nvPr/>
        </p:nvCxnSpPr>
        <p:spPr>
          <a:xfrm flipH="1">
            <a:off x="8852423" y="3284042"/>
            <a:ext cx="41412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CCB9FAE-D23B-45A4-B6B9-03551CA74922}"/>
              </a:ext>
            </a:extLst>
          </p:cNvPr>
          <p:cNvSpPr txBox="1"/>
          <p:nvPr/>
        </p:nvSpPr>
        <p:spPr>
          <a:xfrm>
            <a:off x="8815550" y="2127250"/>
            <a:ext cx="2491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6"/>
                </a:solidFill>
              </a:rPr>
              <a:t>Smaller reflection!</a:t>
            </a:r>
            <a:endParaRPr lang="zh-TW" altLang="en-US" sz="2400" dirty="0">
              <a:solidFill>
                <a:schemeClr val="accent6"/>
              </a:solidFill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C232B544-24F9-44C4-97D0-9215DE351E8B}"/>
              </a:ext>
            </a:extLst>
          </p:cNvPr>
          <p:cNvCxnSpPr/>
          <p:nvPr/>
        </p:nvCxnSpPr>
        <p:spPr>
          <a:xfrm>
            <a:off x="8793269" y="3046234"/>
            <a:ext cx="0" cy="3657600"/>
          </a:xfrm>
          <a:prstGeom prst="line">
            <a:avLst/>
          </a:prstGeom>
          <a:ln w="381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2EE5F0A7-F00D-4161-AECC-497A256BF397}"/>
              </a:ext>
            </a:extLst>
          </p:cNvPr>
          <p:cNvCxnSpPr>
            <a:cxnSpLocks/>
          </p:cNvCxnSpPr>
          <p:nvPr/>
        </p:nvCxnSpPr>
        <p:spPr>
          <a:xfrm>
            <a:off x="8835999" y="3060582"/>
            <a:ext cx="0" cy="3643252"/>
          </a:xfrm>
          <a:prstGeom prst="line">
            <a:avLst/>
          </a:prstGeom>
          <a:ln w="571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339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9B0D3-D408-42B4-8669-B3531836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 We Reuse Previous Information? (Case 3)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0532062-F24A-4F9E-A452-8F4DA178C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0" y="3524191"/>
            <a:ext cx="13716000" cy="2743200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D43C39A5-E709-4C1A-8154-81FDD6CF6E94}"/>
              </a:ext>
            </a:extLst>
          </p:cNvPr>
          <p:cNvCxnSpPr/>
          <p:nvPr/>
        </p:nvCxnSpPr>
        <p:spPr>
          <a:xfrm>
            <a:off x="6096000" y="3060582"/>
            <a:ext cx="0" cy="3657600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D2B91E06-70AD-4768-AC4C-576B3B516BC7}"/>
              </a:ext>
            </a:extLst>
          </p:cNvPr>
          <p:cNvSpPr txBox="1"/>
          <p:nvPr/>
        </p:nvSpPr>
        <p:spPr>
          <a:xfrm>
            <a:off x="4073673" y="534309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7633BFE-3FC2-4133-9009-F9EF50EDEE1B}"/>
              </a:ext>
            </a:extLst>
          </p:cNvPr>
          <p:cNvSpPr txBox="1"/>
          <p:nvPr/>
        </p:nvSpPr>
        <p:spPr>
          <a:xfrm>
            <a:off x="7878721" y="531158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CD139E7E-C2F9-4FB2-9353-A1B11FAC0C2E}"/>
              </a:ext>
            </a:extLst>
          </p:cNvPr>
          <p:cNvSpPr txBox="1"/>
          <p:nvPr/>
        </p:nvSpPr>
        <p:spPr>
          <a:xfrm>
            <a:off x="1234102" y="53527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25F97305-05AF-4961-9148-33992D508C3B}"/>
              </a:ext>
            </a:extLst>
          </p:cNvPr>
          <p:cNvSpPr txBox="1"/>
          <p:nvPr/>
        </p:nvSpPr>
        <p:spPr>
          <a:xfrm>
            <a:off x="10729135" y="534309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9CC1A9B6-00EF-4D04-8731-6662A534D426}"/>
              </a:ext>
            </a:extLst>
          </p:cNvPr>
          <p:cNvCxnSpPr/>
          <p:nvPr/>
        </p:nvCxnSpPr>
        <p:spPr>
          <a:xfrm>
            <a:off x="5619931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DA5B985F-5095-4526-870A-6E036C87C6BF}"/>
              </a:ext>
            </a:extLst>
          </p:cNvPr>
          <p:cNvCxnSpPr/>
          <p:nvPr/>
        </p:nvCxnSpPr>
        <p:spPr>
          <a:xfrm>
            <a:off x="3793980" y="3060582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860E814F-6384-4AC2-BF82-BF7E9CCF3724}"/>
              </a:ext>
            </a:extLst>
          </p:cNvPr>
          <p:cNvCxnSpPr/>
          <p:nvPr/>
        </p:nvCxnSpPr>
        <p:spPr>
          <a:xfrm>
            <a:off x="4254028" y="3060582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D5D91B36-1D25-4CC2-8094-178F74C90853}"/>
              </a:ext>
            </a:extLst>
          </p:cNvPr>
          <p:cNvCxnSpPr/>
          <p:nvPr/>
        </p:nvCxnSpPr>
        <p:spPr>
          <a:xfrm>
            <a:off x="6558544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526B1D3A-8AC1-4209-A207-DDB05ED36A40}"/>
              </a:ext>
            </a:extLst>
          </p:cNvPr>
          <p:cNvCxnSpPr/>
          <p:nvPr/>
        </p:nvCxnSpPr>
        <p:spPr>
          <a:xfrm>
            <a:off x="8835999" y="3060582"/>
            <a:ext cx="0" cy="3657600"/>
          </a:xfrm>
          <a:prstGeom prst="line">
            <a:avLst/>
          </a:prstGeom>
          <a:ln w="571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8906C48A-8D1B-498D-A543-3193874C41DA}"/>
              </a:ext>
            </a:extLst>
          </p:cNvPr>
          <p:cNvCxnSpPr/>
          <p:nvPr/>
        </p:nvCxnSpPr>
        <p:spPr>
          <a:xfrm>
            <a:off x="7921599" y="3060582"/>
            <a:ext cx="0" cy="365760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D5A8609F-8D6D-4787-B1E1-6F20FC7BB296}"/>
              </a:ext>
            </a:extLst>
          </p:cNvPr>
          <p:cNvCxnSpPr/>
          <p:nvPr/>
        </p:nvCxnSpPr>
        <p:spPr>
          <a:xfrm>
            <a:off x="8364556" y="3060582"/>
            <a:ext cx="0" cy="365760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2FB8D99-EEB8-4920-8F38-EB016C1088BB}"/>
              </a:ext>
            </a:extLst>
          </p:cNvPr>
          <p:cNvSpPr txBox="1"/>
          <p:nvPr/>
        </p:nvSpPr>
        <p:spPr>
          <a:xfrm>
            <a:off x="5917975" y="1373270"/>
            <a:ext cx="35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accent1"/>
                </a:solidFill>
              </a:rPr>
              <a:t>6</a:t>
            </a:r>
            <a:endParaRPr lang="zh-TW" altLang="en-US" sz="3200" dirty="0">
              <a:solidFill>
                <a:schemeClr val="accent1"/>
              </a:solidFill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FC10F8DB-3088-44F4-AA72-B8CD94BE3789}"/>
              </a:ext>
            </a:extLst>
          </p:cNvPr>
          <p:cNvSpPr txBox="1"/>
          <p:nvPr/>
        </p:nvSpPr>
        <p:spPr>
          <a:xfrm>
            <a:off x="3824788" y="230699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6DCC0589-02CF-4D30-BF6E-11152454FC4D}"/>
              </a:ext>
            </a:extLst>
          </p:cNvPr>
          <p:cNvSpPr txBox="1"/>
          <p:nvPr/>
        </p:nvSpPr>
        <p:spPr>
          <a:xfrm>
            <a:off x="7928575" y="2302996"/>
            <a:ext cx="375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accent2"/>
                </a:solidFill>
              </a:rPr>
              <a:t>?</a:t>
            </a:r>
            <a:endParaRPr lang="zh-TW" altLang="en-US" sz="3200" dirty="0">
              <a:solidFill>
                <a:schemeClr val="accent2"/>
              </a:solidFill>
            </a:endParaRPr>
          </a:p>
        </p:txBody>
      </p:sp>
      <p:cxnSp>
        <p:nvCxnSpPr>
          <p:cNvPr id="84" name="接點: 弧形 83">
            <a:extLst>
              <a:ext uri="{FF2B5EF4-FFF2-40B4-BE49-F238E27FC236}">
                <a16:creationId xmlns:a16="http://schemas.microsoft.com/office/drawing/2014/main" id="{8445BCF3-376E-483A-9C6C-4A53E7AEAD3A}"/>
              </a:ext>
            </a:extLst>
          </p:cNvPr>
          <p:cNvCxnSpPr>
            <a:cxnSpLocks/>
            <a:stCxn id="91" idx="0"/>
            <a:endCxn id="86" idx="0"/>
          </p:cNvCxnSpPr>
          <p:nvPr/>
        </p:nvCxnSpPr>
        <p:spPr>
          <a:xfrm rot="16200000" flipH="1">
            <a:off x="4052808" y="2385375"/>
            <a:ext cx="914" cy="1349500"/>
          </a:xfrm>
          <a:prstGeom prst="curvedConnector3">
            <a:avLst>
              <a:gd name="adj1" fmla="val -25010941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69D3C0FC-ABDB-4724-9B33-4B0C1A214E31}"/>
              </a:ext>
            </a:extLst>
          </p:cNvPr>
          <p:cNvSpPr txBox="1"/>
          <p:nvPr/>
        </p:nvSpPr>
        <p:spPr>
          <a:xfrm>
            <a:off x="4609232" y="306058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cxnSp>
        <p:nvCxnSpPr>
          <p:cNvPr id="87" name="接點: 弧形 86">
            <a:extLst>
              <a:ext uri="{FF2B5EF4-FFF2-40B4-BE49-F238E27FC236}">
                <a16:creationId xmlns:a16="http://schemas.microsoft.com/office/drawing/2014/main" id="{5B8C9B8F-A7A4-4447-B516-6D393617708C}"/>
              </a:ext>
            </a:extLst>
          </p:cNvPr>
          <p:cNvCxnSpPr>
            <a:cxnSpLocks/>
            <a:stCxn id="88" idx="0"/>
            <a:endCxn id="89" idx="0"/>
          </p:cNvCxnSpPr>
          <p:nvPr/>
        </p:nvCxnSpPr>
        <p:spPr>
          <a:xfrm rot="5400000" flipH="1" flipV="1">
            <a:off x="8155727" y="2368377"/>
            <a:ext cx="3998" cy="1372413"/>
          </a:xfrm>
          <a:prstGeom prst="curvedConnector3">
            <a:avLst>
              <a:gd name="adj1" fmla="val 5817859"/>
            </a:avLst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CDA6C061-C006-4AF9-94DD-D44A813F60E2}"/>
              </a:ext>
            </a:extLst>
          </p:cNvPr>
          <p:cNvSpPr txBox="1"/>
          <p:nvPr/>
        </p:nvSpPr>
        <p:spPr>
          <a:xfrm>
            <a:off x="7352737" y="305658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A0FB6D25-E634-4B90-8E00-4A9A9C3CCEA7}"/>
              </a:ext>
            </a:extLst>
          </p:cNvPr>
          <p:cNvSpPr txBox="1"/>
          <p:nvPr/>
        </p:nvSpPr>
        <p:spPr>
          <a:xfrm>
            <a:off x="8725150" y="305258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cxnSp>
        <p:nvCxnSpPr>
          <p:cNvPr id="90" name="接點: 弧形 89">
            <a:extLst>
              <a:ext uri="{FF2B5EF4-FFF2-40B4-BE49-F238E27FC236}">
                <a16:creationId xmlns:a16="http://schemas.microsoft.com/office/drawing/2014/main" id="{B5CFCF62-BC22-47A9-BD82-731606080B87}"/>
              </a:ext>
            </a:extLst>
          </p:cNvPr>
          <p:cNvCxnSpPr>
            <a:cxnSpLocks/>
            <a:stCxn id="91" idx="0"/>
            <a:endCxn id="92" idx="0"/>
          </p:cNvCxnSpPr>
          <p:nvPr/>
        </p:nvCxnSpPr>
        <p:spPr>
          <a:xfrm rot="5400000" flipH="1" flipV="1">
            <a:off x="6110569" y="324528"/>
            <a:ext cx="3086" cy="5467194"/>
          </a:xfrm>
          <a:prstGeom prst="curvedConnector3">
            <a:avLst>
              <a:gd name="adj1" fmla="val 37968989"/>
            </a:avLst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A3B0E6A2-7253-4954-B29A-D0F384A2A7FA}"/>
              </a:ext>
            </a:extLst>
          </p:cNvPr>
          <p:cNvSpPr txBox="1"/>
          <p:nvPr/>
        </p:nvSpPr>
        <p:spPr>
          <a:xfrm>
            <a:off x="3259732" y="30596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11E2C639-4E0E-4FD1-AB80-AF88312F371A}"/>
              </a:ext>
            </a:extLst>
          </p:cNvPr>
          <p:cNvSpPr txBox="1"/>
          <p:nvPr/>
        </p:nvSpPr>
        <p:spPr>
          <a:xfrm>
            <a:off x="8726926" y="305658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512B6525-0AA1-4073-ABA7-7DDD4E588A7F}"/>
              </a:ext>
            </a:extLst>
          </p:cNvPr>
          <p:cNvCxnSpPr/>
          <p:nvPr/>
        </p:nvCxnSpPr>
        <p:spPr>
          <a:xfrm>
            <a:off x="2933647" y="3066991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E1F9CF32-AF39-4254-8EA0-CDD4EB6C0AAE}"/>
              </a:ext>
            </a:extLst>
          </p:cNvPr>
          <p:cNvCxnSpPr/>
          <p:nvPr/>
        </p:nvCxnSpPr>
        <p:spPr>
          <a:xfrm>
            <a:off x="9286890" y="3066991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E751F90F-52D8-4AF9-AD16-03D53B88F2E9}"/>
              </a:ext>
            </a:extLst>
          </p:cNvPr>
          <p:cNvSpPr/>
          <p:nvPr/>
        </p:nvSpPr>
        <p:spPr>
          <a:xfrm>
            <a:off x="4728014" y="3524191"/>
            <a:ext cx="436141" cy="2740114"/>
          </a:xfrm>
          <a:prstGeom prst="rect">
            <a:avLst/>
          </a:prstGeom>
          <a:solidFill>
            <a:srgbClr val="002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9AB982F-4807-48DF-A7D0-2BC01B628091}"/>
              </a:ext>
            </a:extLst>
          </p:cNvPr>
          <p:cNvSpPr/>
          <p:nvPr/>
        </p:nvSpPr>
        <p:spPr>
          <a:xfrm>
            <a:off x="7007353" y="3520191"/>
            <a:ext cx="463356" cy="2743200"/>
          </a:xfrm>
          <a:prstGeom prst="rect">
            <a:avLst/>
          </a:prstGeom>
          <a:solidFill>
            <a:srgbClr val="002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979B53B3-DD7E-415D-B5B1-96F02743D5EF}"/>
              </a:ext>
            </a:extLst>
          </p:cNvPr>
          <p:cNvCxnSpPr/>
          <p:nvPr/>
        </p:nvCxnSpPr>
        <p:spPr>
          <a:xfrm>
            <a:off x="4729743" y="3060582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E94A9877-A5A9-47EE-B6AC-9F66476E91F8}"/>
              </a:ext>
            </a:extLst>
          </p:cNvPr>
          <p:cNvCxnSpPr/>
          <p:nvPr/>
        </p:nvCxnSpPr>
        <p:spPr>
          <a:xfrm>
            <a:off x="5164155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DDDF5F46-BF7D-4B45-A88D-CC87E0F7FEDC}"/>
              </a:ext>
            </a:extLst>
          </p:cNvPr>
          <p:cNvCxnSpPr/>
          <p:nvPr/>
        </p:nvCxnSpPr>
        <p:spPr>
          <a:xfrm>
            <a:off x="3378515" y="3059667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CD5BDBEC-49FF-44D7-AD23-0A1952AF063A}"/>
              </a:ext>
            </a:extLst>
          </p:cNvPr>
          <p:cNvCxnSpPr/>
          <p:nvPr/>
        </p:nvCxnSpPr>
        <p:spPr>
          <a:xfrm>
            <a:off x="7471520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9E7CFC84-97CF-4482-9005-BC37D5EBF605}"/>
              </a:ext>
            </a:extLst>
          </p:cNvPr>
          <p:cNvCxnSpPr/>
          <p:nvPr/>
        </p:nvCxnSpPr>
        <p:spPr>
          <a:xfrm>
            <a:off x="7008623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512840B-5D85-4C28-809B-F87EFF360D88}"/>
              </a:ext>
            </a:extLst>
          </p:cNvPr>
          <p:cNvCxnSpPr/>
          <p:nvPr/>
        </p:nvCxnSpPr>
        <p:spPr>
          <a:xfrm>
            <a:off x="3368114" y="3060582"/>
            <a:ext cx="0" cy="3657600"/>
          </a:xfrm>
          <a:prstGeom prst="line">
            <a:avLst/>
          </a:prstGeom>
          <a:ln w="571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872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9B0D3-D408-42B4-8669-B3531836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Yes, But…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0532062-F24A-4F9E-A452-8F4DA178C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0" y="3524191"/>
            <a:ext cx="13716000" cy="2743200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D43C39A5-E709-4C1A-8154-81FDD6CF6E94}"/>
              </a:ext>
            </a:extLst>
          </p:cNvPr>
          <p:cNvCxnSpPr/>
          <p:nvPr/>
        </p:nvCxnSpPr>
        <p:spPr>
          <a:xfrm>
            <a:off x="6096000" y="3060582"/>
            <a:ext cx="0" cy="3657600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D2B91E06-70AD-4768-AC4C-576B3B516BC7}"/>
              </a:ext>
            </a:extLst>
          </p:cNvPr>
          <p:cNvSpPr txBox="1"/>
          <p:nvPr/>
        </p:nvSpPr>
        <p:spPr>
          <a:xfrm>
            <a:off x="4073673" y="534309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7633BFE-3FC2-4133-9009-F9EF50EDEE1B}"/>
              </a:ext>
            </a:extLst>
          </p:cNvPr>
          <p:cNvSpPr txBox="1"/>
          <p:nvPr/>
        </p:nvSpPr>
        <p:spPr>
          <a:xfrm>
            <a:off x="7878721" y="531158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CD139E7E-C2F9-4FB2-9353-A1B11FAC0C2E}"/>
              </a:ext>
            </a:extLst>
          </p:cNvPr>
          <p:cNvSpPr txBox="1"/>
          <p:nvPr/>
        </p:nvSpPr>
        <p:spPr>
          <a:xfrm>
            <a:off x="1234102" y="53527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25F97305-05AF-4961-9148-33992D508C3B}"/>
              </a:ext>
            </a:extLst>
          </p:cNvPr>
          <p:cNvSpPr txBox="1"/>
          <p:nvPr/>
        </p:nvSpPr>
        <p:spPr>
          <a:xfrm>
            <a:off x="10729135" y="534309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9CC1A9B6-00EF-4D04-8731-6662A534D426}"/>
              </a:ext>
            </a:extLst>
          </p:cNvPr>
          <p:cNvCxnSpPr/>
          <p:nvPr/>
        </p:nvCxnSpPr>
        <p:spPr>
          <a:xfrm>
            <a:off x="5619931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DA5B985F-5095-4526-870A-6E036C87C6BF}"/>
              </a:ext>
            </a:extLst>
          </p:cNvPr>
          <p:cNvCxnSpPr/>
          <p:nvPr/>
        </p:nvCxnSpPr>
        <p:spPr>
          <a:xfrm>
            <a:off x="3793980" y="3060582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860E814F-6384-4AC2-BF82-BF7E9CCF3724}"/>
              </a:ext>
            </a:extLst>
          </p:cNvPr>
          <p:cNvCxnSpPr/>
          <p:nvPr/>
        </p:nvCxnSpPr>
        <p:spPr>
          <a:xfrm>
            <a:off x="4254028" y="3060582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D5D91B36-1D25-4CC2-8094-178F74C90853}"/>
              </a:ext>
            </a:extLst>
          </p:cNvPr>
          <p:cNvCxnSpPr/>
          <p:nvPr/>
        </p:nvCxnSpPr>
        <p:spPr>
          <a:xfrm>
            <a:off x="6558544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8906C48A-8D1B-498D-A543-3193874C41DA}"/>
              </a:ext>
            </a:extLst>
          </p:cNvPr>
          <p:cNvCxnSpPr/>
          <p:nvPr/>
        </p:nvCxnSpPr>
        <p:spPr>
          <a:xfrm>
            <a:off x="7921599" y="3060582"/>
            <a:ext cx="0" cy="365760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D5A8609F-8D6D-4787-B1E1-6F20FC7BB296}"/>
              </a:ext>
            </a:extLst>
          </p:cNvPr>
          <p:cNvCxnSpPr/>
          <p:nvPr/>
        </p:nvCxnSpPr>
        <p:spPr>
          <a:xfrm>
            <a:off x="8364556" y="3060582"/>
            <a:ext cx="0" cy="365760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2FB8D99-EEB8-4920-8F38-EB016C1088BB}"/>
              </a:ext>
            </a:extLst>
          </p:cNvPr>
          <p:cNvSpPr txBox="1"/>
          <p:nvPr/>
        </p:nvSpPr>
        <p:spPr>
          <a:xfrm>
            <a:off x="5917975" y="1373270"/>
            <a:ext cx="35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accent1"/>
                </a:solidFill>
              </a:rPr>
              <a:t>6</a:t>
            </a:r>
            <a:endParaRPr lang="zh-TW" altLang="en-US" sz="3200" dirty="0">
              <a:solidFill>
                <a:schemeClr val="accent1"/>
              </a:solidFill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FC10F8DB-3088-44F4-AA72-B8CD94BE3789}"/>
              </a:ext>
            </a:extLst>
          </p:cNvPr>
          <p:cNvSpPr txBox="1"/>
          <p:nvPr/>
        </p:nvSpPr>
        <p:spPr>
          <a:xfrm>
            <a:off x="3824788" y="230699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6DCC0589-02CF-4D30-BF6E-11152454FC4D}"/>
              </a:ext>
            </a:extLst>
          </p:cNvPr>
          <p:cNvSpPr txBox="1"/>
          <p:nvPr/>
        </p:nvSpPr>
        <p:spPr>
          <a:xfrm>
            <a:off x="7928575" y="2302996"/>
            <a:ext cx="375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accent2"/>
                </a:solidFill>
              </a:rPr>
              <a:t>2</a:t>
            </a:r>
            <a:endParaRPr lang="zh-TW" altLang="en-US" sz="3200" dirty="0">
              <a:solidFill>
                <a:schemeClr val="accent2"/>
              </a:solidFill>
            </a:endParaRPr>
          </a:p>
        </p:txBody>
      </p:sp>
      <p:cxnSp>
        <p:nvCxnSpPr>
          <p:cNvPr id="84" name="接點: 弧形 83">
            <a:extLst>
              <a:ext uri="{FF2B5EF4-FFF2-40B4-BE49-F238E27FC236}">
                <a16:creationId xmlns:a16="http://schemas.microsoft.com/office/drawing/2014/main" id="{8445BCF3-376E-483A-9C6C-4A53E7AEAD3A}"/>
              </a:ext>
            </a:extLst>
          </p:cNvPr>
          <p:cNvCxnSpPr>
            <a:cxnSpLocks/>
            <a:stCxn id="91" idx="0"/>
            <a:endCxn id="86" idx="0"/>
          </p:cNvCxnSpPr>
          <p:nvPr/>
        </p:nvCxnSpPr>
        <p:spPr>
          <a:xfrm rot="16200000" flipH="1">
            <a:off x="4052808" y="2385375"/>
            <a:ext cx="914" cy="1349500"/>
          </a:xfrm>
          <a:prstGeom prst="curvedConnector3">
            <a:avLst>
              <a:gd name="adj1" fmla="val -25010941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69D3C0FC-ABDB-4724-9B33-4B0C1A214E31}"/>
              </a:ext>
            </a:extLst>
          </p:cNvPr>
          <p:cNvSpPr txBox="1"/>
          <p:nvPr/>
        </p:nvSpPr>
        <p:spPr>
          <a:xfrm>
            <a:off x="4609232" y="306058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cxnSp>
        <p:nvCxnSpPr>
          <p:cNvPr id="87" name="接點: 弧形 86">
            <a:extLst>
              <a:ext uri="{FF2B5EF4-FFF2-40B4-BE49-F238E27FC236}">
                <a16:creationId xmlns:a16="http://schemas.microsoft.com/office/drawing/2014/main" id="{5B8C9B8F-A7A4-4447-B516-6D393617708C}"/>
              </a:ext>
            </a:extLst>
          </p:cNvPr>
          <p:cNvCxnSpPr>
            <a:cxnSpLocks/>
            <a:stCxn id="88" idx="0"/>
            <a:endCxn id="89" idx="0"/>
          </p:cNvCxnSpPr>
          <p:nvPr/>
        </p:nvCxnSpPr>
        <p:spPr>
          <a:xfrm rot="5400000" flipH="1" flipV="1">
            <a:off x="8155727" y="2368377"/>
            <a:ext cx="3998" cy="1372413"/>
          </a:xfrm>
          <a:prstGeom prst="curvedConnector3">
            <a:avLst>
              <a:gd name="adj1" fmla="val 5817859"/>
            </a:avLst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CDA6C061-C006-4AF9-94DD-D44A813F60E2}"/>
              </a:ext>
            </a:extLst>
          </p:cNvPr>
          <p:cNvSpPr txBox="1"/>
          <p:nvPr/>
        </p:nvSpPr>
        <p:spPr>
          <a:xfrm>
            <a:off x="7352737" y="305658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A0FB6D25-E634-4B90-8E00-4A9A9C3CCEA7}"/>
              </a:ext>
            </a:extLst>
          </p:cNvPr>
          <p:cNvSpPr txBox="1"/>
          <p:nvPr/>
        </p:nvSpPr>
        <p:spPr>
          <a:xfrm>
            <a:off x="8725150" y="305258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cxnSp>
        <p:nvCxnSpPr>
          <p:cNvPr id="90" name="接點: 弧形 89">
            <a:extLst>
              <a:ext uri="{FF2B5EF4-FFF2-40B4-BE49-F238E27FC236}">
                <a16:creationId xmlns:a16="http://schemas.microsoft.com/office/drawing/2014/main" id="{B5CFCF62-BC22-47A9-BD82-731606080B87}"/>
              </a:ext>
            </a:extLst>
          </p:cNvPr>
          <p:cNvCxnSpPr>
            <a:cxnSpLocks/>
            <a:stCxn id="91" idx="0"/>
            <a:endCxn id="92" idx="0"/>
          </p:cNvCxnSpPr>
          <p:nvPr/>
        </p:nvCxnSpPr>
        <p:spPr>
          <a:xfrm rot="5400000" flipH="1" flipV="1">
            <a:off x="6110569" y="324528"/>
            <a:ext cx="3086" cy="5467194"/>
          </a:xfrm>
          <a:prstGeom prst="curvedConnector3">
            <a:avLst>
              <a:gd name="adj1" fmla="val 37968989"/>
            </a:avLst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A3B0E6A2-7253-4954-B29A-D0F384A2A7FA}"/>
              </a:ext>
            </a:extLst>
          </p:cNvPr>
          <p:cNvSpPr txBox="1"/>
          <p:nvPr/>
        </p:nvSpPr>
        <p:spPr>
          <a:xfrm>
            <a:off x="3259732" y="30596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11E2C639-4E0E-4FD1-AB80-AF88312F371A}"/>
              </a:ext>
            </a:extLst>
          </p:cNvPr>
          <p:cNvSpPr txBox="1"/>
          <p:nvPr/>
        </p:nvSpPr>
        <p:spPr>
          <a:xfrm>
            <a:off x="8726926" y="305658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512B6525-0AA1-4073-ABA7-7DDD4E588A7F}"/>
              </a:ext>
            </a:extLst>
          </p:cNvPr>
          <p:cNvCxnSpPr/>
          <p:nvPr/>
        </p:nvCxnSpPr>
        <p:spPr>
          <a:xfrm>
            <a:off x="2933647" y="3066991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E1F9CF32-AF39-4254-8EA0-CDD4EB6C0AAE}"/>
              </a:ext>
            </a:extLst>
          </p:cNvPr>
          <p:cNvCxnSpPr/>
          <p:nvPr/>
        </p:nvCxnSpPr>
        <p:spPr>
          <a:xfrm>
            <a:off x="9286890" y="3066991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5332B2BF-98B4-4B41-A4F1-89DE2A42D0E1}"/>
              </a:ext>
            </a:extLst>
          </p:cNvPr>
          <p:cNvSpPr/>
          <p:nvPr/>
        </p:nvSpPr>
        <p:spPr>
          <a:xfrm>
            <a:off x="4728014" y="3524191"/>
            <a:ext cx="436141" cy="2740114"/>
          </a:xfrm>
          <a:prstGeom prst="rect">
            <a:avLst/>
          </a:prstGeom>
          <a:solidFill>
            <a:srgbClr val="002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2246737-CC81-43F9-9D5F-2A22EC742E9A}"/>
              </a:ext>
            </a:extLst>
          </p:cNvPr>
          <p:cNvSpPr/>
          <p:nvPr/>
        </p:nvSpPr>
        <p:spPr>
          <a:xfrm>
            <a:off x="7007353" y="3520191"/>
            <a:ext cx="463356" cy="2743200"/>
          </a:xfrm>
          <a:prstGeom prst="rect">
            <a:avLst/>
          </a:prstGeom>
          <a:solidFill>
            <a:srgbClr val="002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979B53B3-DD7E-415D-B5B1-96F02743D5EF}"/>
              </a:ext>
            </a:extLst>
          </p:cNvPr>
          <p:cNvCxnSpPr/>
          <p:nvPr/>
        </p:nvCxnSpPr>
        <p:spPr>
          <a:xfrm>
            <a:off x="4729743" y="3060582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E94A9877-A5A9-47EE-B6AC-9F66476E91F8}"/>
              </a:ext>
            </a:extLst>
          </p:cNvPr>
          <p:cNvCxnSpPr/>
          <p:nvPr/>
        </p:nvCxnSpPr>
        <p:spPr>
          <a:xfrm>
            <a:off x="5164155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CD5BDBEC-49FF-44D7-AD23-0A1952AF063A}"/>
              </a:ext>
            </a:extLst>
          </p:cNvPr>
          <p:cNvCxnSpPr/>
          <p:nvPr/>
        </p:nvCxnSpPr>
        <p:spPr>
          <a:xfrm>
            <a:off x="7471520" y="3060582"/>
            <a:ext cx="0" cy="3657600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9E7CFC84-97CF-4482-9005-BC37D5EBF605}"/>
              </a:ext>
            </a:extLst>
          </p:cNvPr>
          <p:cNvCxnSpPr/>
          <p:nvPr/>
        </p:nvCxnSpPr>
        <p:spPr>
          <a:xfrm>
            <a:off x="7008623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DDF5582D-CDD8-4F37-B5F4-925AC362C346}"/>
              </a:ext>
            </a:extLst>
          </p:cNvPr>
          <p:cNvCxnSpPr/>
          <p:nvPr/>
        </p:nvCxnSpPr>
        <p:spPr>
          <a:xfrm>
            <a:off x="3378515" y="3059667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85CA3E8-53D6-4D70-A123-ABA9BED1613C}"/>
              </a:ext>
            </a:extLst>
          </p:cNvPr>
          <p:cNvCxnSpPr/>
          <p:nvPr/>
        </p:nvCxnSpPr>
        <p:spPr>
          <a:xfrm>
            <a:off x="3368114" y="3060582"/>
            <a:ext cx="0" cy="3657600"/>
          </a:xfrm>
          <a:prstGeom prst="line">
            <a:avLst/>
          </a:prstGeom>
          <a:ln w="571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2909AEED-3707-49B6-8562-53052B2A271B}"/>
              </a:ext>
            </a:extLst>
          </p:cNvPr>
          <p:cNvCxnSpPr/>
          <p:nvPr/>
        </p:nvCxnSpPr>
        <p:spPr>
          <a:xfrm>
            <a:off x="8794340" y="3066991"/>
            <a:ext cx="0" cy="3657600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73F0C27D-1E08-41D3-A0B7-9BF4DF6EBB61}"/>
              </a:ext>
            </a:extLst>
          </p:cNvPr>
          <p:cNvCxnSpPr/>
          <p:nvPr/>
        </p:nvCxnSpPr>
        <p:spPr>
          <a:xfrm>
            <a:off x="8835999" y="3060582"/>
            <a:ext cx="0" cy="3657600"/>
          </a:xfrm>
          <a:prstGeom prst="line">
            <a:avLst/>
          </a:prstGeom>
          <a:ln w="571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877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9B0D3-D408-42B4-8669-B3531836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…But the Reflection Can Be Longer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0532062-F24A-4F9E-A452-8F4DA178C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0" y="3524191"/>
            <a:ext cx="13716000" cy="2743200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D43C39A5-E709-4C1A-8154-81FDD6CF6E94}"/>
              </a:ext>
            </a:extLst>
          </p:cNvPr>
          <p:cNvCxnSpPr/>
          <p:nvPr/>
        </p:nvCxnSpPr>
        <p:spPr>
          <a:xfrm>
            <a:off x="6096000" y="3060582"/>
            <a:ext cx="0" cy="3657600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D2B91E06-70AD-4768-AC4C-576B3B516BC7}"/>
              </a:ext>
            </a:extLst>
          </p:cNvPr>
          <p:cNvSpPr txBox="1"/>
          <p:nvPr/>
        </p:nvSpPr>
        <p:spPr>
          <a:xfrm>
            <a:off x="4073673" y="534309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7633BFE-3FC2-4133-9009-F9EF50EDEE1B}"/>
              </a:ext>
            </a:extLst>
          </p:cNvPr>
          <p:cNvSpPr txBox="1"/>
          <p:nvPr/>
        </p:nvSpPr>
        <p:spPr>
          <a:xfrm>
            <a:off x="7878721" y="531158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CD139E7E-C2F9-4FB2-9353-A1B11FAC0C2E}"/>
              </a:ext>
            </a:extLst>
          </p:cNvPr>
          <p:cNvSpPr txBox="1"/>
          <p:nvPr/>
        </p:nvSpPr>
        <p:spPr>
          <a:xfrm>
            <a:off x="1234102" y="53527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25F97305-05AF-4961-9148-33992D508C3B}"/>
              </a:ext>
            </a:extLst>
          </p:cNvPr>
          <p:cNvSpPr txBox="1"/>
          <p:nvPr/>
        </p:nvSpPr>
        <p:spPr>
          <a:xfrm>
            <a:off x="10729135" y="534309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9CC1A9B6-00EF-4D04-8731-6662A534D426}"/>
              </a:ext>
            </a:extLst>
          </p:cNvPr>
          <p:cNvCxnSpPr/>
          <p:nvPr/>
        </p:nvCxnSpPr>
        <p:spPr>
          <a:xfrm>
            <a:off x="5619931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DA5B985F-5095-4526-870A-6E036C87C6BF}"/>
              </a:ext>
            </a:extLst>
          </p:cNvPr>
          <p:cNvCxnSpPr/>
          <p:nvPr/>
        </p:nvCxnSpPr>
        <p:spPr>
          <a:xfrm>
            <a:off x="3793980" y="3060582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860E814F-6384-4AC2-BF82-BF7E9CCF3724}"/>
              </a:ext>
            </a:extLst>
          </p:cNvPr>
          <p:cNvCxnSpPr/>
          <p:nvPr/>
        </p:nvCxnSpPr>
        <p:spPr>
          <a:xfrm>
            <a:off x="4254028" y="3060582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D5D91B36-1D25-4CC2-8094-178F74C90853}"/>
              </a:ext>
            </a:extLst>
          </p:cNvPr>
          <p:cNvCxnSpPr/>
          <p:nvPr/>
        </p:nvCxnSpPr>
        <p:spPr>
          <a:xfrm>
            <a:off x="6558544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526B1D3A-8AC1-4209-A207-DDB05ED36A40}"/>
              </a:ext>
            </a:extLst>
          </p:cNvPr>
          <p:cNvCxnSpPr/>
          <p:nvPr/>
        </p:nvCxnSpPr>
        <p:spPr>
          <a:xfrm>
            <a:off x="8835999" y="3060582"/>
            <a:ext cx="0" cy="3657600"/>
          </a:xfrm>
          <a:prstGeom prst="line">
            <a:avLst/>
          </a:prstGeom>
          <a:ln w="571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8906C48A-8D1B-498D-A543-3193874C41DA}"/>
              </a:ext>
            </a:extLst>
          </p:cNvPr>
          <p:cNvCxnSpPr/>
          <p:nvPr/>
        </p:nvCxnSpPr>
        <p:spPr>
          <a:xfrm>
            <a:off x="7921599" y="3060582"/>
            <a:ext cx="0" cy="365760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D5A8609F-8D6D-4787-B1E1-6F20FC7BB296}"/>
              </a:ext>
            </a:extLst>
          </p:cNvPr>
          <p:cNvCxnSpPr/>
          <p:nvPr/>
        </p:nvCxnSpPr>
        <p:spPr>
          <a:xfrm>
            <a:off x="8364556" y="3060582"/>
            <a:ext cx="0" cy="365760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2FB8D99-EEB8-4920-8F38-EB016C1088BB}"/>
              </a:ext>
            </a:extLst>
          </p:cNvPr>
          <p:cNvSpPr txBox="1"/>
          <p:nvPr/>
        </p:nvSpPr>
        <p:spPr>
          <a:xfrm>
            <a:off x="5917975" y="1373270"/>
            <a:ext cx="35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accent1"/>
                </a:solidFill>
              </a:rPr>
              <a:t>6</a:t>
            </a:r>
            <a:endParaRPr lang="zh-TW" altLang="en-US" sz="3200" dirty="0">
              <a:solidFill>
                <a:schemeClr val="accent1"/>
              </a:solidFill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FC10F8DB-3088-44F4-AA72-B8CD94BE3789}"/>
              </a:ext>
            </a:extLst>
          </p:cNvPr>
          <p:cNvSpPr txBox="1"/>
          <p:nvPr/>
        </p:nvSpPr>
        <p:spPr>
          <a:xfrm>
            <a:off x="3824788" y="230699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6DCC0589-02CF-4D30-BF6E-11152454FC4D}"/>
              </a:ext>
            </a:extLst>
          </p:cNvPr>
          <p:cNvSpPr txBox="1"/>
          <p:nvPr/>
        </p:nvSpPr>
        <p:spPr>
          <a:xfrm>
            <a:off x="7962551" y="2290708"/>
            <a:ext cx="375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>
                <a:solidFill>
                  <a:schemeClr val="accent6"/>
                </a:solidFill>
              </a:rPr>
              <a:t>3</a:t>
            </a:r>
            <a:endParaRPr lang="zh-TW" altLang="en-US" sz="3200" dirty="0">
              <a:solidFill>
                <a:schemeClr val="accent6"/>
              </a:solidFill>
            </a:endParaRPr>
          </a:p>
        </p:txBody>
      </p:sp>
      <p:cxnSp>
        <p:nvCxnSpPr>
          <p:cNvPr id="84" name="接點: 弧形 83">
            <a:extLst>
              <a:ext uri="{FF2B5EF4-FFF2-40B4-BE49-F238E27FC236}">
                <a16:creationId xmlns:a16="http://schemas.microsoft.com/office/drawing/2014/main" id="{8445BCF3-376E-483A-9C6C-4A53E7AEAD3A}"/>
              </a:ext>
            </a:extLst>
          </p:cNvPr>
          <p:cNvCxnSpPr>
            <a:cxnSpLocks/>
            <a:stCxn id="91" idx="0"/>
            <a:endCxn id="86" idx="0"/>
          </p:cNvCxnSpPr>
          <p:nvPr/>
        </p:nvCxnSpPr>
        <p:spPr>
          <a:xfrm rot="16200000" flipH="1">
            <a:off x="4052808" y="2385375"/>
            <a:ext cx="914" cy="1349500"/>
          </a:xfrm>
          <a:prstGeom prst="curvedConnector3">
            <a:avLst>
              <a:gd name="adj1" fmla="val -25010941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69D3C0FC-ABDB-4724-9B33-4B0C1A214E31}"/>
              </a:ext>
            </a:extLst>
          </p:cNvPr>
          <p:cNvSpPr txBox="1"/>
          <p:nvPr/>
        </p:nvSpPr>
        <p:spPr>
          <a:xfrm>
            <a:off x="4609232" y="306058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cxnSp>
        <p:nvCxnSpPr>
          <p:cNvPr id="87" name="接點: 弧形 86">
            <a:extLst>
              <a:ext uri="{FF2B5EF4-FFF2-40B4-BE49-F238E27FC236}">
                <a16:creationId xmlns:a16="http://schemas.microsoft.com/office/drawing/2014/main" id="{5B8C9B8F-A7A4-4447-B516-6D393617708C}"/>
              </a:ext>
            </a:extLst>
          </p:cNvPr>
          <p:cNvCxnSpPr>
            <a:cxnSpLocks/>
            <a:stCxn id="88" idx="0"/>
            <a:endCxn id="39" idx="0"/>
          </p:cNvCxnSpPr>
          <p:nvPr/>
        </p:nvCxnSpPr>
        <p:spPr>
          <a:xfrm rot="5400000" flipH="1" flipV="1">
            <a:off x="8146545" y="1914357"/>
            <a:ext cx="2117" cy="2278573"/>
          </a:xfrm>
          <a:prstGeom prst="curvedConnector3">
            <a:avLst>
              <a:gd name="adj1" fmla="val 10898299"/>
            </a:avLst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CDA6C061-C006-4AF9-94DD-D44A813F60E2}"/>
              </a:ext>
            </a:extLst>
          </p:cNvPr>
          <p:cNvSpPr txBox="1"/>
          <p:nvPr/>
        </p:nvSpPr>
        <p:spPr>
          <a:xfrm>
            <a:off x="6889534" y="305470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A0FB6D25-E634-4B90-8E00-4A9A9C3CCEA7}"/>
              </a:ext>
            </a:extLst>
          </p:cNvPr>
          <p:cNvSpPr txBox="1"/>
          <p:nvPr/>
        </p:nvSpPr>
        <p:spPr>
          <a:xfrm>
            <a:off x="8725150" y="305258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cxnSp>
        <p:nvCxnSpPr>
          <p:cNvPr id="90" name="接點: 弧形 89">
            <a:extLst>
              <a:ext uri="{FF2B5EF4-FFF2-40B4-BE49-F238E27FC236}">
                <a16:creationId xmlns:a16="http://schemas.microsoft.com/office/drawing/2014/main" id="{B5CFCF62-BC22-47A9-BD82-731606080B87}"/>
              </a:ext>
            </a:extLst>
          </p:cNvPr>
          <p:cNvCxnSpPr>
            <a:cxnSpLocks/>
            <a:stCxn id="91" idx="0"/>
            <a:endCxn id="92" idx="0"/>
          </p:cNvCxnSpPr>
          <p:nvPr/>
        </p:nvCxnSpPr>
        <p:spPr>
          <a:xfrm rot="5400000" flipH="1" flipV="1">
            <a:off x="6110569" y="324528"/>
            <a:ext cx="3086" cy="5467194"/>
          </a:xfrm>
          <a:prstGeom prst="curvedConnector3">
            <a:avLst>
              <a:gd name="adj1" fmla="val 37968989"/>
            </a:avLst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A3B0E6A2-7253-4954-B29A-D0F384A2A7FA}"/>
              </a:ext>
            </a:extLst>
          </p:cNvPr>
          <p:cNvSpPr txBox="1"/>
          <p:nvPr/>
        </p:nvSpPr>
        <p:spPr>
          <a:xfrm>
            <a:off x="3259732" y="30596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11E2C639-4E0E-4FD1-AB80-AF88312F371A}"/>
              </a:ext>
            </a:extLst>
          </p:cNvPr>
          <p:cNvSpPr txBox="1"/>
          <p:nvPr/>
        </p:nvSpPr>
        <p:spPr>
          <a:xfrm>
            <a:off x="8726926" y="305658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512B6525-0AA1-4073-ABA7-7DDD4E588A7F}"/>
              </a:ext>
            </a:extLst>
          </p:cNvPr>
          <p:cNvCxnSpPr/>
          <p:nvPr/>
        </p:nvCxnSpPr>
        <p:spPr>
          <a:xfrm>
            <a:off x="2933647" y="3066991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E1F9CF32-AF39-4254-8EA0-CDD4EB6C0AAE}"/>
              </a:ext>
            </a:extLst>
          </p:cNvPr>
          <p:cNvCxnSpPr/>
          <p:nvPr/>
        </p:nvCxnSpPr>
        <p:spPr>
          <a:xfrm>
            <a:off x="9286890" y="3066991"/>
            <a:ext cx="0" cy="3657600"/>
          </a:xfrm>
          <a:prstGeom prst="line">
            <a:avLst/>
          </a:prstGeom>
          <a:ln w="381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893ACFE-90C7-4A20-AF95-742B2BC7FAC1}"/>
              </a:ext>
            </a:extLst>
          </p:cNvPr>
          <p:cNvSpPr/>
          <p:nvPr/>
        </p:nvSpPr>
        <p:spPr>
          <a:xfrm>
            <a:off x="4728014" y="3524191"/>
            <a:ext cx="436141" cy="2740114"/>
          </a:xfrm>
          <a:prstGeom prst="rect">
            <a:avLst/>
          </a:prstGeom>
          <a:solidFill>
            <a:srgbClr val="002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8E17650-3DC1-4AC3-BBEF-21E0D350F3D1}"/>
              </a:ext>
            </a:extLst>
          </p:cNvPr>
          <p:cNvSpPr/>
          <p:nvPr/>
        </p:nvSpPr>
        <p:spPr>
          <a:xfrm>
            <a:off x="7007353" y="3520191"/>
            <a:ext cx="463356" cy="2743200"/>
          </a:xfrm>
          <a:prstGeom prst="rect">
            <a:avLst/>
          </a:prstGeom>
          <a:solidFill>
            <a:srgbClr val="002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979B53B3-DD7E-415D-B5B1-96F02743D5EF}"/>
              </a:ext>
            </a:extLst>
          </p:cNvPr>
          <p:cNvCxnSpPr/>
          <p:nvPr/>
        </p:nvCxnSpPr>
        <p:spPr>
          <a:xfrm>
            <a:off x="4729743" y="3060582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E94A9877-A5A9-47EE-B6AC-9F66476E91F8}"/>
              </a:ext>
            </a:extLst>
          </p:cNvPr>
          <p:cNvCxnSpPr/>
          <p:nvPr/>
        </p:nvCxnSpPr>
        <p:spPr>
          <a:xfrm>
            <a:off x="5164155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CD5BDBEC-49FF-44D7-AD23-0A1952AF063A}"/>
              </a:ext>
            </a:extLst>
          </p:cNvPr>
          <p:cNvCxnSpPr/>
          <p:nvPr/>
        </p:nvCxnSpPr>
        <p:spPr>
          <a:xfrm>
            <a:off x="7471520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9E7CFC84-97CF-4482-9005-BC37D5EBF605}"/>
              </a:ext>
            </a:extLst>
          </p:cNvPr>
          <p:cNvCxnSpPr/>
          <p:nvPr/>
        </p:nvCxnSpPr>
        <p:spPr>
          <a:xfrm>
            <a:off x="7008623" y="3060582"/>
            <a:ext cx="0" cy="3657600"/>
          </a:xfrm>
          <a:prstGeom prst="line">
            <a:avLst/>
          </a:prstGeom>
          <a:ln w="381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68E9049-FEB8-430C-B26D-4F56B70A97BD}"/>
              </a:ext>
            </a:extLst>
          </p:cNvPr>
          <p:cNvSpPr txBox="1"/>
          <p:nvPr/>
        </p:nvSpPr>
        <p:spPr>
          <a:xfrm>
            <a:off x="9168107" y="305258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0E3A3B8-38A5-4BC7-A363-9587C7C8E08E}"/>
              </a:ext>
            </a:extLst>
          </p:cNvPr>
          <p:cNvCxnSpPr>
            <a:cxnSpLocks/>
          </p:cNvCxnSpPr>
          <p:nvPr/>
        </p:nvCxnSpPr>
        <p:spPr>
          <a:xfrm>
            <a:off x="8867141" y="3276638"/>
            <a:ext cx="419749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1A5A0A3A-45B1-4F89-B2F4-3445C559FAFD}"/>
              </a:ext>
            </a:extLst>
          </p:cNvPr>
          <p:cNvCxnSpPr>
            <a:cxnSpLocks/>
          </p:cNvCxnSpPr>
          <p:nvPr/>
        </p:nvCxnSpPr>
        <p:spPr>
          <a:xfrm flipH="1">
            <a:off x="7015899" y="3285184"/>
            <a:ext cx="41412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439E772-1216-4BF5-B5B4-5A1961C1718E}"/>
              </a:ext>
            </a:extLst>
          </p:cNvPr>
          <p:cNvSpPr txBox="1"/>
          <p:nvPr/>
        </p:nvSpPr>
        <p:spPr>
          <a:xfrm>
            <a:off x="8815550" y="2127250"/>
            <a:ext cx="2411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6"/>
                </a:solidFill>
              </a:rPr>
              <a:t>Longer reflection!</a:t>
            </a:r>
            <a:endParaRPr lang="zh-TW" altLang="en-US" sz="2400" dirty="0">
              <a:solidFill>
                <a:schemeClr val="accent6"/>
              </a:solidFill>
            </a:endParaRP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CCF063CD-5999-4D34-A9F8-7DA0B713BF56}"/>
              </a:ext>
            </a:extLst>
          </p:cNvPr>
          <p:cNvCxnSpPr/>
          <p:nvPr/>
        </p:nvCxnSpPr>
        <p:spPr>
          <a:xfrm>
            <a:off x="3378515" y="3059667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3E113320-7F25-419B-BB22-57C635A1242F}"/>
              </a:ext>
            </a:extLst>
          </p:cNvPr>
          <p:cNvCxnSpPr/>
          <p:nvPr/>
        </p:nvCxnSpPr>
        <p:spPr>
          <a:xfrm>
            <a:off x="3368114" y="3060582"/>
            <a:ext cx="0" cy="3657600"/>
          </a:xfrm>
          <a:prstGeom prst="line">
            <a:avLst/>
          </a:prstGeom>
          <a:ln w="571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099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FE05B62-C115-41B9-887F-9673CDED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30F1DC-1934-44CF-9853-9DCD415126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070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圖片 57">
            <a:extLst>
              <a:ext uri="{FF2B5EF4-FFF2-40B4-BE49-F238E27FC236}">
                <a16:creationId xmlns:a16="http://schemas.microsoft.com/office/drawing/2014/main" id="{D6EDB560-9040-4FE4-B2C5-810351752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828" y="1948860"/>
            <a:ext cx="3657600" cy="1828800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B68219CA-1998-4F98-BAF4-AB52910C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Index Trick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28E5BCF-BAA5-4C26-B35F-DB1853F66B48}"/>
              </a:ext>
            </a:extLst>
          </p:cNvPr>
          <p:cNvSpPr txBox="1"/>
          <p:nvPr/>
        </p:nvSpPr>
        <p:spPr>
          <a:xfrm>
            <a:off x="4677837" y="1220388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13B8998-C0C5-4D35-A164-98913A8A4B66}"/>
              </a:ext>
            </a:extLst>
          </p:cNvPr>
          <p:cNvSpPr txBox="1"/>
          <p:nvPr/>
        </p:nvSpPr>
        <p:spPr>
          <a:xfrm>
            <a:off x="5276791" y="12203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5</a:t>
            </a:r>
            <a:endParaRPr lang="zh-TW" altLang="en-US" sz="2400" dirty="0"/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A4630185-5ACF-45D9-ABF0-9186F541B1FE}"/>
              </a:ext>
            </a:extLst>
          </p:cNvPr>
          <p:cNvCxnSpPr/>
          <p:nvPr/>
        </p:nvCxnSpPr>
        <p:spPr>
          <a:xfrm>
            <a:off x="5756013" y="1857420"/>
            <a:ext cx="0" cy="20116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2103B3EA-BD2F-4EE9-B0F2-F6EF288CBD11}"/>
              </a:ext>
            </a:extLst>
          </p:cNvPr>
          <p:cNvCxnSpPr/>
          <p:nvPr/>
        </p:nvCxnSpPr>
        <p:spPr>
          <a:xfrm>
            <a:off x="5156433" y="1857420"/>
            <a:ext cx="0" cy="20116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EF2D9E48-50E0-4879-800B-E67615E8560E}"/>
              </a:ext>
            </a:extLst>
          </p:cNvPr>
          <p:cNvCxnSpPr/>
          <p:nvPr/>
        </p:nvCxnSpPr>
        <p:spPr>
          <a:xfrm>
            <a:off x="6985233" y="1857420"/>
            <a:ext cx="0" cy="20116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CAE47A8B-38D5-4C48-BA14-9D37E1E2FC1A}"/>
              </a:ext>
            </a:extLst>
          </p:cNvPr>
          <p:cNvCxnSpPr/>
          <p:nvPr/>
        </p:nvCxnSpPr>
        <p:spPr>
          <a:xfrm>
            <a:off x="6410354" y="1857420"/>
            <a:ext cx="0" cy="20116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95C0B308-898F-4C47-81D3-642B31B04365}"/>
              </a:ext>
            </a:extLst>
          </p:cNvPr>
          <p:cNvCxnSpPr/>
          <p:nvPr/>
        </p:nvCxnSpPr>
        <p:spPr>
          <a:xfrm>
            <a:off x="7600426" y="1857420"/>
            <a:ext cx="0" cy="20116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5AC87452-58CB-4D18-9DF8-35A90C3C2E26}"/>
              </a:ext>
            </a:extLst>
          </p:cNvPr>
          <p:cNvCxnSpPr/>
          <p:nvPr/>
        </p:nvCxnSpPr>
        <p:spPr>
          <a:xfrm>
            <a:off x="4530055" y="1857420"/>
            <a:ext cx="0" cy="20116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CCA77DC-A95A-468B-A808-1CF4851291DF}"/>
              </a:ext>
            </a:extLst>
          </p:cNvPr>
          <p:cNvSpPr txBox="1"/>
          <p:nvPr/>
        </p:nvSpPr>
        <p:spPr>
          <a:xfrm>
            <a:off x="3764283" y="916760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5C3AA23-5D90-4344-984B-AA34A948FAAF}"/>
              </a:ext>
            </a:extLst>
          </p:cNvPr>
          <p:cNvSpPr txBox="1"/>
          <p:nvPr/>
        </p:nvSpPr>
        <p:spPr>
          <a:xfrm>
            <a:off x="4079819" y="12203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38555F2-2084-40FA-A1ED-78E53AE01AEA}"/>
              </a:ext>
            </a:extLst>
          </p:cNvPr>
          <p:cNvSpPr txBox="1"/>
          <p:nvPr/>
        </p:nvSpPr>
        <p:spPr>
          <a:xfrm>
            <a:off x="4363695" y="916760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2"/>
                </a:solidFill>
              </a:rPr>
              <a:t>2</a:t>
            </a:r>
            <a:endParaRPr lang="zh-TW" altLang="en-US" sz="2400" dirty="0">
              <a:solidFill>
                <a:schemeClr val="accent2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9A9FAA1A-7DF4-4675-A941-B8AC0B756781}"/>
              </a:ext>
            </a:extLst>
          </p:cNvPr>
          <p:cNvSpPr txBox="1"/>
          <p:nvPr/>
        </p:nvSpPr>
        <p:spPr>
          <a:xfrm>
            <a:off x="4994768" y="916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92382DC-1328-4D41-8119-A26802067C15}"/>
              </a:ext>
            </a:extLst>
          </p:cNvPr>
          <p:cNvSpPr txBox="1"/>
          <p:nvPr/>
        </p:nvSpPr>
        <p:spPr>
          <a:xfrm>
            <a:off x="5594180" y="916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20992759-E323-44AD-A743-66C0E54466C7}"/>
              </a:ext>
            </a:extLst>
          </p:cNvPr>
          <p:cNvSpPr txBox="1"/>
          <p:nvPr/>
        </p:nvSpPr>
        <p:spPr>
          <a:xfrm>
            <a:off x="5922886" y="1220388"/>
            <a:ext cx="292412" cy="45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2"/>
                </a:solidFill>
              </a:rPr>
              <a:t>7</a:t>
            </a:r>
            <a:endParaRPr lang="zh-TW" altLang="en-US" sz="2400" dirty="0">
              <a:solidFill>
                <a:schemeClr val="accent2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6FE06F2C-FAB2-478E-985E-52312A254FE0}"/>
              </a:ext>
            </a:extLst>
          </p:cNvPr>
          <p:cNvSpPr txBox="1"/>
          <p:nvPr/>
        </p:nvSpPr>
        <p:spPr>
          <a:xfrm>
            <a:off x="6240275" y="916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8</a:t>
            </a:r>
            <a:endParaRPr lang="zh-TW" altLang="en-US" sz="24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5AAD1097-97B2-4659-A0C6-B7D599BB55A0}"/>
              </a:ext>
            </a:extLst>
          </p:cNvPr>
          <p:cNvSpPr txBox="1"/>
          <p:nvPr/>
        </p:nvSpPr>
        <p:spPr>
          <a:xfrm>
            <a:off x="6540413" y="12203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9</a:t>
            </a:r>
            <a:endParaRPr lang="zh-TW" altLang="en-US" sz="24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27176FF-A8BC-4843-A695-ED193165F942}"/>
              </a:ext>
            </a:extLst>
          </p:cNvPr>
          <p:cNvSpPr txBox="1"/>
          <p:nvPr/>
        </p:nvSpPr>
        <p:spPr>
          <a:xfrm>
            <a:off x="7047301" y="1220388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11</a:t>
            </a:r>
            <a:endParaRPr lang="zh-TW" altLang="en-US" sz="2400" dirty="0"/>
          </a:p>
        </p:txBody>
      </p:sp>
      <p:cxnSp>
        <p:nvCxnSpPr>
          <p:cNvPr id="69" name="接點: 弧形 68">
            <a:extLst>
              <a:ext uri="{FF2B5EF4-FFF2-40B4-BE49-F238E27FC236}">
                <a16:creationId xmlns:a16="http://schemas.microsoft.com/office/drawing/2014/main" id="{73BB5AC5-A3E1-48F9-8F4F-370D7D4D6E06}"/>
              </a:ext>
            </a:extLst>
          </p:cNvPr>
          <p:cNvCxnSpPr>
            <a:cxnSpLocks/>
            <a:stCxn id="70" idx="0"/>
            <a:endCxn id="71" idx="0"/>
          </p:cNvCxnSpPr>
          <p:nvPr/>
        </p:nvCxnSpPr>
        <p:spPr>
          <a:xfrm rot="16200000" flipH="1">
            <a:off x="4538694" y="1211216"/>
            <a:ext cx="6507" cy="1233343"/>
          </a:xfrm>
          <a:prstGeom prst="curvedConnector3">
            <a:avLst>
              <a:gd name="adj1" fmla="val -3513140"/>
            </a:avLst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164259F2-CC06-4368-8512-473EBFCA5810}"/>
              </a:ext>
            </a:extLst>
          </p:cNvPr>
          <p:cNvSpPr txBox="1"/>
          <p:nvPr/>
        </p:nvSpPr>
        <p:spPr>
          <a:xfrm>
            <a:off x="3798479" y="1824634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E9863F7-0BCD-4D99-A197-F2D0C6E7FBD6}"/>
              </a:ext>
            </a:extLst>
          </p:cNvPr>
          <p:cNvSpPr txBox="1"/>
          <p:nvPr/>
        </p:nvSpPr>
        <p:spPr>
          <a:xfrm>
            <a:off x="5031822" y="1831141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pic>
        <p:nvPicPr>
          <p:cNvPr id="65" name="圖片 64">
            <a:extLst>
              <a:ext uri="{FF2B5EF4-FFF2-40B4-BE49-F238E27FC236}">
                <a16:creationId xmlns:a16="http://schemas.microsoft.com/office/drawing/2014/main" id="{D2CA4D96-DBEE-4DDE-A507-FB57E09F7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814" y="1948860"/>
            <a:ext cx="466344" cy="1828800"/>
          </a:xfrm>
          <a:prstGeom prst="rect">
            <a:avLst/>
          </a:prstGeom>
        </p:spPr>
      </p:pic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0144E05B-E6A2-40BD-BF61-CBB5B9957A1A}"/>
              </a:ext>
            </a:extLst>
          </p:cNvPr>
          <p:cNvCxnSpPr/>
          <p:nvPr/>
        </p:nvCxnSpPr>
        <p:spPr>
          <a:xfrm>
            <a:off x="8211158" y="1857420"/>
            <a:ext cx="0" cy="20116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圖片 81">
            <a:extLst>
              <a:ext uri="{FF2B5EF4-FFF2-40B4-BE49-F238E27FC236}">
                <a16:creationId xmlns:a16="http://schemas.microsoft.com/office/drawing/2014/main" id="{53BB0494-C0D5-4477-A88C-A3B4265B8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64" y="1948862"/>
            <a:ext cx="466344" cy="1828800"/>
          </a:xfrm>
          <a:prstGeom prst="rect">
            <a:avLst/>
          </a:prstGeom>
        </p:spPr>
      </p:pic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9229F099-22B9-4141-9F00-3B0C26844815}"/>
              </a:ext>
            </a:extLst>
          </p:cNvPr>
          <p:cNvCxnSpPr/>
          <p:nvPr/>
        </p:nvCxnSpPr>
        <p:spPr>
          <a:xfrm>
            <a:off x="3929375" y="1857420"/>
            <a:ext cx="0" cy="20116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2C5B06F5-6BF7-4D31-9B9F-3D77EB32F784}"/>
              </a:ext>
            </a:extLst>
          </p:cNvPr>
          <p:cNvSpPr txBox="1"/>
          <p:nvPr/>
        </p:nvSpPr>
        <p:spPr>
          <a:xfrm>
            <a:off x="6733160" y="916760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B3C8A4CE-0930-4068-8B41-8D1E314FA4EB}"/>
              </a:ext>
            </a:extLst>
          </p:cNvPr>
          <p:cNvSpPr txBox="1"/>
          <p:nvPr/>
        </p:nvSpPr>
        <p:spPr>
          <a:xfrm>
            <a:off x="7331176" y="916760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12</a:t>
            </a:r>
            <a:endParaRPr lang="zh-TW" altLang="en-US" sz="2400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8924EDAC-674A-4ADC-81CA-D4A41AA60252}"/>
              </a:ext>
            </a:extLst>
          </p:cNvPr>
          <p:cNvSpPr txBox="1"/>
          <p:nvPr/>
        </p:nvSpPr>
        <p:spPr>
          <a:xfrm>
            <a:off x="7662694" y="1220388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13</a:t>
            </a:r>
            <a:endParaRPr lang="zh-TW" altLang="en-US" sz="2400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8D5329AD-CB4F-4684-B152-5A733C25E6D3}"/>
              </a:ext>
            </a:extLst>
          </p:cNvPr>
          <p:cNvSpPr txBox="1"/>
          <p:nvPr/>
        </p:nvSpPr>
        <p:spPr>
          <a:xfrm>
            <a:off x="7963333" y="916760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14</a:t>
            </a:r>
            <a:endParaRPr lang="zh-TW" altLang="en-US" sz="2400" dirty="0"/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44D7E6FA-C59B-4746-9A18-5C192F7E7249}"/>
              </a:ext>
            </a:extLst>
          </p:cNvPr>
          <p:cNvSpPr txBox="1"/>
          <p:nvPr/>
        </p:nvSpPr>
        <p:spPr>
          <a:xfrm>
            <a:off x="2826018" y="3972121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2"/>
                </a:solidFill>
              </a:rPr>
              <a:t>2</a:t>
            </a:r>
            <a:endParaRPr lang="zh-TW" altLang="en-US" sz="2400" dirty="0">
              <a:solidFill>
                <a:schemeClr val="accent2"/>
              </a:solidFill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BCB97138-F33F-4430-AEB8-1EFC540A9D1F}"/>
              </a:ext>
            </a:extLst>
          </p:cNvPr>
          <p:cNvSpPr txBox="1"/>
          <p:nvPr/>
        </p:nvSpPr>
        <p:spPr>
          <a:xfrm>
            <a:off x="2208532" y="3972121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777CA74F-3196-4285-9A61-8AB67A6758EC}"/>
              </a:ext>
            </a:extLst>
          </p:cNvPr>
          <p:cNvSpPr txBox="1"/>
          <p:nvPr/>
        </p:nvSpPr>
        <p:spPr>
          <a:xfrm>
            <a:off x="1596331" y="3972121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93F931D2-3DB6-4039-AA32-7615A5D736BC}"/>
              </a:ext>
            </a:extLst>
          </p:cNvPr>
          <p:cNvSpPr txBox="1"/>
          <p:nvPr/>
        </p:nvSpPr>
        <p:spPr>
          <a:xfrm>
            <a:off x="3438220" y="3972121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E4AE4888-7ECC-4EF4-BD94-A839B546F3E0}"/>
              </a:ext>
            </a:extLst>
          </p:cNvPr>
          <p:cNvSpPr txBox="1"/>
          <p:nvPr/>
        </p:nvSpPr>
        <p:spPr>
          <a:xfrm>
            <a:off x="3999611" y="39721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BA00F5DE-AA9B-48ED-87E4-80E9CF498608}"/>
              </a:ext>
            </a:extLst>
          </p:cNvPr>
          <p:cNvSpPr txBox="1"/>
          <p:nvPr/>
        </p:nvSpPr>
        <p:spPr>
          <a:xfrm>
            <a:off x="4649239" y="39721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D30EF58F-0CC8-47F3-8C95-4E2F25969CFD}"/>
              </a:ext>
            </a:extLst>
          </p:cNvPr>
          <p:cNvSpPr txBox="1"/>
          <p:nvPr/>
        </p:nvSpPr>
        <p:spPr>
          <a:xfrm>
            <a:off x="5285418" y="39721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4B51B125-4BF7-47EB-8DF0-F1B9BCDA3330}"/>
              </a:ext>
            </a:extLst>
          </p:cNvPr>
          <p:cNvSpPr txBox="1"/>
          <p:nvPr/>
        </p:nvSpPr>
        <p:spPr>
          <a:xfrm>
            <a:off x="5917325" y="3972121"/>
            <a:ext cx="292412" cy="45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2"/>
                </a:solidFill>
              </a:rPr>
              <a:t>7</a:t>
            </a:r>
            <a:endParaRPr lang="zh-TW" altLang="en-US" sz="2400" dirty="0">
              <a:solidFill>
                <a:schemeClr val="accent2"/>
              </a:solidFill>
            </a:endParaRPr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2F3982A9-0FF3-4DF6-82DF-58CB58AD9360}"/>
              </a:ext>
            </a:extLst>
          </p:cNvPr>
          <p:cNvSpPr txBox="1"/>
          <p:nvPr/>
        </p:nvSpPr>
        <p:spPr>
          <a:xfrm>
            <a:off x="6526260" y="39721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8</a:t>
            </a:r>
            <a:endParaRPr lang="zh-TW" altLang="en-US" sz="2400" dirty="0"/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DA82137E-65D5-408A-B62B-D4C80E1F1DBD}"/>
              </a:ext>
            </a:extLst>
          </p:cNvPr>
          <p:cNvSpPr txBox="1"/>
          <p:nvPr/>
        </p:nvSpPr>
        <p:spPr>
          <a:xfrm>
            <a:off x="7121648" y="39721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9</a:t>
            </a:r>
            <a:endParaRPr lang="zh-TW" altLang="en-US" sz="2400" dirty="0"/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A48B1C63-00B7-4D0A-B56C-CA23D0D0B998}"/>
              </a:ext>
            </a:extLst>
          </p:cNvPr>
          <p:cNvSpPr txBox="1"/>
          <p:nvPr/>
        </p:nvSpPr>
        <p:spPr>
          <a:xfrm>
            <a:off x="7657130" y="3972121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5551ACE2-B4B2-4E8E-A985-1E2A3E1D600D}"/>
              </a:ext>
            </a:extLst>
          </p:cNvPr>
          <p:cNvSpPr txBox="1"/>
          <p:nvPr/>
        </p:nvSpPr>
        <p:spPr>
          <a:xfrm>
            <a:off x="8281263" y="3972121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11</a:t>
            </a:r>
            <a:endParaRPr lang="zh-TW" altLang="en-US" sz="2400" dirty="0"/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A76A0E78-645E-49CD-B495-4AAC610C45F5}"/>
              </a:ext>
            </a:extLst>
          </p:cNvPr>
          <p:cNvSpPr txBox="1"/>
          <p:nvPr/>
        </p:nvSpPr>
        <p:spPr>
          <a:xfrm>
            <a:off x="8884977" y="3972121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12</a:t>
            </a:r>
            <a:endParaRPr lang="zh-TW" altLang="en-US" sz="2400" dirty="0"/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D92E2EF0-5D2F-4D66-B798-706D222C5B88}"/>
              </a:ext>
            </a:extLst>
          </p:cNvPr>
          <p:cNvSpPr txBox="1"/>
          <p:nvPr/>
        </p:nvSpPr>
        <p:spPr>
          <a:xfrm>
            <a:off x="9487818" y="3972121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13</a:t>
            </a:r>
            <a:endParaRPr lang="zh-TW" altLang="en-US" sz="2400" dirty="0"/>
          </a:p>
        </p:txBody>
      </p:sp>
      <p:pic>
        <p:nvPicPr>
          <p:cNvPr id="121" name="圖片 120">
            <a:extLst>
              <a:ext uri="{FF2B5EF4-FFF2-40B4-BE49-F238E27FC236}">
                <a16:creationId xmlns:a16="http://schemas.microsoft.com/office/drawing/2014/main" id="{B1F04E9B-8EE8-4F77-88BB-57596B7AE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029" y="4719686"/>
            <a:ext cx="603504" cy="1828800"/>
          </a:xfrm>
          <a:prstGeom prst="rect">
            <a:avLst/>
          </a:prstGeom>
        </p:spPr>
      </p:pic>
      <p:pic>
        <p:nvPicPr>
          <p:cNvPr id="124" name="圖片 123">
            <a:extLst>
              <a:ext uri="{FF2B5EF4-FFF2-40B4-BE49-F238E27FC236}">
                <a16:creationId xmlns:a16="http://schemas.microsoft.com/office/drawing/2014/main" id="{3A160361-4159-4B6E-8E9E-852AE0386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783" y="4681588"/>
            <a:ext cx="628650" cy="1905000"/>
          </a:xfrm>
          <a:prstGeom prst="rect">
            <a:avLst/>
          </a:prstGeom>
        </p:spPr>
      </p:pic>
      <p:pic>
        <p:nvPicPr>
          <p:cNvPr id="126" name="圖片 125">
            <a:extLst>
              <a:ext uri="{FF2B5EF4-FFF2-40B4-BE49-F238E27FC236}">
                <a16:creationId xmlns:a16="http://schemas.microsoft.com/office/drawing/2014/main" id="{364BE209-EBD8-4200-A3DD-8E1D795FB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97" y="4681588"/>
            <a:ext cx="628650" cy="1905000"/>
          </a:xfrm>
          <a:prstGeom prst="rect">
            <a:avLst/>
          </a:prstGeom>
        </p:spPr>
      </p:pic>
      <p:pic>
        <p:nvPicPr>
          <p:cNvPr id="128" name="圖片 127">
            <a:extLst>
              <a:ext uri="{FF2B5EF4-FFF2-40B4-BE49-F238E27FC236}">
                <a16:creationId xmlns:a16="http://schemas.microsoft.com/office/drawing/2014/main" id="{F04E4FE8-BDAD-4EDA-881F-7939A0CA0C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683" y="4681588"/>
            <a:ext cx="628650" cy="1905000"/>
          </a:xfrm>
          <a:prstGeom prst="rect">
            <a:avLst/>
          </a:prstGeom>
        </p:spPr>
      </p:pic>
      <p:sp>
        <p:nvSpPr>
          <p:cNvPr id="129" name="矩形 128">
            <a:extLst>
              <a:ext uri="{FF2B5EF4-FFF2-40B4-BE49-F238E27FC236}">
                <a16:creationId xmlns:a16="http://schemas.microsoft.com/office/drawing/2014/main" id="{A00FAFB6-E543-4D2A-9BDB-E53310EBB560}"/>
              </a:ext>
            </a:extLst>
          </p:cNvPr>
          <p:cNvSpPr/>
          <p:nvPr/>
        </p:nvSpPr>
        <p:spPr>
          <a:xfrm>
            <a:off x="5164847" y="4628248"/>
            <a:ext cx="603504" cy="201168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EAAE5701-E74D-4CB1-B945-FED80057E46F}"/>
              </a:ext>
            </a:extLst>
          </p:cNvPr>
          <p:cNvSpPr/>
          <p:nvPr/>
        </p:nvSpPr>
        <p:spPr>
          <a:xfrm>
            <a:off x="6391347" y="4628248"/>
            <a:ext cx="603504" cy="201168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18ECB8DE-4EFB-4D3F-800A-EB497C657853}"/>
              </a:ext>
            </a:extLst>
          </p:cNvPr>
          <p:cNvSpPr/>
          <p:nvPr/>
        </p:nvSpPr>
        <p:spPr>
          <a:xfrm>
            <a:off x="3915865" y="4628248"/>
            <a:ext cx="603504" cy="201168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F0D78C09-2D4F-4EC8-8F41-8DA45F89EBD9}"/>
              </a:ext>
            </a:extLst>
          </p:cNvPr>
          <p:cNvSpPr/>
          <p:nvPr/>
        </p:nvSpPr>
        <p:spPr>
          <a:xfrm>
            <a:off x="7600426" y="4628248"/>
            <a:ext cx="603504" cy="201168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3" name="圖片 132">
            <a:extLst>
              <a:ext uri="{FF2B5EF4-FFF2-40B4-BE49-F238E27FC236}">
                <a16:creationId xmlns:a16="http://schemas.microsoft.com/office/drawing/2014/main" id="{080487F2-2840-4028-B268-412E998B8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313" y="4719686"/>
            <a:ext cx="603504" cy="1828800"/>
          </a:xfrm>
          <a:prstGeom prst="rect">
            <a:avLst/>
          </a:prstGeom>
        </p:spPr>
      </p:pic>
      <p:sp>
        <p:nvSpPr>
          <p:cNvPr id="134" name="矩形 133">
            <a:extLst>
              <a:ext uri="{FF2B5EF4-FFF2-40B4-BE49-F238E27FC236}">
                <a16:creationId xmlns:a16="http://schemas.microsoft.com/office/drawing/2014/main" id="{AB99A070-9C48-4687-8307-D487FE83894D}"/>
              </a:ext>
            </a:extLst>
          </p:cNvPr>
          <p:cNvSpPr/>
          <p:nvPr/>
        </p:nvSpPr>
        <p:spPr>
          <a:xfrm>
            <a:off x="2693142" y="4628246"/>
            <a:ext cx="603504" cy="201168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657FAAEA-6837-4C88-9ACA-5FCC802595FC}"/>
              </a:ext>
            </a:extLst>
          </p:cNvPr>
          <p:cNvSpPr/>
          <p:nvPr/>
        </p:nvSpPr>
        <p:spPr>
          <a:xfrm>
            <a:off x="8836200" y="4629545"/>
            <a:ext cx="603504" cy="201168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6" name="圖片 135">
            <a:extLst>
              <a:ext uri="{FF2B5EF4-FFF2-40B4-BE49-F238E27FC236}">
                <a16:creationId xmlns:a16="http://schemas.microsoft.com/office/drawing/2014/main" id="{EF2D3DF9-A5D6-4477-B6E0-04E6EBBCA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24" y="4719686"/>
            <a:ext cx="603504" cy="1828800"/>
          </a:xfrm>
          <a:prstGeom prst="rect">
            <a:avLst/>
          </a:prstGeom>
        </p:spPr>
      </p:pic>
      <p:pic>
        <p:nvPicPr>
          <p:cNvPr id="137" name="圖片 136">
            <a:extLst>
              <a:ext uri="{FF2B5EF4-FFF2-40B4-BE49-F238E27FC236}">
                <a16:creationId xmlns:a16="http://schemas.microsoft.com/office/drawing/2014/main" id="{41A622C7-BB6B-4882-8314-7B8F29F73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087" y="4719686"/>
            <a:ext cx="603504" cy="1828800"/>
          </a:xfrm>
          <a:prstGeom prst="rect">
            <a:avLst/>
          </a:prstGeom>
        </p:spPr>
      </p:pic>
      <p:sp>
        <p:nvSpPr>
          <p:cNvPr id="138" name="矩形 137">
            <a:extLst>
              <a:ext uri="{FF2B5EF4-FFF2-40B4-BE49-F238E27FC236}">
                <a16:creationId xmlns:a16="http://schemas.microsoft.com/office/drawing/2014/main" id="{C98A676A-DF51-42B0-9C5F-9F9160E893BF}"/>
              </a:ext>
            </a:extLst>
          </p:cNvPr>
          <p:cNvSpPr/>
          <p:nvPr/>
        </p:nvSpPr>
        <p:spPr>
          <a:xfrm>
            <a:off x="1469863" y="4628246"/>
            <a:ext cx="603504" cy="201168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220947F2-F7B4-4927-91F4-75409393115F}"/>
              </a:ext>
            </a:extLst>
          </p:cNvPr>
          <p:cNvSpPr/>
          <p:nvPr/>
        </p:nvSpPr>
        <p:spPr>
          <a:xfrm>
            <a:off x="10045279" y="4628246"/>
            <a:ext cx="603504" cy="201168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0" name="接點: 弧形 139">
            <a:extLst>
              <a:ext uri="{FF2B5EF4-FFF2-40B4-BE49-F238E27FC236}">
                <a16:creationId xmlns:a16="http://schemas.microsoft.com/office/drawing/2014/main" id="{8DF8ABA1-63AF-4E24-98C8-08CF18D135B7}"/>
              </a:ext>
            </a:extLst>
          </p:cNvPr>
          <p:cNvCxnSpPr>
            <a:cxnSpLocks/>
            <a:stCxn id="141" idx="0"/>
            <a:endCxn id="142" idx="0"/>
          </p:cNvCxnSpPr>
          <p:nvPr/>
        </p:nvCxnSpPr>
        <p:spPr>
          <a:xfrm rot="5400000" flipH="1" flipV="1">
            <a:off x="2991328" y="3092450"/>
            <a:ext cx="1" cy="3042110"/>
          </a:xfrm>
          <a:prstGeom prst="curvedConnector3">
            <a:avLst>
              <a:gd name="adj1" fmla="val 22860100000"/>
            </a:avLst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6715B46D-E7D4-4CA6-BF91-07C7C319D19A}"/>
              </a:ext>
            </a:extLst>
          </p:cNvPr>
          <p:cNvSpPr txBox="1"/>
          <p:nvPr/>
        </p:nvSpPr>
        <p:spPr>
          <a:xfrm>
            <a:off x="1343475" y="4613505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E83B049D-D524-4BE2-B674-5E17F47CCBB3}"/>
              </a:ext>
            </a:extLst>
          </p:cNvPr>
          <p:cNvSpPr txBox="1"/>
          <p:nvPr/>
        </p:nvSpPr>
        <p:spPr>
          <a:xfrm>
            <a:off x="4385585" y="4613504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145" name="文字方塊 144">
            <a:extLst>
              <a:ext uri="{FF2B5EF4-FFF2-40B4-BE49-F238E27FC236}">
                <a16:creationId xmlns:a16="http://schemas.microsoft.com/office/drawing/2014/main" id="{2D0A28FC-A230-4C32-B31A-AEDFA8AEB88E}"/>
              </a:ext>
            </a:extLst>
          </p:cNvPr>
          <p:cNvSpPr txBox="1"/>
          <p:nvPr/>
        </p:nvSpPr>
        <p:spPr>
          <a:xfrm>
            <a:off x="10100019" y="3972121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14</a:t>
            </a:r>
            <a:endParaRPr lang="zh-TW" altLang="en-US" sz="2400" dirty="0"/>
          </a:p>
        </p:txBody>
      </p:sp>
      <p:sp>
        <p:nvSpPr>
          <p:cNvPr id="150" name="文字方塊 149">
            <a:extLst>
              <a:ext uri="{FF2B5EF4-FFF2-40B4-BE49-F238E27FC236}">
                <a16:creationId xmlns:a16="http://schemas.microsoft.com/office/drawing/2014/main" id="{67DF1503-52D5-412C-A89D-2AE72D1FB340}"/>
              </a:ext>
            </a:extLst>
          </p:cNvPr>
          <p:cNvSpPr txBox="1"/>
          <p:nvPr/>
        </p:nvSpPr>
        <p:spPr>
          <a:xfrm>
            <a:off x="8084360" y="4618331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5C1227D8-7B9A-4884-BA24-5A5C05B75C37}"/>
              </a:ext>
            </a:extLst>
          </p:cNvPr>
          <p:cNvSpPr txBox="1"/>
          <p:nvPr/>
        </p:nvSpPr>
        <p:spPr>
          <a:xfrm>
            <a:off x="8084360" y="2383438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151" name="文字方塊 150">
            <a:extLst>
              <a:ext uri="{FF2B5EF4-FFF2-40B4-BE49-F238E27FC236}">
                <a16:creationId xmlns:a16="http://schemas.microsoft.com/office/drawing/2014/main" id="{C1B3E259-D484-4A11-89B4-925834E12338}"/>
              </a:ext>
            </a:extLst>
          </p:cNvPr>
          <p:cNvSpPr txBox="1"/>
          <p:nvPr/>
        </p:nvSpPr>
        <p:spPr>
          <a:xfrm>
            <a:off x="3792241" y="2383051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cxnSp>
        <p:nvCxnSpPr>
          <p:cNvPr id="76" name="接點: 弧形 75">
            <a:extLst>
              <a:ext uri="{FF2B5EF4-FFF2-40B4-BE49-F238E27FC236}">
                <a16:creationId xmlns:a16="http://schemas.microsoft.com/office/drawing/2014/main" id="{F66F87ED-97FC-4AFD-9840-56774D710319}"/>
              </a:ext>
            </a:extLst>
          </p:cNvPr>
          <p:cNvCxnSpPr>
            <a:cxnSpLocks/>
            <a:stCxn id="151" idx="0"/>
            <a:endCxn id="75" idx="0"/>
          </p:cNvCxnSpPr>
          <p:nvPr/>
        </p:nvCxnSpPr>
        <p:spPr>
          <a:xfrm rot="16200000" flipH="1">
            <a:off x="6064904" y="237185"/>
            <a:ext cx="387" cy="4292119"/>
          </a:xfrm>
          <a:prstGeom prst="curvedConnector3">
            <a:avLst>
              <a:gd name="adj1" fmla="val -95920672"/>
            </a:avLst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AE694887-0C38-4AA7-ACEC-AA4A442B38D2}"/>
              </a:ext>
            </a:extLst>
          </p:cNvPr>
          <p:cNvSpPr txBox="1"/>
          <p:nvPr/>
        </p:nvSpPr>
        <p:spPr>
          <a:xfrm>
            <a:off x="10543079" y="5195161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ED272D9A-E384-4870-A8E0-7903EEBA911E}"/>
              </a:ext>
            </a:extLst>
          </p:cNvPr>
          <p:cNvSpPr txBox="1"/>
          <p:nvPr/>
        </p:nvSpPr>
        <p:spPr>
          <a:xfrm>
            <a:off x="1342735" y="5195161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cxnSp>
        <p:nvCxnSpPr>
          <p:cNvPr id="163" name="接點: 弧形 162">
            <a:extLst>
              <a:ext uri="{FF2B5EF4-FFF2-40B4-BE49-F238E27FC236}">
                <a16:creationId xmlns:a16="http://schemas.microsoft.com/office/drawing/2014/main" id="{49450447-0564-4BBA-BC1B-C10BFB89CEB4}"/>
              </a:ext>
            </a:extLst>
          </p:cNvPr>
          <p:cNvCxnSpPr>
            <a:cxnSpLocks/>
            <a:stCxn id="162" idx="0"/>
            <a:endCxn id="161" idx="0"/>
          </p:cNvCxnSpPr>
          <p:nvPr/>
        </p:nvCxnSpPr>
        <p:spPr>
          <a:xfrm rot="5400000" flipH="1" flipV="1">
            <a:off x="6069705" y="594989"/>
            <a:ext cx="12700" cy="9200344"/>
          </a:xfrm>
          <a:prstGeom prst="curvedConnector3">
            <a:avLst>
              <a:gd name="adj1" fmla="val 3517433"/>
            </a:avLst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Graphic 24" descr="Badge 1 with solid fill">
            <a:extLst>
              <a:ext uri="{FF2B5EF4-FFF2-40B4-BE49-F238E27FC236}">
                <a16:creationId xmlns:a16="http://schemas.microsoft.com/office/drawing/2014/main" id="{9430C8DA-9EF7-48D1-9BA2-EC41AFC222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0393" y="2634660"/>
            <a:ext cx="457200" cy="457200"/>
          </a:xfrm>
          <a:prstGeom prst="rect">
            <a:avLst/>
          </a:prstGeom>
        </p:spPr>
      </p:pic>
      <p:pic>
        <p:nvPicPr>
          <p:cNvPr id="168" name="Graphic 29" descr="Badge with solid fill">
            <a:extLst>
              <a:ext uri="{FF2B5EF4-FFF2-40B4-BE49-F238E27FC236}">
                <a16:creationId xmlns:a16="http://schemas.microsoft.com/office/drawing/2014/main" id="{7B63F937-8611-4547-837E-FCD52CCD04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0393" y="5405486"/>
            <a:ext cx="457200" cy="457200"/>
          </a:xfrm>
          <a:prstGeom prst="rect">
            <a:avLst/>
          </a:prstGeom>
        </p:spPr>
      </p:pic>
      <p:cxnSp>
        <p:nvCxnSpPr>
          <p:cNvPr id="173" name="直線單箭頭接點 172">
            <a:extLst>
              <a:ext uri="{FF2B5EF4-FFF2-40B4-BE49-F238E27FC236}">
                <a16:creationId xmlns:a16="http://schemas.microsoft.com/office/drawing/2014/main" id="{684606A8-DD2E-4FB4-A5D6-EFB73D8131B4}"/>
              </a:ext>
            </a:extLst>
          </p:cNvPr>
          <p:cNvCxnSpPr>
            <a:stCxn id="167" idx="2"/>
            <a:endCxn id="168" idx="0"/>
          </p:cNvCxnSpPr>
          <p:nvPr/>
        </p:nvCxnSpPr>
        <p:spPr>
          <a:xfrm>
            <a:off x="608993" y="3091860"/>
            <a:ext cx="0" cy="231362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702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B1F7ED-9F15-4458-8ABC-C8277B13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pic>
        <p:nvPicPr>
          <p:cNvPr id="4" name="Graphic 24" descr="Badge 1 with solid fill">
            <a:extLst>
              <a:ext uri="{FF2B5EF4-FFF2-40B4-BE49-F238E27FC236}">
                <a16:creationId xmlns:a16="http://schemas.microsoft.com/office/drawing/2014/main" id="{16203C38-91B9-4476-9B8B-907EE6031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115" y="2499024"/>
            <a:ext cx="457200" cy="4572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77DB159-3ED6-4792-A14F-7496C491E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754" y="2106839"/>
            <a:ext cx="452628" cy="13716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1648D35-536B-41B3-9B3E-5A6B2E6D17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868" y="2106839"/>
            <a:ext cx="452628" cy="13716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61F2642-38BD-4B71-8544-C83445F2D8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554" y="2106839"/>
            <a:ext cx="452628" cy="13716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BBFD813-7A86-4122-B77A-73E7542A27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382" y="2106839"/>
            <a:ext cx="452628" cy="13716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28ED26A-3D89-4966-8E78-FC427486CF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210" y="2106839"/>
            <a:ext cx="452628" cy="13716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214EAD52-7EC0-448A-8FEA-EDD9074A1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498" y="2106839"/>
            <a:ext cx="452628" cy="13716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69DD6BF3-0779-49F2-944C-54D99F92D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038" y="2106839"/>
            <a:ext cx="452628" cy="13716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55EDDB8-4749-47B5-9C03-61352925D23E}"/>
              </a:ext>
            </a:extLst>
          </p:cNvPr>
          <p:cNvSpPr/>
          <p:nvPr/>
        </p:nvSpPr>
        <p:spPr>
          <a:xfrm>
            <a:off x="6417068" y="2106839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DB9DEC-D9F1-4DE5-A10F-82278F9F2FF0}"/>
              </a:ext>
            </a:extLst>
          </p:cNvPr>
          <p:cNvSpPr/>
          <p:nvPr/>
        </p:nvSpPr>
        <p:spPr>
          <a:xfrm>
            <a:off x="7329182" y="2106839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D2B345-6749-4CEC-92AD-1A05369A9302}"/>
              </a:ext>
            </a:extLst>
          </p:cNvPr>
          <p:cNvSpPr/>
          <p:nvPr/>
        </p:nvSpPr>
        <p:spPr>
          <a:xfrm>
            <a:off x="5504954" y="2106839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7C2504-B757-4953-9866-0D81C7E994D8}"/>
              </a:ext>
            </a:extLst>
          </p:cNvPr>
          <p:cNvSpPr/>
          <p:nvPr/>
        </p:nvSpPr>
        <p:spPr>
          <a:xfrm>
            <a:off x="8239010" y="2106839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BD5016-2E12-46E5-99A3-FDA4C70172B5}"/>
              </a:ext>
            </a:extLst>
          </p:cNvPr>
          <p:cNvSpPr/>
          <p:nvPr/>
        </p:nvSpPr>
        <p:spPr>
          <a:xfrm>
            <a:off x="4592840" y="2106839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54A5566-1450-49F1-9367-53EB19E7DEFB}"/>
              </a:ext>
            </a:extLst>
          </p:cNvPr>
          <p:cNvSpPr/>
          <p:nvPr/>
        </p:nvSpPr>
        <p:spPr>
          <a:xfrm>
            <a:off x="9148838" y="2106839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40391E3-CC2C-4F71-9581-AE715DFAC9CA}"/>
              </a:ext>
            </a:extLst>
          </p:cNvPr>
          <p:cNvSpPr/>
          <p:nvPr/>
        </p:nvSpPr>
        <p:spPr>
          <a:xfrm>
            <a:off x="3683012" y="2106839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46F2D4F-1370-46C8-B89D-C72D7EA87ABE}"/>
              </a:ext>
            </a:extLst>
          </p:cNvPr>
          <p:cNvSpPr/>
          <p:nvPr/>
        </p:nvSpPr>
        <p:spPr>
          <a:xfrm>
            <a:off x="10058666" y="2106839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08A8F6C-ADCB-484C-93EE-44AC39099B10}"/>
              </a:ext>
            </a:extLst>
          </p:cNvPr>
          <p:cNvSpPr txBox="1"/>
          <p:nvPr/>
        </p:nvSpPr>
        <p:spPr>
          <a:xfrm>
            <a:off x="6932789" y="1437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2"/>
                </a:solidFill>
              </a:rPr>
              <a:t>?</a:t>
            </a:r>
            <a:endParaRPr lang="zh-TW" altLang="en-US" sz="2400" dirty="0">
              <a:solidFill>
                <a:schemeClr val="accent2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6FDA926-CB6F-49D5-BD4A-B65853F03EFC}"/>
              </a:ext>
            </a:extLst>
          </p:cNvPr>
          <p:cNvSpPr txBox="1"/>
          <p:nvPr/>
        </p:nvSpPr>
        <p:spPr>
          <a:xfrm>
            <a:off x="940790" y="2499024"/>
            <a:ext cx="2530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Find longest radius</a:t>
            </a:r>
            <a:endParaRPr lang="zh-TW" altLang="en-US" sz="2400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BBC2A6A3-980A-4E23-83D0-BF7687A6FCEA}"/>
              </a:ext>
            </a:extLst>
          </p:cNvPr>
          <p:cNvCxnSpPr>
            <a:cxnSpLocks/>
          </p:cNvCxnSpPr>
          <p:nvPr/>
        </p:nvCxnSpPr>
        <p:spPr>
          <a:xfrm>
            <a:off x="7329182" y="1926207"/>
            <a:ext cx="1819656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8ABE481-5DA5-415C-8485-F2A1D7E1C94B}"/>
              </a:ext>
            </a:extLst>
          </p:cNvPr>
          <p:cNvCxnSpPr>
            <a:cxnSpLocks/>
          </p:cNvCxnSpPr>
          <p:nvPr/>
        </p:nvCxnSpPr>
        <p:spPr>
          <a:xfrm flipH="1">
            <a:off x="5047754" y="1926207"/>
            <a:ext cx="1826514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43521E2-99DE-4447-B386-EE657D56F96B}"/>
              </a:ext>
            </a:extLst>
          </p:cNvPr>
          <p:cNvSpPr txBox="1"/>
          <p:nvPr/>
        </p:nvSpPr>
        <p:spPr>
          <a:xfrm>
            <a:off x="6475589" y="1437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2A5AF3F-7B9D-498E-87D4-D210EC34C73C}"/>
              </a:ext>
            </a:extLst>
          </p:cNvPr>
          <p:cNvSpPr txBox="1"/>
          <p:nvPr/>
        </p:nvSpPr>
        <p:spPr>
          <a:xfrm>
            <a:off x="5103989" y="1437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612C4DD-0DF4-4B3F-81B4-F22E3630F8D9}"/>
              </a:ext>
            </a:extLst>
          </p:cNvPr>
          <p:cNvSpPr txBox="1"/>
          <p:nvPr/>
        </p:nvSpPr>
        <p:spPr>
          <a:xfrm>
            <a:off x="4651361" y="1437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4BB2C99-DC81-4FF9-B476-8A5234DA37B3}"/>
              </a:ext>
            </a:extLst>
          </p:cNvPr>
          <p:cNvSpPr txBox="1"/>
          <p:nvPr/>
        </p:nvSpPr>
        <p:spPr>
          <a:xfrm>
            <a:off x="4194161" y="1437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E07498C-AA97-455F-8238-C4151BD06FFB}"/>
              </a:ext>
            </a:extLst>
          </p:cNvPr>
          <p:cNvSpPr txBox="1"/>
          <p:nvPr/>
        </p:nvSpPr>
        <p:spPr>
          <a:xfrm>
            <a:off x="3706888" y="1437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2AFD58B-CAA1-4A53-8EFE-73DFDB4DD6D0}"/>
              </a:ext>
            </a:extLst>
          </p:cNvPr>
          <p:cNvSpPr txBox="1"/>
          <p:nvPr/>
        </p:nvSpPr>
        <p:spPr>
          <a:xfrm>
            <a:off x="5551711" y="1437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244C8EB-4E20-460E-8E93-41809E813DCB}"/>
              </a:ext>
            </a:extLst>
          </p:cNvPr>
          <p:cNvSpPr txBox="1"/>
          <p:nvPr/>
        </p:nvSpPr>
        <p:spPr>
          <a:xfrm>
            <a:off x="6038272" y="1437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pic>
        <p:nvPicPr>
          <p:cNvPr id="43" name="Graphic 29" descr="Badge with solid fill">
            <a:extLst>
              <a:ext uri="{FF2B5EF4-FFF2-40B4-BE49-F238E27FC236}">
                <a16:creationId xmlns:a16="http://schemas.microsoft.com/office/drawing/2014/main" id="{3843F24B-EE82-4F38-88BD-E69086B7DA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0558" y="4987488"/>
            <a:ext cx="457200" cy="457200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FAC8A4F8-8668-460E-BDDA-298B7E9B4C3A}"/>
              </a:ext>
            </a:extLst>
          </p:cNvPr>
          <p:cNvSpPr txBox="1"/>
          <p:nvPr/>
        </p:nvSpPr>
        <p:spPr>
          <a:xfrm>
            <a:off x="942233" y="4983023"/>
            <a:ext cx="2630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Fill right-hand side</a:t>
            </a:r>
          </a:p>
          <a:p>
            <a:r>
              <a:rPr lang="en-US" altLang="zh-TW" sz="2400" dirty="0"/>
              <a:t>until </a:t>
            </a:r>
            <a:r>
              <a:rPr lang="en-US" altLang="zh-TW" sz="2400" dirty="0">
                <a:hlinkClick r:id="rId10" action="ppaction://hlinksldjump"/>
              </a:rPr>
              <a:t>case 3</a:t>
            </a:r>
            <a:endParaRPr lang="en-US" altLang="zh-TW" sz="2400" dirty="0"/>
          </a:p>
          <a:p>
            <a:r>
              <a:rPr lang="en-US" altLang="zh-TW" sz="2400" dirty="0"/>
              <a:t>or go back to step 1</a:t>
            </a:r>
            <a:endParaRPr lang="zh-TW" altLang="en-US" sz="2400" dirty="0"/>
          </a:p>
        </p:txBody>
      </p:sp>
      <p:pic>
        <p:nvPicPr>
          <p:cNvPr id="45" name="圖片 44">
            <a:extLst>
              <a:ext uri="{FF2B5EF4-FFF2-40B4-BE49-F238E27FC236}">
                <a16:creationId xmlns:a16="http://schemas.microsoft.com/office/drawing/2014/main" id="{A2D8AEB0-735E-4520-9783-2DE3A034F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510" y="4564333"/>
            <a:ext cx="452628" cy="1371600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AA9229EC-8D4D-4876-96DE-2A00E1D297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624" y="4564333"/>
            <a:ext cx="452628" cy="1371600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91FD524D-90CA-4956-91DA-54CFA3EEAF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310" y="4564333"/>
            <a:ext cx="452628" cy="1371600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09376679-098E-401B-9F22-41ECE9005F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138" y="4564333"/>
            <a:ext cx="452628" cy="1371600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2C5035F1-EFAE-449B-8F43-17E512A8A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966" y="4564333"/>
            <a:ext cx="452628" cy="1371600"/>
          </a:xfrm>
          <a:prstGeom prst="rect">
            <a:avLst/>
          </a:prstGeom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A1121323-5AAC-4729-A25D-08F3B06D8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254" y="4564333"/>
            <a:ext cx="452628" cy="1371600"/>
          </a:xfrm>
          <a:prstGeom prst="rect">
            <a:avLst/>
          </a:prstGeom>
        </p:spPr>
      </p:pic>
      <p:pic>
        <p:nvPicPr>
          <p:cNvPr id="51" name="圖片 50">
            <a:extLst>
              <a:ext uri="{FF2B5EF4-FFF2-40B4-BE49-F238E27FC236}">
                <a16:creationId xmlns:a16="http://schemas.microsoft.com/office/drawing/2014/main" id="{D4029859-38F6-4C59-839B-67B2AC5109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794" y="4564333"/>
            <a:ext cx="452628" cy="1371600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5C9AE4A5-B970-437F-8FEF-43E46B6882E7}"/>
              </a:ext>
            </a:extLst>
          </p:cNvPr>
          <p:cNvSpPr/>
          <p:nvPr/>
        </p:nvSpPr>
        <p:spPr>
          <a:xfrm>
            <a:off x="6398824" y="4564333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993093C-A84D-47A4-A1E2-069FC5B77B15}"/>
              </a:ext>
            </a:extLst>
          </p:cNvPr>
          <p:cNvSpPr/>
          <p:nvPr/>
        </p:nvSpPr>
        <p:spPr>
          <a:xfrm>
            <a:off x="7310938" y="4564333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6E87548-AF0C-4250-ACBE-98806ECA81F3}"/>
              </a:ext>
            </a:extLst>
          </p:cNvPr>
          <p:cNvSpPr/>
          <p:nvPr/>
        </p:nvSpPr>
        <p:spPr>
          <a:xfrm>
            <a:off x="5486710" y="4564333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686FB43-D96A-4465-B157-F13F49E5CD12}"/>
              </a:ext>
            </a:extLst>
          </p:cNvPr>
          <p:cNvSpPr/>
          <p:nvPr/>
        </p:nvSpPr>
        <p:spPr>
          <a:xfrm>
            <a:off x="8220766" y="4564333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08DE8EA-A459-41F5-9D9C-5230FFCCCBA8}"/>
              </a:ext>
            </a:extLst>
          </p:cNvPr>
          <p:cNvSpPr/>
          <p:nvPr/>
        </p:nvSpPr>
        <p:spPr>
          <a:xfrm>
            <a:off x="4574596" y="4564333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00BBCD1-08B9-41F7-B10D-0CBCADF4CB17}"/>
              </a:ext>
            </a:extLst>
          </p:cNvPr>
          <p:cNvSpPr/>
          <p:nvPr/>
        </p:nvSpPr>
        <p:spPr>
          <a:xfrm>
            <a:off x="9130594" y="4564333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95A44E6-AB71-4213-A162-022212FC29E7}"/>
              </a:ext>
            </a:extLst>
          </p:cNvPr>
          <p:cNvSpPr/>
          <p:nvPr/>
        </p:nvSpPr>
        <p:spPr>
          <a:xfrm>
            <a:off x="3664768" y="4564333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4B99BB8-3375-4B2F-A66D-FEC1011909B3}"/>
              </a:ext>
            </a:extLst>
          </p:cNvPr>
          <p:cNvSpPr/>
          <p:nvPr/>
        </p:nvSpPr>
        <p:spPr>
          <a:xfrm>
            <a:off x="10040422" y="4564333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416FC24F-CA4A-401E-8102-44C8FCCC36E7}"/>
              </a:ext>
            </a:extLst>
          </p:cNvPr>
          <p:cNvSpPr txBox="1"/>
          <p:nvPr/>
        </p:nvSpPr>
        <p:spPr>
          <a:xfrm>
            <a:off x="6914545" y="38945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1"/>
                </a:solidFill>
              </a:rPr>
              <a:t>8</a:t>
            </a:r>
            <a:endParaRPr lang="zh-TW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D28EFAA1-3D48-4ABA-A055-E7E6184F24C4}"/>
              </a:ext>
            </a:extLst>
          </p:cNvPr>
          <p:cNvCxnSpPr>
            <a:cxnSpLocks/>
          </p:cNvCxnSpPr>
          <p:nvPr/>
        </p:nvCxnSpPr>
        <p:spPr>
          <a:xfrm>
            <a:off x="7310938" y="4383701"/>
            <a:ext cx="3186684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0D6D3AB0-C4C2-4B57-A512-52C81BD47EB0}"/>
              </a:ext>
            </a:extLst>
          </p:cNvPr>
          <p:cNvCxnSpPr>
            <a:cxnSpLocks/>
          </p:cNvCxnSpPr>
          <p:nvPr/>
        </p:nvCxnSpPr>
        <p:spPr>
          <a:xfrm flipH="1">
            <a:off x="3664768" y="4389541"/>
            <a:ext cx="3191256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435C5B1D-E162-4DD2-ACF2-3026195B50F8}"/>
              </a:ext>
            </a:extLst>
          </p:cNvPr>
          <p:cNvSpPr txBox="1"/>
          <p:nvPr/>
        </p:nvSpPr>
        <p:spPr>
          <a:xfrm>
            <a:off x="6457345" y="38945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481DE087-5435-4783-BAA6-7EAE76B765CE}"/>
              </a:ext>
            </a:extLst>
          </p:cNvPr>
          <p:cNvSpPr txBox="1"/>
          <p:nvPr/>
        </p:nvSpPr>
        <p:spPr>
          <a:xfrm>
            <a:off x="5085745" y="38945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3E35220A-CBF6-408B-B170-3BAE4019421B}"/>
              </a:ext>
            </a:extLst>
          </p:cNvPr>
          <p:cNvSpPr txBox="1"/>
          <p:nvPr/>
        </p:nvSpPr>
        <p:spPr>
          <a:xfrm>
            <a:off x="4633117" y="38945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F4DD314D-8DC1-41BA-9788-9DA9B953B7CE}"/>
              </a:ext>
            </a:extLst>
          </p:cNvPr>
          <p:cNvSpPr txBox="1"/>
          <p:nvPr/>
        </p:nvSpPr>
        <p:spPr>
          <a:xfrm>
            <a:off x="4175917" y="38945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CFC598E3-863F-4EBA-B266-359B58D74762}"/>
              </a:ext>
            </a:extLst>
          </p:cNvPr>
          <p:cNvSpPr txBox="1"/>
          <p:nvPr/>
        </p:nvSpPr>
        <p:spPr>
          <a:xfrm>
            <a:off x="3688644" y="38945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BAF4BFC1-A512-4F99-917A-33DBD4C3AA50}"/>
              </a:ext>
            </a:extLst>
          </p:cNvPr>
          <p:cNvSpPr txBox="1"/>
          <p:nvPr/>
        </p:nvSpPr>
        <p:spPr>
          <a:xfrm>
            <a:off x="5533467" y="38945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FD72C075-4C06-42B2-8B0D-A439619CE6CD}"/>
              </a:ext>
            </a:extLst>
          </p:cNvPr>
          <p:cNvSpPr txBox="1"/>
          <p:nvPr/>
        </p:nvSpPr>
        <p:spPr>
          <a:xfrm>
            <a:off x="6020028" y="38945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9D88E8F5-F872-4132-B909-2CD700AAD054}"/>
              </a:ext>
            </a:extLst>
          </p:cNvPr>
          <p:cNvSpPr txBox="1"/>
          <p:nvPr/>
        </p:nvSpPr>
        <p:spPr>
          <a:xfrm>
            <a:off x="7387703" y="38945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2"/>
                </a:solidFill>
              </a:rPr>
              <a:t>?</a:t>
            </a:r>
            <a:endParaRPr lang="zh-TW" altLang="en-US" sz="2400" dirty="0">
              <a:solidFill>
                <a:schemeClr val="accent2"/>
              </a:solidFill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E89CEB32-6C18-4934-914A-C255F0C55BB3}"/>
              </a:ext>
            </a:extLst>
          </p:cNvPr>
          <p:cNvSpPr txBox="1"/>
          <p:nvPr/>
        </p:nvSpPr>
        <p:spPr>
          <a:xfrm>
            <a:off x="7827682" y="38945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2"/>
                </a:solidFill>
              </a:rPr>
              <a:t>?</a:t>
            </a:r>
            <a:endParaRPr lang="zh-TW" altLang="en-US" sz="2400" dirty="0">
              <a:solidFill>
                <a:schemeClr val="accent2"/>
              </a:solidFill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B69AC3C7-C5B8-41CB-844C-750B4301BE77}"/>
              </a:ext>
            </a:extLst>
          </p:cNvPr>
          <p:cNvSpPr txBox="1"/>
          <p:nvPr/>
        </p:nvSpPr>
        <p:spPr>
          <a:xfrm>
            <a:off x="8282596" y="38945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2"/>
                </a:solidFill>
              </a:rPr>
              <a:t>?</a:t>
            </a:r>
            <a:endParaRPr lang="zh-TW" altLang="en-US" sz="2400" dirty="0">
              <a:solidFill>
                <a:schemeClr val="accent2"/>
              </a:solidFill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E06A4848-CBE4-4E4A-AB1C-BE0C249A01F4}"/>
              </a:ext>
            </a:extLst>
          </p:cNvPr>
          <p:cNvSpPr txBox="1"/>
          <p:nvPr/>
        </p:nvSpPr>
        <p:spPr>
          <a:xfrm>
            <a:off x="8752445" y="38945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2"/>
                </a:solidFill>
              </a:rPr>
              <a:t>?</a:t>
            </a:r>
            <a:endParaRPr lang="zh-TW" altLang="en-US" sz="2400" dirty="0">
              <a:solidFill>
                <a:schemeClr val="accent2"/>
              </a:solidFill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0BC9228B-0551-4E3F-9902-C45932B599CB}"/>
              </a:ext>
            </a:extLst>
          </p:cNvPr>
          <p:cNvSpPr txBox="1"/>
          <p:nvPr/>
        </p:nvSpPr>
        <p:spPr>
          <a:xfrm>
            <a:off x="9222294" y="38945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2"/>
                </a:solidFill>
              </a:rPr>
              <a:t>?</a:t>
            </a:r>
            <a:endParaRPr lang="zh-TW" altLang="en-US" sz="2400" dirty="0">
              <a:solidFill>
                <a:schemeClr val="accent2"/>
              </a:solidFill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C89335B3-DDD4-4956-AB69-D422E5640482}"/>
              </a:ext>
            </a:extLst>
          </p:cNvPr>
          <p:cNvSpPr txBox="1"/>
          <p:nvPr/>
        </p:nvSpPr>
        <p:spPr>
          <a:xfrm>
            <a:off x="9695452" y="38945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2"/>
                </a:solidFill>
              </a:rPr>
              <a:t>?</a:t>
            </a:r>
            <a:endParaRPr lang="zh-TW" altLang="en-US" sz="2400" dirty="0">
              <a:solidFill>
                <a:schemeClr val="accent2"/>
              </a:solidFill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DEDEC02B-8532-4AFC-8F64-8FD6500C3497}"/>
              </a:ext>
            </a:extLst>
          </p:cNvPr>
          <p:cNvSpPr txBox="1"/>
          <p:nvPr/>
        </p:nvSpPr>
        <p:spPr>
          <a:xfrm>
            <a:off x="10117187" y="38945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2"/>
                </a:solidFill>
              </a:rPr>
              <a:t>?</a:t>
            </a:r>
            <a:endParaRPr lang="zh-TW" altLang="en-US" sz="2400" dirty="0">
              <a:solidFill>
                <a:schemeClr val="accent2"/>
              </a:solidFill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5CB2329C-426B-44A0-B918-835337570738}"/>
              </a:ext>
            </a:extLst>
          </p:cNvPr>
          <p:cNvSpPr txBox="1"/>
          <p:nvPr/>
        </p:nvSpPr>
        <p:spPr>
          <a:xfrm>
            <a:off x="6513721" y="5474268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33431E1B-DD23-478E-A33E-54C6210CF52E}"/>
              </a:ext>
            </a:extLst>
          </p:cNvPr>
          <p:cNvSpPr txBox="1"/>
          <p:nvPr/>
        </p:nvSpPr>
        <p:spPr>
          <a:xfrm>
            <a:off x="7429318" y="5474268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cxnSp>
        <p:nvCxnSpPr>
          <p:cNvPr id="84" name="接點: 弧形 83">
            <a:extLst>
              <a:ext uri="{FF2B5EF4-FFF2-40B4-BE49-F238E27FC236}">
                <a16:creationId xmlns:a16="http://schemas.microsoft.com/office/drawing/2014/main" id="{194718DA-6B2B-44E3-BBAB-60972BD73F6C}"/>
              </a:ext>
            </a:extLst>
          </p:cNvPr>
          <p:cNvCxnSpPr>
            <a:stCxn id="81" idx="2"/>
            <a:endCxn id="82" idx="2"/>
          </p:cNvCxnSpPr>
          <p:nvPr/>
        </p:nvCxnSpPr>
        <p:spPr>
          <a:xfrm rot="16200000" flipH="1">
            <a:off x="7098317" y="5478134"/>
            <a:ext cx="12700" cy="915597"/>
          </a:xfrm>
          <a:prstGeom prst="curvedConnector3">
            <a:avLst>
              <a:gd name="adj1" fmla="val 1337614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6FE0FC08-238D-433E-A9C1-609C6BD253B7}"/>
              </a:ext>
            </a:extLst>
          </p:cNvPr>
          <p:cNvSpPr txBox="1"/>
          <p:nvPr/>
        </p:nvSpPr>
        <p:spPr>
          <a:xfrm>
            <a:off x="6065156" y="5480618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C474E9D3-DD86-4577-ABD7-D401949516C1}"/>
              </a:ext>
            </a:extLst>
          </p:cNvPr>
          <p:cNvSpPr txBox="1"/>
          <p:nvPr/>
        </p:nvSpPr>
        <p:spPr>
          <a:xfrm>
            <a:off x="7872465" y="5467917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cxnSp>
        <p:nvCxnSpPr>
          <p:cNvPr id="89" name="接點: 弧形 88">
            <a:extLst>
              <a:ext uri="{FF2B5EF4-FFF2-40B4-BE49-F238E27FC236}">
                <a16:creationId xmlns:a16="http://schemas.microsoft.com/office/drawing/2014/main" id="{C048454B-7680-4367-B8F3-E1DCC3A3D983}"/>
              </a:ext>
            </a:extLst>
          </p:cNvPr>
          <p:cNvCxnSpPr>
            <a:cxnSpLocks/>
            <a:stCxn id="87" idx="2"/>
            <a:endCxn id="88" idx="2"/>
          </p:cNvCxnSpPr>
          <p:nvPr/>
        </p:nvCxnSpPr>
        <p:spPr>
          <a:xfrm rot="5400000" flipH="1" flipV="1">
            <a:off x="7089257" y="5032278"/>
            <a:ext cx="12701" cy="1807309"/>
          </a:xfrm>
          <a:prstGeom prst="curvedConnector3">
            <a:avLst>
              <a:gd name="adj1" fmla="val -2526407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8C7F869E-9B2B-4037-A529-FB0762880F15}"/>
              </a:ext>
            </a:extLst>
          </p:cNvPr>
          <p:cNvSpPr txBox="1"/>
          <p:nvPr/>
        </p:nvSpPr>
        <p:spPr>
          <a:xfrm>
            <a:off x="5597035" y="5480618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B03C1180-5F08-403F-AC6D-179086E38A4C}"/>
              </a:ext>
            </a:extLst>
          </p:cNvPr>
          <p:cNvSpPr txBox="1"/>
          <p:nvPr/>
        </p:nvSpPr>
        <p:spPr>
          <a:xfrm>
            <a:off x="8340812" y="5467916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cxnSp>
        <p:nvCxnSpPr>
          <p:cNvPr id="96" name="接點: 弧形 95">
            <a:extLst>
              <a:ext uri="{FF2B5EF4-FFF2-40B4-BE49-F238E27FC236}">
                <a16:creationId xmlns:a16="http://schemas.microsoft.com/office/drawing/2014/main" id="{DC012B4A-F8FF-4CB2-A42D-AE72E32BCE2A}"/>
              </a:ext>
            </a:extLst>
          </p:cNvPr>
          <p:cNvCxnSpPr>
            <a:cxnSpLocks/>
            <a:stCxn id="94" idx="2"/>
            <a:endCxn id="55" idx="2"/>
          </p:cNvCxnSpPr>
          <p:nvPr/>
        </p:nvCxnSpPr>
        <p:spPr>
          <a:xfrm rot="5400000" flipH="1" flipV="1">
            <a:off x="7083424" y="4576341"/>
            <a:ext cx="6350" cy="2725533"/>
          </a:xfrm>
          <a:prstGeom prst="curvedConnector3">
            <a:avLst>
              <a:gd name="adj1" fmla="val -7563339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46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FE05B62-C115-41B9-887F-9673CDED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Understanding </a:t>
            </a:r>
            <a:r>
              <a:rPr lang="en-US" altLang="zh-TW" dirty="0" err="1"/>
              <a:t>Manacher's</a:t>
            </a:r>
            <a:r>
              <a:rPr lang="en-US" altLang="zh-TW" dirty="0"/>
              <a:t> Algorithm 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30F1DC-1934-44CF-9853-9DCD415126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022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圖片 87">
            <a:extLst>
              <a:ext uri="{FF2B5EF4-FFF2-40B4-BE49-F238E27FC236}">
                <a16:creationId xmlns:a16="http://schemas.microsoft.com/office/drawing/2014/main" id="{038DD5A9-70D5-4988-BD5B-04090FF56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622" y="4564333"/>
            <a:ext cx="452628" cy="13716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0B1F7ED-9F15-4458-8ABC-C8277B13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(2)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7DB159-3ED6-4792-A14F-7496C491E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754" y="2106839"/>
            <a:ext cx="452628" cy="13716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1648D35-536B-41B3-9B3E-5A6B2E6D1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868" y="2106839"/>
            <a:ext cx="452628" cy="13716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61F2642-38BD-4B71-8544-C83445F2D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554" y="2106839"/>
            <a:ext cx="452628" cy="13716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BBFD813-7A86-4122-B77A-73E7542A27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382" y="2106839"/>
            <a:ext cx="452628" cy="13716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28ED26A-3D89-4966-8E78-FC427486C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210" y="2106839"/>
            <a:ext cx="452628" cy="13716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214EAD52-7EC0-448A-8FEA-EDD9074A1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498" y="2106839"/>
            <a:ext cx="452628" cy="13716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69DD6BF3-0779-49F2-944C-54D99F92D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038" y="2106839"/>
            <a:ext cx="452628" cy="13716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55EDDB8-4749-47B5-9C03-61352925D23E}"/>
              </a:ext>
            </a:extLst>
          </p:cNvPr>
          <p:cNvSpPr/>
          <p:nvPr/>
        </p:nvSpPr>
        <p:spPr>
          <a:xfrm>
            <a:off x="6417068" y="2106839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DB9DEC-D9F1-4DE5-A10F-82278F9F2FF0}"/>
              </a:ext>
            </a:extLst>
          </p:cNvPr>
          <p:cNvSpPr/>
          <p:nvPr/>
        </p:nvSpPr>
        <p:spPr>
          <a:xfrm>
            <a:off x="7329182" y="2106839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D2B345-6749-4CEC-92AD-1A05369A9302}"/>
              </a:ext>
            </a:extLst>
          </p:cNvPr>
          <p:cNvSpPr/>
          <p:nvPr/>
        </p:nvSpPr>
        <p:spPr>
          <a:xfrm>
            <a:off x="5504954" y="2106839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7C2504-B757-4953-9866-0D81C7E994D8}"/>
              </a:ext>
            </a:extLst>
          </p:cNvPr>
          <p:cNvSpPr/>
          <p:nvPr/>
        </p:nvSpPr>
        <p:spPr>
          <a:xfrm>
            <a:off x="8239010" y="2106839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BD5016-2E12-46E5-99A3-FDA4C70172B5}"/>
              </a:ext>
            </a:extLst>
          </p:cNvPr>
          <p:cNvSpPr/>
          <p:nvPr/>
        </p:nvSpPr>
        <p:spPr>
          <a:xfrm>
            <a:off x="4592840" y="2106839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54A5566-1450-49F1-9367-53EB19E7DEFB}"/>
              </a:ext>
            </a:extLst>
          </p:cNvPr>
          <p:cNvSpPr/>
          <p:nvPr/>
        </p:nvSpPr>
        <p:spPr>
          <a:xfrm>
            <a:off x="9148838" y="2106839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40391E3-CC2C-4F71-9581-AE715DFAC9CA}"/>
              </a:ext>
            </a:extLst>
          </p:cNvPr>
          <p:cNvSpPr/>
          <p:nvPr/>
        </p:nvSpPr>
        <p:spPr>
          <a:xfrm>
            <a:off x="3683012" y="2106839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46F2D4F-1370-46C8-B89D-C72D7EA87ABE}"/>
              </a:ext>
            </a:extLst>
          </p:cNvPr>
          <p:cNvSpPr/>
          <p:nvPr/>
        </p:nvSpPr>
        <p:spPr>
          <a:xfrm>
            <a:off x="10058666" y="2106839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08A8F6C-ADCB-484C-93EE-44AC39099B10}"/>
              </a:ext>
            </a:extLst>
          </p:cNvPr>
          <p:cNvSpPr txBox="1"/>
          <p:nvPr/>
        </p:nvSpPr>
        <p:spPr>
          <a:xfrm>
            <a:off x="6932789" y="1437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8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6FDA926-CB6F-49D5-BD4A-B65853F03EFC}"/>
              </a:ext>
            </a:extLst>
          </p:cNvPr>
          <p:cNvSpPr txBox="1"/>
          <p:nvPr/>
        </p:nvSpPr>
        <p:spPr>
          <a:xfrm>
            <a:off x="940790" y="2499024"/>
            <a:ext cx="2790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Case 3: Go back to</a:t>
            </a:r>
          </a:p>
          <a:p>
            <a:r>
              <a:rPr lang="en-US" altLang="zh-TW" sz="2400" dirty="0"/>
              <a:t>step 1 skipping some</a:t>
            </a:r>
          </a:p>
          <a:p>
            <a:r>
              <a:rPr lang="en-US" altLang="zh-TW" sz="2400" dirty="0"/>
              <a:t>distance</a:t>
            </a:r>
            <a:endParaRPr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43521E2-99DE-4447-B386-EE657D56F96B}"/>
              </a:ext>
            </a:extLst>
          </p:cNvPr>
          <p:cNvSpPr txBox="1"/>
          <p:nvPr/>
        </p:nvSpPr>
        <p:spPr>
          <a:xfrm>
            <a:off x="6475589" y="1437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2A5AF3F-7B9D-498E-87D4-D210EC34C73C}"/>
              </a:ext>
            </a:extLst>
          </p:cNvPr>
          <p:cNvSpPr txBox="1"/>
          <p:nvPr/>
        </p:nvSpPr>
        <p:spPr>
          <a:xfrm>
            <a:off x="5103989" y="1437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612C4DD-0DF4-4B3F-81B4-F22E3630F8D9}"/>
              </a:ext>
            </a:extLst>
          </p:cNvPr>
          <p:cNvSpPr txBox="1"/>
          <p:nvPr/>
        </p:nvSpPr>
        <p:spPr>
          <a:xfrm>
            <a:off x="4651361" y="1437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6"/>
                </a:solidFill>
              </a:rPr>
              <a:t>3</a:t>
            </a:r>
            <a:endParaRPr lang="zh-TW" altLang="en-US" sz="2400" dirty="0">
              <a:solidFill>
                <a:schemeClr val="accent6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4BB2C99-DC81-4FF9-B476-8A5234DA37B3}"/>
              </a:ext>
            </a:extLst>
          </p:cNvPr>
          <p:cNvSpPr txBox="1"/>
          <p:nvPr/>
        </p:nvSpPr>
        <p:spPr>
          <a:xfrm>
            <a:off x="4194161" y="1437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E07498C-AA97-455F-8238-C4151BD06FFB}"/>
              </a:ext>
            </a:extLst>
          </p:cNvPr>
          <p:cNvSpPr txBox="1"/>
          <p:nvPr/>
        </p:nvSpPr>
        <p:spPr>
          <a:xfrm>
            <a:off x="3706888" y="1437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2AFD58B-CAA1-4A53-8EFE-73DFDB4DD6D0}"/>
              </a:ext>
            </a:extLst>
          </p:cNvPr>
          <p:cNvSpPr txBox="1"/>
          <p:nvPr/>
        </p:nvSpPr>
        <p:spPr>
          <a:xfrm>
            <a:off x="5551711" y="1437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244C8EB-4E20-460E-8E93-41809E813DCB}"/>
              </a:ext>
            </a:extLst>
          </p:cNvPr>
          <p:cNvSpPr txBox="1"/>
          <p:nvPr/>
        </p:nvSpPr>
        <p:spPr>
          <a:xfrm>
            <a:off x="6038272" y="1437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AC8A4F8-8668-460E-BDDA-298B7E9B4C3A}"/>
              </a:ext>
            </a:extLst>
          </p:cNvPr>
          <p:cNvSpPr txBox="1"/>
          <p:nvPr/>
        </p:nvSpPr>
        <p:spPr>
          <a:xfrm>
            <a:off x="942233" y="4983023"/>
            <a:ext cx="2530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Find longest radius</a:t>
            </a:r>
          </a:p>
        </p:txBody>
      </p:sp>
      <p:pic>
        <p:nvPicPr>
          <p:cNvPr id="45" name="圖片 44">
            <a:extLst>
              <a:ext uri="{FF2B5EF4-FFF2-40B4-BE49-F238E27FC236}">
                <a16:creationId xmlns:a16="http://schemas.microsoft.com/office/drawing/2014/main" id="{A2D8AEB0-735E-4520-9783-2DE3A034F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510" y="4564333"/>
            <a:ext cx="452628" cy="1371600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AA9229EC-8D4D-4876-96DE-2A00E1D29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624" y="4564333"/>
            <a:ext cx="452628" cy="1371600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91FD524D-90CA-4956-91DA-54CFA3EEA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310" y="4564333"/>
            <a:ext cx="452628" cy="1371600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09376679-098E-401B-9F22-41ECE9005F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138" y="4564333"/>
            <a:ext cx="452628" cy="1371600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2C5035F1-EFAE-449B-8F43-17E512A8A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966" y="4564333"/>
            <a:ext cx="452628" cy="1371600"/>
          </a:xfrm>
          <a:prstGeom prst="rect">
            <a:avLst/>
          </a:prstGeom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A1121323-5AAC-4729-A25D-08F3B06D8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254" y="4564333"/>
            <a:ext cx="452628" cy="1371600"/>
          </a:xfrm>
          <a:prstGeom prst="rect">
            <a:avLst/>
          </a:prstGeom>
        </p:spPr>
      </p:pic>
      <p:pic>
        <p:nvPicPr>
          <p:cNvPr id="51" name="圖片 50">
            <a:extLst>
              <a:ext uri="{FF2B5EF4-FFF2-40B4-BE49-F238E27FC236}">
                <a16:creationId xmlns:a16="http://schemas.microsoft.com/office/drawing/2014/main" id="{D4029859-38F6-4C59-839B-67B2AC510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794" y="4564333"/>
            <a:ext cx="452628" cy="1371600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5C9AE4A5-B970-437F-8FEF-43E46B6882E7}"/>
              </a:ext>
            </a:extLst>
          </p:cNvPr>
          <p:cNvSpPr/>
          <p:nvPr/>
        </p:nvSpPr>
        <p:spPr>
          <a:xfrm>
            <a:off x="6398824" y="4564333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993093C-A84D-47A4-A1E2-069FC5B77B15}"/>
              </a:ext>
            </a:extLst>
          </p:cNvPr>
          <p:cNvSpPr/>
          <p:nvPr/>
        </p:nvSpPr>
        <p:spPr>
          <a:xfrm>
            <a:off x="7310938" y="4564333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6E87548-AF0C-4250-ACBE-98806ECA81F3}"/>
              </a:ext>
            </a:extLst>
          </p:cNvPr>
          <p:cNvSpPr/>
          <p:nvPr/>
        </p:nvSpPr>
        <p:spPr>
          <a:xfrm>
            <a:off x="5486710" y="4564333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686FB43-D96A-4465-B157-F13F49E5CD12}"/>
              </a:ext>
            </a:extLst>
          </p:cNvPr>
          <p:cNvSpPr/>
          <p:nvPr/>
        </p:nvSpPr>
        <p:spPr>
          <a:xfrm>
            <a:off x="8220766" y="4564333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08DE8EA-A459-41F5-9D9C-5230FFCCCBA8}"/>
              </a:ext>
            </a:extLst>
          </p:cNvPr>
          <p:cNvSpPr/>
          <p:nvPr/>
        </p:nvSpPr>
        <p:spPr>
          <a:xfrm>
            <a:off x="4574596" y="4564333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00BBCD1-08B9-41F7-B10D-0CBCADF4CB17}"/>
              </a:ext>
            </a:extLst>
          </p:cNvPr>
          <p:cNvSpPr/>
          <p:nvPr/>
        </p:nvSpPr>
        <p:spPr>
          <a:xfrm>
            <a:off x="9130594" y="4564333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95A44E6-AB71-4213-A162-022212FC29E7}"/>
              </a:ext>
            </a:extLst>
          </p:cNvPr>
          <p:cNvSpPr/>
          <p:nvPr/>
        </p:nvSpPr>
        <p:spPr>
          <a:xfrm>
            <a:off x="3664768" y="4564333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4B99BB8-3375-4B2F-A66D-FEC1011909B3}"/>
              </a:ext>
            </a:extLst>
          </p:cNvPr>
          <p:cNvSpPr/>
          <p:nvPr/>
        </p:nvSpPr>
        <p:spPr>
          <a:xfrm>
            <a:off x="10040422" y="4564333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416FC24F-CA4A-401E-8102-44C8FCCC36E7}"/>
              </a:ext>
            </a:extLst>
          </p:cNvPr>
          <p:cNvSpPr txBox="1"/>
          <p:nvPr/>
        </p:nvSpPr>
        <p:spPr>
          <a:xfrm>
            <a:off x="6914545" y="38945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8</a:t>
            </a:r>
            <a:endParaRPr lang="zh-TW" altLang="en-US" sz="2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435C5B1D-E162-4DD2-ACF2-3026195B50F8}"/>
              </a:ext>
            </a:extLst>
          </p:cNvPr>
          <p:cNvSpPr txBox="1"/>
          <p:nvPr/>
        </p:nvSpPr>
        <p:spPr>
          <a:xfrm>
            <a:off x="6457345" y="38945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481DE087-5435-4783-BAA6-7EAE76B765CE}"/>
              </a:ext>
            </a:extLst>
          </p:cNvPr>
          <p:cNvSpPr txBox="1"/>
          <p:nvPr/>
        </p:nvSpPr>
        <p:spPr>
          <a:xfrm>
            <a:off x="5085745" y="38945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3E35220A-CBF6-408B-B170-3BAE4019421B}"/>
              </a:ext>
            </a:extLst>
          </p:cNvPr>
          <p:cNvSpPr txBox="1"/>
          <p:nvPr/>
        </p:nvSpPr>
        <p:spPr>
          <a:xfrm>
            <a:off x="4633117" y="38945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F4DD314D-8DC1-41BA-9788-9DA9B953B7CE}"/>
              </a:ext>
            </a:extLst>
          </p:cNvPr>
          <p:cNvSpPr txBox="1"/>
          <p:nvPr/>
        </p:nvSpPr>
        <p:spPr>
          <a:xfrm>
            <a:off x="4175917" y="38945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CFC598E3-863F-4EBA-B266-359B58D74762}"/>
              </a:ext>
            </a:extLst>
          </p:cNvPr>
          <p:cNvSpPr txBox="1"/>
          <p:nvPr/>
        </p:nvSpPr>
        <p:spPr>
          <a:xfrm>
            <a:off x="3688644" y="38945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BAF4BFC1-A512-4F99-917A-33DBD4C3AA50}"/>
              </a:ext>
            </a:extLst>
          </p:cNvPr>
          <p:cNvSpPr txBox="1"/>
          <p:nvPr/>
        </p:nvSpPr>
        <p:spPr>
          <a:xfrm>
            <a:off x="5533467" y="38945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FD72C075-4C06-42B2-8B0D-A439619CE6CD}"/>
              </a:ext>
            </a:extLst>
          </p:cNvPr>
          <p:cNvSpPr txBox="1"/>
          <p:nvPr/>
        </p:nvSpPr>
        <p:spPr>
          <a:xfrm>
            <a:off x="6020028" y="38945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9D88E8F5-F872-4132-B909-2CD700AAD054}"/>
              </a:ext>
            </a:extLst>
          </p:cNvPr>
          <p:cNvSpPr txBox="1"/>
          <p:nvPr/>
        </p:nvSpPr>
        <p:spPr>
          <a:xfrm>
            <a:off x="7387703" y="38945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E89CEB32-6C18-4934-914A-C255F0C55BB3}"/>
              </a:ext>
            </a:extLst>
          </p:cNvPr>
          <p:cNvSpPr txBox="1"/>
          <p:nvPr/>
        </p:nvSpPr>
        <p:spPr>
          <a:xfrm>
            <a:off x="7827682" y="38945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B69AC3C7-C5B8-41CB-844C-750B4301BE77}"/>
              </a:ext>
            </a:extLst>
          </p:cNvPr>
          <p:cNvSpPr txBox="1"/>
          <p:nvPr/>
        </p:nvSpPr>
        <p:spPr>
          <a:xfrm>
            <a:off x="8282596" y="38945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E06A4848-CBE4-4E4A-AB1C-BE0C249A01F4}"/>
              </a:ext>
            </a:extLst>
          </p:cNvPr>
          <p:cNvSpPr txBox="1"/>
          <p:nvPr/>
        </p:nvSpPr>
        <p:spPr>
          <a:xfrm>
            <a:off x="8752445" y="38945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0BC9228B-0551-4E3F-9902-C45932B599CB}"/>
              </a:ext>
            </a:extLst>
          </p:cNvPr>
          <p:cNvSpPr txBox="1"/>
          <p:nvPr/>
        </p:nvSpPr>
        <p:spPr>
          <a:xfrm>
            <a:off x="9228707" y="3894590"/>
            <a:ext cx="327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2"/>
                </a:solidFill>
              </a:rPr>
              <a:t>?</a:t>
            </a:r>
            <a:endParaRPr lang="zh-TW" altLang="en-US" sz="2400" dirty="0"/>
          </a:p>
        </p:txBody>
      </p:sp>
      <p:pic>
        <p:nvPicPr>
          <p:cNvPr id="70" name="Graphic 33" descr="Badge 3 with solid fill">
            <a:extLst>
              <a:ext uri="{FF2B5EF4-FFF2-40B4-BE49-F238E27FC236}">
                <a16:creationId xmlns:a16="http://schemas.microsoft.com/office/drawing/2014/main" id="{CE96053A-BDE4-4355-BB1A-FB8C6499B7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0558" y="2499024"/>
            <a:ext cx="457200" cy="457200"/>
          </a:xfrm>
          <a:prstGeom prst="rect">
            <a:avLst/>
          </a:prstGeom>
        </p:spPr>
      </p:pic>
      <p:sp>
        <p:nvSpPr>
          <p:cNvPr id="71" name="文字方塊 70">
            <a:extLst>
              <a:ext uri="{FF2B5EF4-FFF2-40B4-BE49-F238E27FC236}">
                <a16:creationId xmlns:a16="http://schemas.microsoft.com/office/drawing/2014/main" id="{90662C54-A801-415A-B402-568B61B3F8F0}"/>
              </a:ext>
            </a:extLst>
          </p:cNvPr>
          <p:cNvSpPr txBox="1"/>
          <p:nvPr/>
        </p:nvSpPr>
        <p:spPr>
          <a:xfrm>
            <a:off x="7380712" y="143801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6951ED65-DC9F-49AB-832E-2C48E50E9098}"/>
              </a:ext>
            </a:extLst>
          </p:cNvPr>
          <p:cNvSpPr txBox="1"/>
          <p:nvPr/>
        </p:nvSpPr>
        <p:spPr>
          <a:xfrm>
            <a:off x="7820691" y="143801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2B98E480-BB12-44CF-B4ED-5EFD590F3B7D}"/>
              </a:ext>
            </a:extLst>
          </p:cNvPr>
          <p:cNvSpPr txBox="1"/>
          <p:nvPr/>
        </p:nvSpPr>
        <p:spPr>
          <a:xfrm>
            <a:off x="8275605" y="143801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A16ABA87-6E69-4E30-A534-E206B6B15EBF}"/>
              </a:ext>
            </a:extLst>
          </p:cNvPr>
          <p:cNvSpPr txBox="1"/>
          <p:nvPr/>
        </p:nvSpPr>
        <p:spPr>
          <a:xfrm>
            <a:off x="8745454" y="143801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120CDDBF-4380-428B-A567-39F31B615B4A}"/>
              </a:ext>
            </a:extLst>
          </p:cNvPr>
          <p:cNvSpPr txBox="1"/>
          <p:nvPr/>
        </p:nvSpPr>
        <p:spPr>
          <a:xfrm>
            <a:off x="9075842" y="1438011"/>
            <a:ext cx="61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2"/>
                </a:solidFill>
              </a:rPr>
              <a:t>3</a:t>
            </a:r>
            <a:r>
              <a:rPr lang="zh-TW" altLang="en-US" sz="2400" dirty="0">
                <a:solidFill>
                  <a:schemeClr val="accent2"/>
                </a:solidFill>
              </a:rPr>
              <a:t>↑</a:t>
            </a:r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8317E6B5-266B-4A27-9195-CD15E12C1F03}"/>
              </a:ext>
            </a:extLst>
          </p:cNvPr>
          <p:cNvCxnSpPr>
            <a:cxnSpLocks/>
          </p:cNvCxnSpPr>
          <p:nvPr/>
        </p:nvCxnSpPr>
        <p:spPr>
          <a:xfrm>
            <a:off x="9606038" y="1926207"/>
            <a:ext cx="909828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340D9838-8891-4D6C-A239-4A45BAF171F8}"/>
              </a:ext>
            </a:extLst>
          </p:cNvPr>
          <p:cNvCxnSpPr>
            <a:cxnSpLocks/>
          </p:cNvCxnSpPr>
          <p:nvPr/>
        </p:nvCxnSpPr>
        <p:spPr>
          <a:xfrm flipH="1">
            <a:off x="8239010" y="1926207"/>
            <a:ext cx="891584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Graphic 24" descr="Badge 1 with solid fill">
            <a:extLst>
              <a:ext uri="{FF2B5EF4-FFF2-40B4-BE49-F238E27FC236}">
                <a16:creationId xmlns:a16="http://schemas.microsoft.com/office/drawing/2014/main" id="{8931F5AC-CBAD-49DB-A500-E921E48FB2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0558" y="4983023"/>
            <a:ext cx="457200" cy="457200"/>
          </a:xfrm>
          <a:prstGeom prst="rect">
            <a:avLst/>
          </a:prstGeom>
        </p:spPr>
      </p:pic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4DFF918F-2639-4778-8DAD-F1E305AE72DA}"/>
              </a:ext>
            </a:extLst>
          </p:cNvPr>
          <p:cNvCxnSpPr>
            <a:cxnSpLocks/>
          </p:cNvCxnSpPr>
          <p:nvPr/>
        </p:nvCxnSpPr>
        <p:spPr>
          <a:xfrm flipH="1">
            <a:off x="7820691" y="4373033"/>
            <a:ext cx="129165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7DBFD4AA-E5D4-4F47-B795-4D21E388F602}"/>
              </a:ext>
            </a:extLst>
          </p:cNvPr>
          <p:cNvCxnSpPr>
            <a:cxnSpLocks/>
          </p:cNvCxnSpPr>
          <p:nvPr/>
        </p:nvCxnSpPr>
        <p:spPr>
          <a:xfrm>
            <a:off x="9603752" y="4364644"/>
            <a:ext cx="1346498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0024FA08-EA55-4E48-95C6-35C1CA703A91}"/>
              </a:ext>
            </a:extLst>
          </p:cNvPr>
          <p:cNvSpPr/>
          <p:nvPr/>
        </p:nvSpPr>
        <p:spPr>
          <a:xfrm>
            <a:off x="10495336" y="4564333"/>
            <a:ext cx="457200" cy="13716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?</a:t>
            </a:r>
            <a:endParaRPr lang="zh-TW" altLang="en-US" sz="3200" dirty="0"/>
          </a:p>
        </p:txBody>
      </p: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ED2AA227-A9C4-4B4C-94B2-53DB78942EE5}"/>
              </a:ext>
            </a:extLst>
          </p:cNvPr>
          <p:cNvCxnSpPr>
            <a:cxnSpLocks/>
            <a:stCxn id="70" idx="2"/>
            <a:endCxn id="87" idx="0"/>
          </p:cNvCxnSpPr>
          <p:nvPr/>
        </p:nvCxnSpPr>
        <p:spPr>
          <a:xfrm>
            <a:off x="669158" y="2956224"/>
            <a:ext cx="0" cy="202679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276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59B9E4-5835-4B3C-913E-B37F8E64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findLongestRadius</a:t>
            </a:r>
            <a:r>
              <a:rPr lang="en-US" altLang="zh-TW" dirty="0"/>
              <a:t> (</a:t>
            </a:r>
            <a:r>
              <a:rPr lang="en-US" altLang="zh-TW" dirty="0" err="1"/>
              <a:t>skipDistance</a:t>
            </a:r>
            <a:r>
              <a:rPr lang="en-US" altLang="zh-TW" dirty="0"/>
              <a:t> = 0)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BCCCA8A-AECA-4428-8511-69CB693EA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78" y="2878625"/>
            <a:ext cx="452628" cy="13716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399944C-895D-4F94-8AA2-B76A3FC17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64" y="2878625"/>
            <a:ext cx="452628" cy="13716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0F37E27-86CF-4243-B8AE-408668B80D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492" y="2878625"/>
            <a:ext cx="452628" cy="13716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3CA6F46-AA99-4BC6-86BF-1108FE4D533A}"/>
              </a:ext>
            </a:extLst>
          </p:cNvPr>
          <p:cNvSpPr/>
          <p:nvPr/>
        </p:nvSpPr>
        <p:spPr>
          <a:xfrm>
            <a:off x="2916178" y="2878625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D33181-BDBC-48F0-8A32-A0A11630B97F}"/>
              </a:ext>
            </a:extLst>
          </p:cNvPr>
          <p:cNvSpPr/>
          <p:nvPr/>
        </p:nvSpPr>
        <p:spPr>
          <a:xfrm>
            <a:off x="3828292" y="2878625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A2C56F-C819-4633-864F-B504C22890C4}"/>
              </a:ext>
            </a:extLst>
          </p:cNvPr>
          <p:cNvSpPr/>
          <p:nvPr/>
        </p:nvSpPr>
        <p:spPr>
          <a:xfrm>
            <a:off x="2004064" y="2878625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8BC9F8-2E47-4AC2-AA28-05D3BBC24134}"/>
              </a:ext>
            </a:extLst>
          </p:cNvPr>
          <p:cNvSpPr/>
          <p:nvPr/>
        </p:nvSpPr>
        <p:spPr>
          <a:xfrm>
            <a:off x="4738120" y="2878625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AB226D5-4BF3-4C6A-B7B8-23B973B32CB6}"/>
              </a:ext>
            </a:extLst>
          </p:cNvPr>
          <p:cNvSpPr txBox="1"/>
          <p:nvPr/>
        </p:nvSpPr>
        <p:spPr>
          <a:xfrm>
            <a:off x="3129733" y="5008227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center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5B2D941F-0028-479A-8F0C-82763930E5C3}"/>
              </a:ext>
            </a:extLst>
          </p:cNvPr>
          <p:cNvCxnSpPr>
            <a:stCxn id="17" idx="0"/>
          </p:cNvCxnSpPr>
          <p:nvPr/>
        </p:nvCxnSpPr>
        <p:spPr>
          <a:xfrm flipV="1">
            <a:off x="3601978" y="4429387"/>
            <a:ext cx="0" cy="57884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F67B103-B9FD-4F9C-AF26-D8D8CC2A79F6}"/>
              </a:ext>
            </a:extLst>
          </p:cNvPr>
          <p:cNvSpPr txBox="1"/>
          <p:nvPr/>
        </p:nvSpPr>
        <p:spPr>
          <a:xfrm>
            <a:off x="2784127" y="53637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left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9C7B15D-3157-4724-B21E-60C4667A572A}"/>
              </a:ext>
            </a:extLst>
          </p:cNvPr>
          <p:cNvSpPr txBox="1"/>
          <p:nvPr/>
        </p:nvSpPr>
        <p:spPr>
          <a:xfrm>
            <a:off x="3687813" y="537248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right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8E4CF4E6-F151-4AF2-B617-2DA8139A8161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3129733" y="4429387"/>
            <a:ext cx="2" cy="93438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3313D8F-4495-46F6-9DF1-1048A58C472D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096740" y="4429387"/>
            <a:ext cx="0" cy="9431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68F9D90-8782-411B-A937-18CE5B5E2E1C}"/>
              </a:ext>
            </a:extLst>
          </p:cNvPr>
          <p:cNvSpPr txBox="1"/>
          <p:nvPr/>
        </p:nvSpPr>
        <p:spPr>
          <a:xfrm>
            <a:off x="3427327" y="21634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2"/>
                </a:solidFill>
              </a:rPr>
              <a:t>1</a:t>
            </a:r>
            <a:endParaRPr lang="zh-TW" altLang="en-US" sz="2400" dirty="0">
              <a:solidFill>
                <a:schemeClr val="accent2"/>
              </a:solidFill>
            </a:endParaRP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F12F92E3-C7D2-4E78-958B-23E44E1D2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830" y="2878625"/>
            <a:ext cx="452628" cy="1371600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765B8A89-5830-4977-9E97-C2A56A5EB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516" y="2878625"/>
            <a:ext cx="452628" cy="1371600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F9769701-174D-47CC-995B-F1CA0E474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344" y="2878625"/>
            <a:ext cx="452628" cy="1371600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ECB4F728-07F5-4BF5-BA60-507C48D04C7B}"/>
              </a:ext>
            </a:extLst>
          </p:cNvPr>
          <p:cNvSpPr/>
          <p:nvPr/>
        </p:nvSpPr>
        <p:spPr>
          <a:xfrm>
            <a:off x="7479030" y="2878625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9C73204-B824-4512-AFE0-1CED0DF66DD3}"/>
              </a:ext>
            </a:extLst>
          </p:cNvPr>
          <p:cNvSpPr/>
          <p:nvPr/>
        </p:nvSpPr>
        <p:spPr>
          <a:xfrm>
            <a:off x="8391144" y="2878625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5AAD038-FAFE-4638-BEB8-F62BE150A05D}"/>
              </a:ext>
            </a:extLst>
          </p:cNvPr>
          <p:cNvSpPr/>
          <p:nvPr/>
        </p:nvSpPr>
        <p:spPr>
          <a:xfrm>
            <a:off x="6566916" y="2878625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D2D3E53-EAA8-4FAC-B6F7-AA8D5F7BBFE7}"/>
              </a:ext>
            </a:extLst>
          </p:cNvPr>
          <p:cNvSpPr/>
          <p:nvPr/>
        </p:nvSpPr>
        <p:spPr>
          <a:xfrm>
            <a:off x="9300972" y="2878625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CA3FF6F0-892D-4A61-A48A-F7962BD91B74}"/>
              </a:ext>
            </a:extLst>
          </p:cNvPr>
          <p:cNvSpPr txBox="1"/>
          <p:nvPr/>
        </p:nvSpPr>
        <p:spPr>
          <a:xfrm>
            <a:off x="7692585" y="5008227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center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159A09C-998E-4033-8062-E1201CE4489E}"/>
              </a:ext>
            </a:extLst>
          </p:cNvPr>
          <p:cNvCxnSpPr>
            <a:stCxn id="37" idx="0"/>
          </p:cNvCxnSpPr>
          <p:nvPr/>
        </p:nvCxnSpPr>
        <p:spPr>
          <a:xfrm flipV="1">
            <a:off x="8164830" y="4429387"/>
            <a:ext cx="0" cy="57884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893B8EE-5E86-48A6-B42F-0FDB19FC133C}"/>
              </a:ext>
            </a:extLst>
          </p:cNvPr>
          <p:cNvSpPr txBox="1"/>
          <p:nvPr/>
        </p:nvSpPr>
        <p:spPr>
          <a:xfrm>
            <a:off x="6915534" y="53724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left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4BC944F-D406-463A-820A-21BE5719C551}"/>
              </a:ext>
            </a:extLst>
          </p:cNvPr>
          <p:cNvSpPr txBox="1"/>
          <p:nvPr/>
        </p:nvSpPr>
        <p:spPr>
          <a:xfrm>
            <a:off x="8659591" y="536377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right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8B3FC37C-2F86-4121-9B5A-B584ABB6D87E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7261140" y="4438101"/>
            <a:ext cx="2" cy="93438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442BE257-C9F6-4FE5-A064-AC908EE60067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9068518" y="4420673"/>
            <a:ext cx="0" cy="9431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BC2F16C-94F2-44FE-ADA3-07D23840D635}"/>
              </a:ext>
            </a:extLst>
          </p:cNvPr>
          <p:cNvSpPr txBox="1"/>
          <p:nvPr/>
        </p:nvSpPr>
        <p:spPr>
          <a:xfrm>
            <a:off x="7994751" y="21634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2"/>
                </a:solidFill>
              </a:rPr>
              <a:t>2</a:t>
            </a:r>
            <a:endParaRPr lang="zh-TW" altLang="en-US" sz="2400" dirty="0">
              <a:solidFill>
                <a:schemeClr val="accent2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5B17884-311F-4CBA-A746-5F74A5DB0406}"/>
              </a:ext>
            </a:extLst>
          </p:cNvPr>
          <p:cNvSpPr txBox="1"/>
          <p:nvPr/>
        </p:nvSpPr>
        <p:spPr>
          <a:xfrm>
            <a:off x="3237436" y="2878625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769AB5B-B4F4-4BAE-9953-80721B0AF161}"/>
              </a:ext>
            </a:extLst>
          </p:cNvPr>
          <p:cNvSpPr txBox="1"/>
          <p:nvPr/>
        </p:nvSpPr>
        <p:spPr>
          <a:xfrm>
            <a:off x="3703780" y="2878624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cxnSp>
        <p:nvCxnSpPr>
          <p:cNvPr id="48" name="接點: 弧形 47">
            <a:extLst>
              <a:ext uri="{FF2B5EF4-FFF2-40B4-BE49-F238E27FC236}">
                <a16:creationId xmlns:a16="http://schemas.microsoft.com/office/drawing/2014/main" id="{8592960A-5801-4E64-BA7C-0E41C2C0D6AB}"/>
              </a:ext>
            </a:extLst>
          </p:cNvPr>
          <p:cNvCxnSpPr>
            <a:cxnSpLocks/>
            <a:stCxn id="46" idx="0"/>
            <a:endCxn id="47" idx="0"/>
          </p:cNvCxnSpPr>
          <p:nvPr/>
        </p:nvCxnSpPr>
        <p:spPr>
          <a:xfrm rot="5400000" flipH="1" flipV="1">
            <a:off x="3597406" y="2645453"/>
            <a:ext cx="1" cy="466344"/>
          </a:xfrm>
          <a:prstGeom prst="curvedConnector3">
            <a:avLst>
              <a:gd name="adj1" fmla="val 22860100000"/>
            </a:avLst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4B8BA2B-5BCE-4D59-B856-9B618EA82955}"/>
              </a:ext>
            </a:extLst>
          </p:cNvPr>
          <p:cNvSpPr txBox="1"/>
          <p:nvPr/>
        </p:nvSpPr>
        <p:spPr>
          <a:xfrm>
            <a:off x="7354518" y="2887792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D0D2A7CA-66BF-47B4-876C-5CEB1FE80A88}"/>
              </a:ext>
            </a:extLst>
          </p:cNvPr>
          <p:cNvSpPr txBox="1"/>
          <p:nvPr/>
        </p:nvSpPr>
        <p:spPr>
          <a:xfrm>
            <a:off x="8716974" y="2868154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cxnSp>
        <p:nvCxnSpPr>
          <p:cNvPr id="53" name="接點: 弧形 52">
            <a:extLst>
              <a:ext uri="{FF2B5EF4-FFF2-40B4-BE49-F238E27FC236}">
                <a16:creationId xmlns:a16="http://schemas.microsoft.com/office/drawing/2014/main" id="{2160E31A-D2B8-44E6-AB66-63F86A3E1A66}"/>
              </a:ext>
            </a:extLst>
          </p:cNvPr>
          <p:cNvCxnSpPr>
            <a:cxnSpLocks/>
            <a:stCxn id="51" idx="0"/>
            <a:endCxn id="52" idx="0"/>
          </p:cNvCxnSpPr>
          <p:nvPr/>
        </p:nvCxnSpPr>
        <p:spPr>
          <a:xfrm rot="5400000" flipH="1" flipV="1">
            <a:off x="8152725" y="2196745"/>
            <a:ext cx="19638" cy="1362456"/>
          </a:xfrm>
          <a:prstGeom prst="curvedConnector3">
            <a:avLst>
              <a:gd name="adj1" fmla="val 1264070"/>
            </a:avLst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箭號: 向右 56">
            <a:extLst>
              <a:ext uri="{FF2B5EF4-FFF2-40B4-BE49-F238E27FC236}">
                <a16:creationId xmlns:a16="http://schemas.microsoft.com/office/drawing/2014/main" id="{092DFBBE-3AB1-40EC-89D3-700B07528AFB}"/>
              </a:ext>
            </a:extLst>
          </p:cNvPr>
          <p:cNvSpPr/>
          <p:nvPr/>
        </p:nvSpPr>
        <p:spPr>
          <a:xfrm>
            <a:off x="5659374" y="3429000"/>
            <a:ext cx="45720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4713A85-8FC6-4502-B56B-9FBCC0E93C08}"/>
              </a:ext>
            </a:extLst>
          </p:cNvPr>
          <p:cNvSpPr txBox="1"/>
          <p:nvPr/>
        </p:nvSpPr>
        <p:spPr>
          <a:xfrm>
            <a:off x="5393159" y="2775820"/>
            <a:ext cx="98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Next</a:t>
            </a:r>
          </a:p>
          <a:p>
            <a:pPr algn="ctr"/>
            <a:r>
              <a:rPr lang="en-US" altLang="zh-TW" dirty="0"/>
              <a:t>Iteration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8395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59B9E4-5835-4B3C-913E-B37F8E64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findLongestRadius</a:t>
            </a:r>
            <a:r>
              <a:rPr lang="en-US" altLang="zh-TW" dirty="0"/>
              <a:t> (</a:t>
            </a:r>
            <a:r>
              <a:rPr lang="en-US" altLang="zh-TW" dirty="0" err="1"/>
              <a:t>skipDistance</a:t>
            </a:r>
            <a:r>
              <a:rPr lang="en-US" altLang="zh-TW" dirty="0"/>
              <a:t> = 1)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BCCCA8A-AECA-4428-8511-69CB693EA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78" y="2878625"/>
            <a:ext cx="452628" cy="13716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399944C-895D-4F94-8AA2-B76A3FC17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64" y="2878625"/>
            <a:ext cx="452628" cy="13716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0F37E27-86CF-4243-B8AE-408668B80D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492" y="2878625"/>
            <a:ext cx="452628" cy="13716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3CA6F46-AA99-4BC6-86BF-1108FE4D533A}"/>
              </a:ext>
            </a:extLst>
          </p:cNvPr>
          <p:cNvSpPr/>
          <p:nvPr/>
        </p:nvSpPr>
        <p:spPr>
          <a:xfrm>
            <a:off x="2916178" y="2878625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D33181-BDBC-48F0-8A32-A0A11630B97F}"/>
              </a:ext>
            </a:extLst>
          </p:cNvPr>
          <p:cNvSpPr/>
          <p:nvPr/>
        </p:nvSpPr>
        <p:spPr>
          <a:xfrm>
            <a:off x="3828292" y="2878625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A2C56F-C819-4633-864F-B504C22890C4}"/>
              </a:ext>
            </a:extLst>
          </p:cNvPr>
          <p:cNvSpPr/>
          <p:nvPr/>
        </p:nvSpPr>
        <p:spPr>
          <a:xfrm>
            <a:off x="2004064" y="2878625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8BC9F8-2E47-4AC2-AA28-05D3BBC24134}"/>
              </a:ext>
            </a:extLst>
          </p:cNvPr>
          <p:cNvSpPr/>
          <p:nvPr/>
        </p:nvSpPr>
        <p:spPr>
          <a:xfrm>
            <a:off x="4738120" y="2878625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AB226D5-4BF3-4C6A-B7B8-23B973B32CB6}"/>
              </a:ext>
            </a:extLst>
          </p:cNvPr>
          <p:cNvSpPr txBox="1"/>
          <p:nvPr/>
        </p:nvSpPr>
        <p:spPr>
          <a:xfrm>
            <a:off x="3129733" y="5008227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center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5B2D941F-0028-479A-8F0C-82763930E5C3}"/>
              </a:ext>
            </a:extLst>
          </p:cNvPr>
          <p:cNvCxnSpPr>
            <a:stCxn id="17" idx="0"/>
          </p:cNvCxnSpPr>
          <p:nvPr/>
        </p:nvCxnSpPr>
        <p:spPr>
          <a:xfrm flipV="1">
            <a:off x="3601978" y="4429387"/>
            <a:ext cx="0" cy="57884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F67B103-B9FD-4F9C-AF26-D8D8CC2A79F6}"/>
              </a:ext>
            </a:extLst>
          </p:cNvPr>
          <p:cNvSpPr txBox="1"/>
          <p:nvPr/>
        </p:nvSpPr>
        <p:spPr>
          <a:xfrm>
            <a:off x="2323653" y="53637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left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9C7B15D-3157-4724-B21E-60C4667A572A}"/>
              </a:ext>
            </a:extLst>
          </p:cNvPr>
          <p:cNvSpPr txBox="1"/>
          <p:nvPr/>
        </p:nvSpPr>
        <p:spPr>
          <a:xfrm>
            <a:off x="4102837" y="536377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right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8E4CF4E6-F151-4AF2-B617-2DA8139A8161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669259" y="4429387"/>
            <a:ext cx="2" cy="93438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3313D8F-4495-46F6-9DF1-1048A58C472D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511764" y="4420673"/>
            <a:ext cx="0" cy="9431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68F9D90-8782-411B-A937-18CE5B5E2E1C}"/>
              </a:ext>
            </a:extLst>
          </p:cNvPr>
          <p:cNvSpPr txBox="1"/>
          <p:nvPr/>
        </p:nvSpPr>
        <p:spPr>
          <a:xfrm>
            <a:off x="3427327" y="21634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2"/>
                </a:solidFill>
              </a:rPr>
              <a:t>2</a:t>
            </a:r>
            <a:endParaRPr lang="zh-TW" altLang="en-US" sz="2400" dirty="0">
              <a:solidFill>
                <a:schemeClr val="accent2"/>
              </a:solidFill>
            </a:endParaRP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F12F92E3-C7D2-4E78-958B-23E44E1D2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830" y="2878625"/>
            <a:ext cx="452628" cy="1371600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765B8A89-5830-4977-9E97-C2A56A5EB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516" y="2878625"/>
            <a:ext cx="452628" cy="1371600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F9769701-174D-47CC-995B-F1CA0E474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344" y="2878625"/>
            <a:ext cx="452628" cy="1371600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ECB4F728-07F5-4BF5-BA60-507C48D04C7B}"/>
              </a:ext>
            </a:extLst>
          </p:cNvPr>
          <p:cNvSpPr/>
          <p:nvPr/>
        </p:nvSpPr>
        <p:spPr>
          <a:xfrm>
            <a:off x="7479030" y="2878625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9C73204-B824-4512-AFE0-1CED0DF66DD3}"/>
              </a:ext>
            </a:extLst>
          </p:cNvPr>
          <p:cNvSpPr/>
          <p:nvPr/>
        </p:nvSpPr>
        <p:spPr>
          <a:xfrm>
            <a:off x="8391144" y="2878625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5AAD038-FAFE-4638-BEB8-F62BE150A05D}"/>
              </a:ext>
            </a:extLst>
          </p:cNvPr>
          <p:cNvSpPr/>
          <p:nvPr/>
        </p:nvSpPr>
        <p:spPr>
          <a:xfrm>
            <a:off x="6566916" y="2878625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D2D3E53-EAA8-4FAC-B6F7-AA8D5F7BBFE7}"/>
              </a:ext>
            </a:extLst>
          </p:cNvPr>
          <p:cNvSpPr/>
          <p:nvPr/>
        </p:nvSpPr>
        <p:spPr>
          <a:xfrm>
            <a:off x="9300972" y="2878625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CA3FF6F0-892D-4A61-A48A-F7962BD91B74}"/>
              </a:ext>
            </a:extLst>
          </p:cNvPr>
          <p:cNvSpPr txBox="1"/>
          <p:nvPr/>
        </p:nvSpPr>
        <p:spPr>
          <a:xfrm>
            <a:off x="7692585" y="5008227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center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159A09C-998E-4033-8062-E1201CE4489E}"/>
              </a:ext>
            </a:extLst>
          </p:cNvPr>
          <p:cNvCxnSpPr>
            <a:stCxn id="37" idx="0"/>
          </p:cNvCxnSpPr>
          <p:nvPr/>
        </p:nvCxnSpPr>
        <p:spPr>
          <a:xfrm flipV="1">
            <a:off x="8164830" y="4429387"/>
            <a:ext cx="0" cy="57884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893B8EE-5E86-48A6-B42F-0FDB19FC133C}"/>
              </a:ext>
            </a:extLst>
          </p:cNvPr>
          <p:cNvSpPr txBox="1"/>
          <p:nvPr/>
        </p:nvSpPr>
        <p:spPr>
          <a:xfrm>
            <a:off x="6451299" y="53637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left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4BC944F-D406-463A-820A-21BE5719C551}"/>
              </a:ext>
            </a:extLst>
          </p:cNvPr>
          <p:cNvSpPr txBox="1"/>
          <p:nvPr/>
        </p:nvSpPr>
        <p:spPr>
          <a:xfrm>
            <a:off x="9123826" y="536377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right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8B3FC37C-2F86-4121-9B5A-B584ABB6D87E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6796905" y="4429387"/>
            <a:ext cx="2" cy="93438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442BE257-C9F6-4FE5-A064-AC908EE60067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9532753" y="4420673"/>
            <a:ext cx="0" cy="9431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BC2F16C-94F2-44FE-ADA3-07D23840D635}"/>
              </a:ext>
            </a:extLst>
          </p:cNvPr>
          <p:cNvSpPr txBox="1"/>
          <p:nvPr/>
        </p:nvSpPr>
        <p:spPr>
          <a:xfrm>
            <a:off x="7994751" y="21634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2"/>
                </a:solidFill>
              </a:rPr>
              <a:t>3</a:t>
            </a:r>
            <a:endParaRPr lang="zh-TW" altLang="en-US" sz="2400" dirty="0">
              <a:solidFill>
                <a:schemeClr val="accent2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5B17884-311F-4CBA-A746-5F74A5DB0406}"/>
              </a:ext>
            </a:extLst>
          </p:cNvPr>
          <p:cNvSpPr txBox="1"/>
          <p:nvPr/>
        </p:nvSpPr>
        <p:spPr>
          <a:xfrm>
            <a:off x="2784807" y="2868154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769AB5B-B4F4-4BAE-9953-80721B0AF161}"/>
              </a:ext>
            </a:extLst>
          </p:cNvPr>
          <p:cNvSpPr txBox="1"/>
          <p:nvPr/>
        </p:nvSpPr>
        <p:spPr>
          <a:xfrm>
            <a:off x="4154060" y="2868154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cxnSp>
        <p:nvCxnSpPr>
          <p:cNvPr id="48" name="接點: 弧形 47">
            <a:extLst>
              <a:ext uri="{FF2B5EF4-FFF2-40B4-BE49-F238E27FC236}">
                <a16:creationId xmlns:a16="http://schemas.microsoft.com/office/drawing/2014/main" id="{8592960A-5801-4E64-BA7C-0E41C2C0D6AB}"/>
              </a:ext>
            </a:extLst>
          </p:cNvPr>
          <p:cNvCxnSpPr>
            <a:cxnSpLocks/>
            <a:stCxn id="46" idx="0"/>
            <a:endCxn id="47" idx="0"/>
          </p:cNvCxnSpPr>
          <p:nvPr/>
        </p:nvCxnSpPr>
        <p:spPr>
          <a:xfrm rot="5400000" flipH="1" flipV="1">
            <a:off x="3596231" y="2183528"/>
            <a:ext cx="12700" cy="1369253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4B8BA2B-5BCE-4D59-B856-9B618EA82955}"/>
              </a:ext>
            </a:extLst>
          </p:cNvPr>
          <p:cNvSpPr txBox="1"/>
          <p:nvPr/>
        </p:nvSpPr>
        <p:spPr>
          <a:xfrm>
            <a:off x="6890460" y="2874505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D0D2A7CA-66BF-47B4-876C-5CEB1FE80A88}"/>
              </a:ext>
            </a:extLst>
          </p:cNvPr>
          <p:cNvSpPr txBox="1"/>
          <p:nvPr/>
        </p:nvSpPr>
        <p:spPr>
          <a:xfrm>
            <a:off x="9176456" y="2874505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cxnSp>
        <p:nvCxnSpPr>
          <p:cNvPr id="53" name="接點: 弧形 52">
            <a:extLst>
              <a:ext uri="{FF2B5EF4-FFF2-40B4-BE49-F238E27FC236}">
                <a16:creationId xmlns:a16="http://schemas.microsoft.com/office/drawing/2014/main" id="{2160E31A-D2B8-44E6-AB66-63F86A3E1A66}"/>
              </a:ext>
            </a:extLst>
          </p:cNvPr>
          <p:cNvCxnSpPr>
            <a:cxnSpLocks/>
            <a:stCxn id="51" idx="0"/>
            <a:endCxn id="52" idx="0"/>
          </p:cNvCxnSpPr>
          <p:nvPr/>
        </p:nvCxnSpPr>
        <p:spPr>
          <a:xfrm rot="5400000" flipH="1" flipV="1">
            <a:off x="8160256" y="1731507"/>
            <a:ext cx="12700" cy="2285996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箭號: 向右 56">
            <a:extLst>
              <a:ext uri="{FF2B5EF4-FFF2-40B4-BE49-F238E27FC236}">
                <a16:creationId xmlns:a16="http://schemas.microsoft.com/office/drawing/2014/main" id="{092DFBBE-3AB1-40EC-89D3-700B07528AFB}"/>
              </a:ext>
            </a:extLst>
          </p:cNvPr>
          <p:cNvSpPr/>
          <p:nvPr/>
        </p:nvSpPr>
        <p:spPr>
          <a:xfrm>
            <a:off x="5659374" y="3429000"/>
            <a:ext cx="45720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53ED92A-7AF5-4BF3-8B51-A35491B79645}"/>
              </a:ext>
            </a:extLst>
          </p:cNvPr>
          <p:cNvSpPr txBox="1"/>
          <p:nvPr/>
        </p:nvSpPr>
        <p:spPr>
          <a:xfrm>
            <a:off x="5393159" y="2775820"/>
            <a:ext cx="98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Next</a:t>
            </a:r>
          </a:p>
          <a:p>
            <a:pPr algn="ctr"/>
            <a:r>
              <a:rPr lang="en-US" altLang="zh-TW" dirty="0"/>
              <a:t>Iteration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C91FF713-5B96-476E-B96B-9F9546F8AD98}"/>
              </a:ext>
            </a:extLst>
          </p:cNvPr>
          <p:cNvSpPr txBox="1"/>
          <p:nvPr/>
        </p:nvSpPr>
        <p:spPr>
          <a:xfrm>
            <a:off x="3695106" y="3811255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2733B9FD-6913-498F-87B9-3987E200C217}"/>
              </a:ext>
            </a:extLst>
          </p:cNvPr>
          <p:cNvSpPr txBox="1"/>
          <p:nvPr/>
        </p:nvSpPr>
        <p:spPr>
          <a:xfrm>
            <a:off x="4176097" y="3788560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cxnSp>
        <p:nvCxnSpPr>
          <p:cNvPr id="55" name="接點: 弧形 54">
            <a:extLst>
              <a:ext uri="{FF2B5EF4-FFF2-40B4-BE49-F238E27FC236}">
                <a16:creationId xmlns:a16="http://schemas.microsoft.com/office/drawing/2014/main" id="{CBA49071-253E-4BBC-858D-E9BC0E687CDD}"/>
              </a:ext>
            </a:extLst>
          </p:cNvPr>
          <p:cNvCxnSpPr>
            <a:cxnSpLocks/>
            <a:stCxn id="50" idx="2"/>
            <a:endCxn id="54" idx="2"/>
          </p:cNvCxnSpPr>
          <p:nvPr/>
        </p:nvCxnSpPr>
        <p:spPr>
          <a:xfrm rot="5400000" flipH="1" flipV="1">
            <a:off x="4051051" y="4021077"/>
            <a:ext cx="22695" cy="480991"/>
          </a:xfrm>
          <a:prstGeom prst="curvedConnector3">
            <a:avLst>
              <a:gd name="adj1" fmla="val -1007270"/>
            </a:avLst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19F7DDDF-6C7C-4D9E-BCEB-7BB0D3CAF044}"/>
              </a:ext>
            </a:extLst>
          </p:cNvPr>
          <p:cNvSpPr txBox="1"/>
          <p:nvPr/>
        </p:nvSpPr>
        <p:spPr>
          <a:xfrm>
            <a:off x="3753242" y="4604051"/>
            <a:ext cx="19575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solidFill>
                  <a:schemeClr val="accent2"/>
                </a:solidFill>
                <a:latin typeface="Consolas" panose="020B0609020204030204" pitchFamily="49" charset="0"/>
              </a:rPr>
              <a:t>skipDistance</a:t>
            </a:r>
            <a:r>
              <a:rPr lang="en-US" altLang="zh-TW" dirty="0">
                <a:solidFill>
                  <a:schemeClr val="accent2"/>
                </a:solidFill>
                <a:latin typeface="Consolas" panose="020B0609020204030204" pitchFamily="49" charset="0"/>
              </a:rPr>
              <a:t>=1</a:t>
            </a:r>
            <a:endParaRPr lang="zh-TW" alt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228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59B9E4-5835-4B3C-913E-B37F8E64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fillRightHandSide</a:t>
            </a:r>
            <a:r>
              <a:rPr lang="en-US" altLang="zh-TW" dirty="0"/>
              <a:t> (Case 1)</a:t>
            </a:r>
            <a:endParaRPr lang="zh-TW" altLang="en-US" dirty="0"/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76387DF4-D368-44D3-9F29-DF90874D1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807" y="2360431"/>
            <a:ext cx="452628" cy="1371600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83A7CD1F-CD09-4DA4-B946-33961702B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921" y="2360431"/>
            <a:ext cx="452628" cy="1371600"/>
          </a:xfrm>
          <a:prstGeom prst="rect">
            <a:avLst/>
          </a:prstGeom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92890A8B-5AB7-414E-ABD7-A1FDB42FE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607" y="2360431"/>
            <a:ext cx="452628" cy="1371600"/>
          </a:xfrm>
          <a:prstGeom prst="rect">
            <a:avLst/>
          </a:prstGeom>
        </p:spPr>
      </p:pic>
      <p:pic>
        <p:nvPicPr>
          <p:cNvPr id="54" name="圖片 53">
            <a:extLst>
              <a:ext uri="{FF2B5EF4-FFF2-40B4-BE49-F238E27FC236}">
                <a16:creationId xmlns:a16="http://schemas.microsoft.com/office/drawing/2014/main" id="{DAAB96CC-D8E6-4E76-90CA-E980E2A694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435" y="2360431"/>
            <a:ext cx="452628" cy="1371600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75992965-2DD5-487C-9E59-4B283CD4C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263" y="2360431"/>
            <a:ext cx="452628" cy="1371600"/>
          </a:xfrm>
          <a:prstGeom prst="rect">
            <a:avLst/>
          </a:prstGeom>
        </p:spPr>
      </p:pic>
      <p:pic>
        <p:nvPicPr>
          <p:cNvPr id="56" name="圖片 55">
            <a:extLst>
              <a:ext uri="{FF2B5EF4-FFF2-40B4-BE49-F238E27FC236}">
                <a16:creationId xmlns:a16="http://schemas.microsoft.com/office/drawing/2014/main" id="{F8C8474A-175A-43B5-9B60-BBF5C3742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551" y="2360431"/>
            <a:ext cx="452628" cy="1371600"/>
          </a:xfrm>
          <a:prstGeom prst="rect">
            <a:avLst/>
          </a:prstGeom>
        </p:spPr>
      </p:pic>
      <p:pic>
        <p:nvPicPr>
          <p:cNvPr id="58" name="圖片 57">
            <a:extLst>
              <a:ext uri="{FF2B5EF4-FFF2-40B4-BE49-F238E27FC236}">
                <a16:creationId xmlns:a16="http://schemas.microsoft.com/office/drawing/2014/main" id="{3FCAA9FC-2D3B-4D33-822B-49A1F8366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091" y="2360431"/>
            <a:ext cx="452628" cy="1371600"/>
          </a:xfrm>
          <a:prstGeom prst="rect">
            <a:avLst/>
          </a:prstGeom>
        </p:spPr>
      </p:pic>
      <p:sp>
        <p:nvSpPr>
          <p:cNvPr id="59" name="矩形 58">
            <a:extLst>
              <a:ext uri="{FF2B5EF4-FFF2-40B4-BE49-F238E27FC236}">
                <a16:creationId xmlns:a16="http://schemas.microsoft.com/office/drawing/2014/main" id="{BF49C77D-8C7E-4F37-A958-34AD015B46A4}"/>
              </a:ext>
            </a:extLst>
          </p:cNvPr>
          <p:cNvSpPr/>
          <p:nvPr/>
        </p:nvSpPr>
        <p:spPr>
          <a:xfrm>
            <a:off x="5107121" y="2360431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99228BF-D2B9-4480-83CA-FEC5BB61DFD4}"/>
              </a:ext>
            </a:extLst>
          </p:cNvPr>
          <p:cNvSpPr/>
          <p:nvPr/>
        </p:nvSpPr>
        <p:spPr>
          <a:xfrm>
            <a:off x="6019235" y="2360431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FAB0339-A671-4496-82C2-8F1786C0625E}"/>
              </a:ext>
            </a:extLst>
          </p:cNvPr>
          <p:cNvSpPr/>
          <p:nvPr/>
        </p:nvSpPr>
        <p:spPr>
          <a:xfrm>
            <a:off x="4195007" y="2360431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07320D5-64D8-4A3B-8E60-0CB887802B0C}"/>
              </a:ext>
            </a:extLst>
          </p:cNvPr>
          <p:cNvSpPr/>
          <p:nvPr/>
        </p:nvSpPr>
        <p:spPr>
          <a:xfrm>
            <a:off x="6929063" y="2360431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4EB5627-3112-489C-8613-B64A8DE2B167}"/>
              </a:ext>
            </a:extLst>
          </p:cNvPr>
          <p:cNvSpPr/>
          <p:nvPr/>
        </p:nvSpPr>
        <p:spPr>
          <a:xfrm>
            <a:off x="3282893" y="2360431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B29FF31-D7E0-499A-B66E-B429509802FB}"/>
              </a:ext>
            </a:extLst>
          </p:cNvPr>
          <p:cNvSpPr/>
          <p:nvPr/>
        </p:nvSpPr>
        <p:spPr>
          <a:xfrm>
            <a:off x="7838891" y="2360431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3320D6A-9CE1-4B84-8ED9-A3D2EFAA7421}"/>
              </a:ext>
            </a:extLst>
          </p:cNvPr>
          <p:cNvSpPr/>
          <p:nvPr/>
        </p:nvSpPr>
        <p:spPr>
          <a:xfrm>
            <a:off x="2373065" y="2360431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2BAE858-5E98-4E97-8B45-E9CF254C0D25}"/>
              </a:ext>
            </a:extLst>
          </p:cNvPr>
          <p:cNvSpPr/>
          <p:nvPr/>
        </p:nvSpPr>
        <p:spPr>
          <a:xfrm>
            <a:off x="8748719" y="2360431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4C6925F3-D5D3-499A-9C1B-CDEC82E16180}"/>
              </a:ext>
            </a:extLst>
          </p:cNvPr>
          <p:cNvSpPr txBox="1"/>
          <p:nvPr/>
        </p:nvSpPr>
        <p:spPr>
          <a:xfrm>
            <a:off x="5622842" y="15564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1"/>
                </a:solidFill>
              </a:rPr>
              <a:t>8</a:t>
            </a:r>
            <a:endParaRPr lang="zh-TW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20F3C80A-749B-44F8-9C37-3218B6D31DD1}"/>
              </a:ext>
            </a:extLst>
          </p:cNvPr>
          <p:cNvCxnSpPr>
            <a:cxnSpLocks/>
          </p:cNvCxnSpPr>
          <p:nvPr/>
        </p:nvCxnSpPr>
        <p:spPr>
          <a:xfrm>
            <a:off x="6019235" y="2045575"/>
            <a:ext cx="3186684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B7805C71-1201-4B56-8DFE-7F85989CBB2A}"/>
              </a:ext>
            </a:extLst>
          </p:cNvPr>
          <p:cNvCxnSpPr>
            <a:cxnSpLocks/>
          </p:cNvCxnSpPr>
          <p:nvPr/>
        </p:nvCxnSpPr>
        <p:spPr>
          <a:xfrm flipH="1">
            <a:off x="2373065" y="2051415"/>
            <a:ext cx="3191256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B77B1385-464B-40AC-B29B-AF36498B8BB8}"/>
              </a:ext>
            </a:extLst>
          </p:cNvPr>
          <p:cNvSpPr txBox="1"/>
          <p:nvPr/>
        </p:nvSpPr>
        <p:spPr>
          <a:xfrm>
            <a:off x="5165642" y="15564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99784E96-FEF0-4085-BD08-92C6761A3C68}"/>
              </a:ext>
            </a:extLst>
          </p:cNvPr>
          <p:cNvSpPr txBox="1"/>
          <p:nvPr/>
        </p:nvSpPr>
        <p:spPr>
          <a:xfrm>
            <a:off x="3794042" y="15564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6"/>
                </a:solidFill>
              </a:rPr>
              <a:t>2</a:t>
            </a:r>
            <a:endParaRPr lang="zh-TW" altLang="en-US" sz="2400" dirty="0">
              <a:solidFill>
                <a:schemeClr val="accent6"/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B63A46AF-3D4C-46D6-9053-C8594309CD1B}"/>
              </a:ext>
            </a:extLst>
          </p:cNvPr>
          <p:cNvSpPr txBox="1"/>
          <p:nvPr/>
        </p:nvSpPr>
        <p:spPr>
          <a:xfrm>
            <a:off x="3341414" y="15564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29818C85-E6F0-4C60-AE21-F74DA3639B46}"/>
              </a:ext>
            </a:extLst>
          </p:cNvPr>
          <p:cNvSpPr txBox="1"/>
          <p:nvPr/>
        </p:nvSpPr>
        <p:spPr>
          <a:xfrm>
            <a:off x="2884214" y="15564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856E27D3-4C97-40F3-B7B6-38422B0C40AA}"/>
              </a:ext>
            </a:extLst>
          </p:cNvPr>
          <p:cNvSpPr txBox="1"/>
          <p:nvPr/>
        </p:nvSpPr>
        <p:spPr>
          <a:xfrm>
            <a:off x="2396941" y="15564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F5283994-948F-4319-AE77-D95410FB7240}"/>
              </a:ext>
            </a:extLst>
          </p:cNvPr>
          <p:cNvSpPr txBox="1"/>
          <p:nvPr/>
        </p:nvSpPr>
        <p:spPr>
          <a:xfrm>
            <a:off x="4241764" y="15564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B1269967-2045-492A-B1C4-894068163CC6}"/>
              </a:ext>
            </a:extLst>
          </p:cNvPr>
          <p:cNvSpPr txBox="1"/>
          <p:nvPr/>
        </p:nvSpPr>
        <p:spPr>
          <a:xfrm>
            <a:off x="4728325" y="15564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8915F516-FCCC-40D1-BD84-88B19FD9497D}"/>
              </a:ext>
            </a:extLst>
          </p:cNvPr>
          <p:cNvSpPr txBox="1"/>
          <p:nvPr/>
        </p:nvSpPr>
        <p:spPr>
          <a:xfrm>
            <a:off x="6096000" y="15564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D4B35CCC-0F62-47AE-A2E3-C25737D19893}"/>
              </a:ext>
            </a:extLst>
          </p:cNvPr>
          <p:cNvSpPr txBox="1"/>
          <p:nvPr/>
        </p:nvSpPr>
        <p:spPr>
          <a:xfrm>
            <a:off x="6535979" y="15564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DF89820D-43B5-40C9-9423-2FF4A60846E2}"/>
              </a:ext>
            </a:extLst>
          </p:cNvPr>
          <p:cNvSpPr txBox="1"/>
          <p:nvPr/>
        </p:nvSpPr>
        <p:spPr>
          <a:xfrm>
            <a:off x="6990893" y="15564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96EEB42D-C5D9-4FC7-BC6F-E0682AE56FF8}"/>
              </a:ext>
            </a:extLst>
          </p:cNvPr>
          <p:cNvSpPr txBox="1"/>
          <p:nvPr/>
        </p:nvSpPr>
        <p:spPr>
          <a:xfrm>
            <a:off x="7460742" y="15564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2"/>
                </a:solidFill>
              </a:rPr>
              <a:t>2</a:t>
            </a:r>
            <a:endParaRPr lang="zh-TW" altLang="en-US" sz="2400" dirty="0">
              <a:solidFill>
                <a:schemeClr val="accent2"/>
              </a:solidFill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FD6EFE8A-5732-4783-8C36-CBD7956A7D09}"/>
              </a:ext>
            </a:extLst>
          </p:cNvPr>
          <p:cNvSpPr txBox="1"/>
          <p:nvPr/>
        </p:nvSpPr>
        <p:spPr>
          <a:xfrm>
            <a:off x="5222018" y="3270366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F07FDDAC-F902-4F05-9146-F11008F2B783}"/>
              </a:ext>
            </a:extLst>
          </p:cNvPr>
          <p:cNvSpPr txBox="1"/>
          <p:nvPr/>
        </p:nvSpPr>
        <p:spPr>
          <a:xfrm>
            <a:off x="6137615" y="3270366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8F5FE188-9C5F-4DAC-8644-54CFDFB066AF}"/>
              </a:ext>
            </a:extLst>
          </p:cNvPr>
          <p:cNvSpPr txBox="1"/>
          <p:nvPr/>
        </p:nvSpPr>
        <p:spPr>
          <a:xfrm>
            <a:off x="4773453" y="3276716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7D056260-4198-44D5-A298-496FA89269EF}"/>
              </a:ext>
            </a:extLst>
          </p:cNvPr>
          <p:cNvSpPr txBox="1"/>
          <p:nvPr/>
        </p:nvSpPr>
        <p:spPr>
          <a:xfrm>
            <a:off x="6580762" y="3264015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7F39287A-7FED-49BA-829F-A6101931D6C2}"/>
              </a:ext>
            </a:extLst>
          </p:cNvPr>
          <p:cNvSpPr txBox="1"/>
          <p:nvPr/>
        </p:nvSpPr>
        <p:spPr>
          <a:xfrm>
            <a:off x="4305332" y="3276716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570893D3-5F28-4D8E-870B-6F4C5C69C1E8}"/>
              </a:ext>
            </a:extLst>
          </p:cNvPr>
          <p:cNvSpPr txBox="1"/>
          <p:nvPr/>
        </p:nvSpPr>
        <p:spPr>
          <a:xfrm>
            <a:off x="7049109" y="3264014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CDD7ED34-B41E-4FE2-8971-F0D1D296A135}"/>
              </a:ext>
            </a:extLst>
          </p:cNvPr>
          <p:cNvSpPr txBox="1"/>
          <p:nvPr/>
        </p:nvSpPr>
        <p:spPr>
          <a:xfrm>
            <a:off x="3844798" y="3276716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E2DB96EE-BE60-496B-A80A-6E38EF3251FF}"/>
              </a:ext>
            </a:extLst>
          </p:cNvPr>
          <p:cNvSpPr txBox="1"/>
          <p:nvPr/>
        </p:nvSpPr>
        <p:spPr>
          <a:xfrm>
            <a:off x="7488015" y="3270365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F8970368-CEF4-402A-9CF0-F4E3B9E4FF9C}"/>
              </a:ext>
            </a:extLst>
          </p:cNvPr>
          <p:cNvSpPr txBox="1"/>
          <p:nvPr/>
        </p:nvSpPr>
        <p:spPr>
          <a:xfrm>
            <a:off x="3384695" y="3264013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E0177848-8888-45B1-85F1-4B529BAD42D2}"/>
              </a:ext>
            </a:extLst>
          </p:cNvPr>
          <p:cNvSpPr txBox="1"/>
          <p:nvPr/>
        </p:nvSpPr>
        <p:spPr>
          <a:xfrm>
            <a:off x="7930591" y="3279704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9A867287-9F3C-4D77-9668-75AF74FE1AA4}"/>
              </a:ext>
            </a:extLst>
          </p:cNvPr>
          <p:cNvSpPr txBox="1"/>
          <p:nvPr/>
        </p:nvSpPr>
        <p:spPr>
          <a:xfrm>
            <a:off x="6795513" y="2363438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BA05735A-A2D4-4FF8-9972-A800D1BB4270}"/>
              </a:ext>
            </a:extLst>
          </p:cNvPr>
          <p:cNvSpPr txBox="1"/>
          <p:nvPr/>
        </p:nvSpPr>
        <p:spPr>
          <a:xfrm>
            <a:off x="8173865" y="2351093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cxnSp>
        <p:nvCxnSpPr>
          <p:cNvPr id="101" name="接點: 弧形 100">
            <a:extLst>
              <a:ext uri="{FF2B5EF4-FFF2-40B4-BE49-F238E27FC236}">
                <a16:creationId xmlns:a16="http://schemas.microsoft.com/office/drawing/2014/main" id="{6BC0EBBF-E36F-4980-84A7-2D96715B3DDB}"/>
              </a:ext>
            </a:extLst>
          </p:cNvPr>
          <p:cNvCxnSpPr>
            <a:cxnSpLocks/>
            <a:stCxn id="99" idx="0"/>
            <a:endCxn id="100" idx="0"/>
          </p:cNvCxnSpPr>
          <p:nvPr/>
        </p:nvCxnSpPr>
        <p:spPr>
          <a:xfrm rot="5400000" flipH="1" flipV="1">
            <a:off x="7605315" y="1668090"/>
            <a:ext cx="12345" cy="1378352"/>
          </a:xfrm>
          <a:prstGeom prst="curvedConnector3">
            <a:avLst>
              <a:gd name="adj1" fmla="val 1272183"/>
            </a:avLst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8E9B8641-DC29-4E65-B6F4-D128BF437D78}"/>
              </a:ext>
            </a:extLst>
          </p:cNvPr>
          <p:cNvSpPr txBox="1"/>
          <p:nvPr/>
        </p:nvSpPr>
        <p:spPr>
          <a:xfrm>
            <a:off x="5312196" y="4982646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center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431714DF-E4D7-490B-9004-36C7B1FEB999}"/>
              </a:ext>
            </a:extLst>
          </p:cNvPr>
          <p:cNvCxnSpPr>
            <a:cxnSpLocks/>
            <a:stCxn id="103" idx="0"/>
            <a:endCxn id="50" idx="2"/>
          </p:cNvCxnSpPr>
          <p:nvPr/>
        </p:nvCxnSpPr>
        <p:spPr>
          <a:xfrm flipV="1">
            <a:off x="5784441" y="3732031"/>
            <a:ext cx="8480" cy="125061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D9EE3AFF-272B-4F1F-A7DA-66391FBEC384}"/>
              </a:ext>
            </a:extLst>
          </p:cNvPr>
          <p:cNvSpPr txBox="1"/>
          <p:nvPr/>
        </p:nvSpPr>
        <p:spPr>
          <a:xfrm>
            <a:off x="2066101" y="498264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minLeft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F8BDFD4A-9F4F-4EEF-A1E4-6BA8745678CF}"/>
              </a:ext>
            </a:extLst>
          </p:cNvPr>
          <p:cNvCxnSpPr>
            <a:cxnSpLocks/>
            <a:stCxn id="105" idx="0"/>
            <a:endCxn id="65" idx="2"/>
          </p:cNvCxnSpPr>
          <p:nvPr/>
        </p:nvCxnSpPr>
        <p:spPr>
          <a:xfrm flipV="1">
            <a:off x="2601665" y="3732031"/>
            <a:ext cx="0" cy="125061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516BB7DC-E41F-4725-8ED8-2E85024BC177}"/>
              </a:ext>
            </a:extLst>
          </p:cNvPr>
          <p:cNvSpPr txBox="1"/>
          <p:nvPr/>
        </p:nvSpPr>
        <p:spPr>
          <a:xfrm>
            <a:off x="8378437" y="498264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maxRight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D71CD7BA-B3B7-4674-BCFF-FDE6881C090A}"/>
              </a:ext>
            </a:extLst>
          </p:cNvPr>
          <p:cNvCxnSpPr>
            <a:cxnSpLocks/>
            <a:stCxn id="110" idx="0"/>
            <a:endCxn id="66" idx="2"/>
          </p:cNvCxnSpPr>
          <p:nvPr/>
        </p:nvCxnSpPr>
        <p:spPr>
          <a:xfrm flipV="1">
            <a:off x="8977319" y="3732031"/>
            <a:ext cx="0" cy="125061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F0B30036-5DE3-47F4-B6EE-7E2D8971547F}"/>
              </a:ext>
            </a:extLst>
          </p:cNvPr>
          <p:cNvSpPr txBox="1"/>
          <p:nvPr/>
        </p:nvSpPr>
        <p:spPr>
          <a:xfrm>
            <a:off x="3625988" y="5588704"/>
            <a:ext cx="69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left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4C06BE93-A051-4FBA-B43A-3C41FCB8CD0B}"/>
              </a:ext>
            </a:extLst>
          </p:cNvPr>
          <p:cNvCxnSpPr>
            <a:cxnSpLocks/>
            <a:stCxn id="116" idx="0"/>
            <a:endCxn id="93" idx="2"/>
          </p:cNvCxnSpPr>
          <p:nvPr/>
        </p:nvCxnSpPr>
        <p:spPr>
          <a:xfrm flipV="1">
            <a:off x="3971596" y="3738381"/>
            <a:ext cx="0" cy="185032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F2CCCA7A-8943-489C-9DC4-0304B99E372C}"/>
              </a:ext>
            </a:extLst>
          </p:cNvPr>
          <p:cNvSpPr txBox="1"/>
          <p:nvPr/>
        </p:nvSpPr>
        <p:spPr>
          <a:xfrm>
            <a:off x="7191323" y="5588704"/>
            <a:ext cx="84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right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46A0B46A-E45A-42C4-B683-660886E31E6A}"/>
              </a:ext>
            </a:extLst>
          </p:cNvPr>
          <p:cNvCxnSpPr>
            <a:cxnSpLocks/>
            <a:stCxn id="121" idx="0"/>
            <a:endCxn id="94" idx="2"/>
          </p:cNvCxnSpPr>
          <p:nvPr/>
        </p:nvCxnSpPr>
        <p:spPr>
          <a:xfrm flipV="1">
            <a:off x="7611487" y="3732030"/>
            <a:ext cx="3326" cy="185667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A79CAF28-9965-4D62-AE03-AFF10EAAE5C3}"/>
              </a:ext>
            </a:extLst>
          </p:cNvPr>
          <p:cNvCxnSpPr/>
          <p:nvPr/>
        </p:nvCxnSpPr>
        <p:spPr>
          <a:xfrm flipV="1">
            <a:off x="9205919" y="2018129"/>
            <a:ext cx="0" cy="33895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410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59B9E4-5835-4B3C-913E-B37F8E64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fillRightHandSide</a:t>
            </a:r>
            <a:r>
              <a:rPr lang="en-US" altLang="zh-TW" dirty="0"/>
              <a:t> (Case 3)</a:t>
            </a:r>
            <a:endParaRPr lang="zh-TW" altLang="en-US" dirty="0"/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76387DF4-D368-44D3-9F29-DF90874D1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807" y="2360431"/>
            <a:ext cx="452628" cy="1371600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83A7CD1F-CD09-4DA4-B946-33961702B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921" y="2360431"/>
            <a:ext cx="452628" cy="1371600"/>
          </a:xfrm>
          <a:prstGeom prst="rect">
            <a:avLst/>
          </a:prstGeom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92890A8B-5AB7-414E-ABD7-A1FDB42FE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607" y="2360431"/>
            <a:ext cx="452628" cy="1371600"/>
          </a:xfrm>
          <a:prstGeom prst="rect">
            <a:avLst/>
          </a:prstGeom>
        </p:spPr>
      </p:pic>
      <p:pic>
        <p:nvPicPr>
          <p:cNvPr id="54" name="圖片 53">
            <a:extLst>
              <a:ext uri="{FF2B5EF4-FFF2-40B4-BE49-F238E27FC236}">
                <a16:creationId xmlns:a16="http://schemas.microsoft.com/office/drawing/2014/main" id="{DAAB96CC-D8E6-4E76-90CA-E980E2A694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435" y="2360431"/>
            <a:ext cx="452628" cy="1371600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75992965-2DD5-487C-9E59-4B283CD4C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263" y="2360431"/>
            <a:ext cx="452628" cy="1371600"/>
          </a:xfrm>
          <a:prstGeom prst="rect">
            <a:avLst/>
          </a:prstGeom>
        </p:spPr>
      </p:pic>
      <p:pic>
        <p:nvPicPr>
          <p:cNvPr id="56" name="圖片 55">
            <a:extLst>
              <a:ext uri="{FF2B5EF4-FFF2-40B4-BE49-F238E27FC236}">
                <a16:creationId xmlns:a16="http://schemas.microsoft.com/office/drawing/2014/main" id="{F8C8474A-175A-43B5-9B60-BBF5C3742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551" y="2360431"/>
            <a:ext cx="452628" cy="1371600"/>
          </a:xfrm>
          <a:prstGeom prst="rect">
            <a:avLst/>
          </a:prstGeom>
        </p:spPr>
      </p:pic>
      <p:pic>
        <p:nvPicPr>
          <p:cNvPr id="58" name="圖片 57">
            <a:extLst>
              <a:ext uri="{FF2B5EF4-FFF2-40B4-BE49-F238E27FC236}">
                <a16:creationId xmlns:a16="http://schemas.microsoft.com/office/drawing/2014/main" id="{3FCAA9FC-2D3B-4D33-822B-49A1F8366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091" y="2360431"/>
            <a:ext cx="452628" cy="1371600"/>
          </a:xfrm>
          <a:prstGeom prst="rect">
            <a:avLst/>
          </a:prstGeom>
        </p:spPr>
      </p:pic>
      <p:sp>
        <p:nvSpPr>
          <p:cNvPr id="59" name="矩形 58">
            <a:extLst>
              <a:ext uri="{FF2B5EF4-FFF2-40B4-BE49-F238E27FC236}">
                <a16:creationId xmlns:a16="http://schemas.microsoft.com/office/drawing/2014/main" id="{BF49C77D-8C7E-4F37-A958-34AD015B46A4}"/>
              </a:ext>
            </a:extLst>
          </p:cNvPr>
          <p:cNvSpPr/>
          <p:nvPr/>
        </p:nvSpPr>
        <p:spPr>
          <a:xfrm>
            <a:off x="5107121" y="2360431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99228BF-D2B9-4480-83CA-FEC5BB61DFD4}"/>
              </a:ext>
            </a:extLst>
          </p:cNvPr>
          <p:cNvSpPr/>
          <p:nvPr/>
        </p:nvSpPr>
        <p:spPr>
          <a:xfrm>
            <a:off x="6019235" y="2360431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FAB0339-A671-4496-82C2-8F1786C0625E}"/>
              </a:ext>
            </a:extLst>
          </p:cNvPr>
          <p:cNvSpPr/>
          <p:nvPr/>
        </p:nvSpPr>
        <p:spPr>
          <a:xfrm>
            <a:off x="4195007" y="2360431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07320D5-64D8-4A3B-8E60-0CB887802B0C}"/>
              </a:ext>
            </a:extLst>
          </p:cNvPr>
          <p:cNvSpPr/>
          <p:nvPr/>
        </p:nvSpPr>
        <p:spPr>
          <a:xfrm>
            <a:off x="6929063" y="2360431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4EB5627-3112-489C-8613-B64A8DE2B167}"/>
              </a:ext>
            </a:extLst>
          </p:cNvPr>
          <p:cNvSpPr/>
          <p:nvPr/>
        </p:nvSpPr>
        <p:spPr>
          <a:xfrm>
            <a:off x="3282893" y="2360431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B29FF31-D7E0-499A-B66E-B429509802FB}"/>
              </a:ext>
            </a:extLst>
          </p:cNvPr>
          <p:cNvSpPr/>
          <p:nvPr/>
        </p:nvSpPr>
        <p:spPr>
          <a:xfrm>
            <a:off x="7838891" y="2360431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3320D6A-9CE1-4B84-8ED9-A3D2EFAA7421}"/>
              </a:ext>
            </a:extLst>
          </p:cNvPr>
          <p:cNvSpPr/>
          <p:nvPr/>
        </p:nvSpPr>
        <p:spPr>
          <a:xfrm>
            <a:off x="2373065" y="2360431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2BAE858-5E98-4E97-8B45-E9CF254C0D25}"/>
              </a:ext>
            </a:extLst>
          </p:cNvPr>
          <p:cNvSpPr/>
          <p:nvPr/>
        </p:nvSpPr>
        <p:spPr>
          <a:xfrm>
            <a:off x="8748719" y="2360431"/>
            <a:ext cx="4572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4C6925F3-D5D3-499A-9C1B-CDEC82E16180}"/>
              </a:ext>
            </a:extLst>
          </p:cNvPr>
          <p:cNvSpPr txBox="1"/>
          <p:nvPr/>
        </p:nvSpPr>
        <p:spPr>
          <a:xfrm>
            <a:off x="5622842" y="15564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1"/>
                </a:solidFill>
              </a:rPr>
              <a:t>8</a:t>
            </a:r>
            <a:endParaRPr lang="zh-TW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20F3C80A-749B-44F8-9C37-3218B6D31DD1}"/>
              </a:ext>
            </a:extLst>
          </p:cNvPr>
          <p:cNvCxnSpPr>
            <a:cxnSpLocks/>
          </p:cNvCxnSpPr>
          <p:nvPr/>
        </p:nvCxnSpPr>
        <p:spPr>
          <a:xfrm>
            <a:off x="6019235" y="2045575"/>
            <a:ext cx="3186684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B7805C71-1201-4B56-8DFE-7F85989CBB2A}"/>
              </a:ext>
            </a:extLst>
          </p:cNvPr>
          <p:cNvCxnSpPr>
            <a:cxnSpLocks/>
          </p:cNvCxnSpPr>
          <p:nvPr/>
        </p:nvCxnSpPr>
        <p:spPr>
          <a:xfrm flipH="1">
            <a:off x="2373065" y="2051415"/>
            <a:ext cx="3191256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B77B1385-464B-40AC-B29B-AF36498B8BB8}"/>
              </a:ext>
            </a:extLst>
          </p:cNvPr>
          <p:cNvSpPr txBox="1"/>
          <p:nvPr/>
        </p:nvSpPr>
        <p:spPr>
          <a:xfrm>
            <a:off x="5165642" y="15564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99784E96-FEF0-4085-BD08-92C6761A3C68}"/>
              </a:ext>
            </a:extLst>
          </p:cNvPr>
          <p:cNvSpPr txBox="1"/>
          <p:nvPr/>
        </p:nvSpPr>
        <p:spPr>
          <a:xfrm>
            <a:off x="3794042" y="15564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B63A46AF-3D4C-46D6-9053-C8594309CD1B}"/>
              </a:ext>
            </a:extLst>
          </p:cNvPr>
          <p:cNvSpPr txBox="1"/>
          <p:nvPr/>
        </p:nvSpPr>
        <p:spPr>
          <a:xfrm>
            <a:off x="3341414" y="15564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6"/>
                </a:solidFill>
              </a:rPr>
              <a:t>3</a:t>
            </a:r>
            <a:endParaRPr lang="zh-TW" altLang="en-US" sz="2400" dirty="0">
              <a:solidFill>
                <a:schemeClr val="accent6"/>
              </a:solidFill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29818C85-E6F0-4C60-AE21-F74DA3639B46}"/>
              </a:ext>
            </a:extLst>
          </p:cNvPr>
          <p:cNvSpPr txBox="1"/>
          <p:nvPr/>
        </p:nvSpPr>
        <p:spPr>
          <a:xfrm>
            <a:off x="2884214" y="15564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856E27D3-4C97-40F3-B7B6-38422B0C40AA}"/>
              </a:ext>
            </a:extLst>
          </p:cNvPr>
          <p:cNvSpPr txBox="1"/>
          <p:nvPr/>
        </p:nvSpPr>
        <p:spPr>
          <a:xfrm>
            <a:off x="2396941" y="15564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F5283994-948F-4319-AE77-D95410FB7240}"/>
              </a:ext>
            </a:extLst>
          </p:cNvPr>
          <p:cNvSpPr txBox="1"/>
          <p:nvPr/>
        </p:nvSpPr>
        <p:spPr>
          <a:xfrm>
            <a:off x="4241764" y="15564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B1269967-2045-492A-B1C4-894068163CC6}"/>
              </a:ext>
            </a:extLst>
          </p:cNvPr>
          <p:cNvSpPr txBox="1"/>
          <p:nvPr/>
        </p:nvSpPr>
        <p:spPr>
          <a:xfrm>
            <a:off x="4728325" y="15564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8915F516-FCCC-40D1-BD84-88B19FD9497D}"/>
              </a:ext>
            </a:extLst>
          </p:cNvPr>
          <p:cNvSpPr txBox="1"/>
          <p:nvPr/>
        </p:nvSpPr>
        <p:spPr>
          <a:xfrm>
            <a:off x="6096000" y="15564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D4B35CCC-0F62-47AE-A2E3-C25737D19893}"/>
              </a:ext>
            </a:extLst>
          </p:cNvPr>
          <p:cNvSpPr txBox="1"/>
          <p:nvPr/>
        </p:nvSpPr>
        <p:spPr>
          <a:xfrm>
            <a:off x="6535979" y="15564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DF89820D-43B5-40C9-9423-2FF4A60846E2}"/>
              </a:ext>
            </a:extLst>
          </p:cNvPr>
          <p:cNvSpPr txBox="1"/>
          <p:nvPr/>
        </p:nvSpPr>
        <p:spPr>
          <a:xfrm>
            <a:off x="6990893" y="15564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96EEB42D-C5D9-4FC7-BC6F-E0682AE56FF8}"/>
              </a:ext>
            </a:extLst>
          </p:cNvPr>
          <p:cNvSpPr txBox="1"/>
          <p:nvPr/>
        </p:nvSpPr>
        <p:spPr>
          <a:xfrm>
            <a:off x="7460742" y="15564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2E01BC4A-A3AC-4084-A60A-63A1EB8753A4}"/>
              </a:ext>
            </a:extLst>
          </p:cNvPr>
          <p:cNvSpPr txBox="1"/>
          <p:nvPr/>
        </p:nvSpPr>
        <p:spPr>
          <a:xfrm>
            <a:off x="7930591" y="15564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2"/>
                </a:solidFill>
              </a:rPr>
              <a:t>3</a:t>
            </a:r>
            <a:endParaRPr lang="zh-TW" altLang="en-US" sz="2400" dirty="0">
              <a:solidFill>
                <a:schemeClr val="accent2"/>
              </a:solidFill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FD6EFE8A-5732-4783-8C36-CBD7956A7D09}"/>
              </a:ext>
            </a:extLst>
          </p:cNvPr>
          <p:cNvSpPr txBox="1"/>
          <p:nvPr/>
        </p:nvSpPr>
        <p:spPr>
          <a:xfrm>
            <a:off x="5222018" y="3270366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F07FDDAC-F902-4F05-9146-F11008F2B783}"/>
              </a:ext>
            </a:extLst>
          </p:cNvPr>
          <p:cNvSpPr txBox="1"/>
          <p:nvPr/>
        </p:nvSpPr>
        <p:spPr>
          <a:xfrm>
            <a:off x="6137615" y="3270366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8F5FE188-9C5F-4DAC-8644-54CFDFB066AF}"/>
              </a:ext>
            </a:extLst>
          </p:cNvPr>
          <p:cNvSpPr txBox="1"/>
          <p:nvPr/>
        </p:nvSpPr>
        <p:spPr>
          <a:xfrm>
            <a:off x="4773453" y="3276716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7D056260-4198-44D5-A298-496FA89269EF}"/>
              </a:ext>
            </a:extLst>
          </p:cNvPr>
          <p:cNvSpPr txBox="1"/>
          <p:nvPr/>
        </p:nvSpPr>
        <p:spPr>
          <a:xfrm>
            <a:off x="6580762" y="3264015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7F39287A-7FED-49BA-829F-A6101931D6C2}"/>
              </a:ext>
            </a:extLst>
          </p:cNvPr>
          <p:cNvSpPr txBox="1"/>
          <p:nvPr/>
        </p:nvSpPr>
        <p:spPr>
          <a:xfrm>
            <a:off x="4305332" y="3276716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570893D3-5F28-4D8E-870B-6F4C5C69C1E8}"/>
              </a:ext>
            </a:extLst>
          </p:cNvPr>
          <p:cNvSpPr txBox="1"/>
          <p:nvPr/>
        </p:nvSpPr>
        <p:spPr>
          <a:xfrm>
            <a:off x="7049109" y="3264014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CDD7ED34-B41E-4FE2-8971-F0D1D296A135}"/>
              </a:ext>
            </a:extLst>
          </p:cNvPr>
          <p:cNvSpPr txBox="1"/>
          <p:nvPr/>
        </p:nvSpPr>
        <p:spPr>
          <a:xfrm>
            <a:off x="3844798" y="3276716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E2DB96EE-BE60-496B-A80A-6E38EF3251FF}"/>
              </a:ext>
            </a:extLst>
          </p:cNvPr>
          <p:cNvSpPr txBox="1"/>
          <p:nvPr/>
        </p:nvSpPr>
        <p:spPr>
          <a:xfrm>
            <a:off x="7488015" y="3270365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F8970368-CEF4-402A-9CF0-F4E3B9E4FF9C}"/>
              </a:ext>
            </a:extLst>
          </p:cNvPr>
          <p:cNvSpPr txBox="1"/>
          <p:nvPr/>
        </p:nvSpPr>
        <p:spPr>
          <a:xfrm>
            <a:off x="3384695" y="3264013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E0177848-8888-45B1-85F1-4B529BAD42D2}"/>
              </a:ext>
            </a:extLst>
          </p:cNvPr>
          <p:cNvSpPr txBox="1"/>
          <p:nvPr/>
        </p:nvSpPr>
        <p:spPr>
          <a:xfrm>
            <a:off x="7930591" y="3279704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9A867287-9F3C-4D77-9668-75AF74FE1AA4}"/>
              </a:ext>
            </a:extLst>
          </p:cNvPr>
          <p:cNvSpPr txBox="1"/>
          <p:nvPr/>
        </p:nvSpPr>
        <p:spPr>
          <a:xfrm>
            <a:off x="6795513" y="2363438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BA05735A-A2D4-4FF8-9972-A800D1BB4270}"/>
              </a:ext>
            </a:extLst>
          </p:cNvPr>
          <p:cNvSpPr txBox="1"/>
          <p:nvPr/>
        </p:nvSpPr>
        <p:spPr>
          <a:xfrm>
            <a:off x="9081509" y="2363438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cxnSp>
        <p:nvCxnSpPr>
          <p:cNvPr id="101" name="接點: 弧形 100">
            <a:extLst>
              <a:ext uri="{FF2B5EF4-FFF2-40B4-BE49-F238E27FC236}">
                <a16:creationId xmlns:a16="http://schemas.microsoft.com/office/drawing/2014/main" id="{6BC0EBBF-E36F-4980-84A7-2D96715B3DDB}"/>
              </a:ext>
            </a:extLst>
          </p:cNvPr>
          <p:cNvCxnSpPr>
            <a:cxnSpLocks/>
            <a:stCxn id="99" idx="0"/>
            <a:endCxn id="100" idx="0"/>
          </p:cNvCxnSpPr>
          <p:nvPr/>
        </p:nvCxnSpPr>
        <p:spPr>
          <a:xfrm rot="5400000" flipH="1" flipV="1">
            <a:off x="8065309" y="1220440"/>
            <a:ext cx="12700" cy="2285996"/>
          </a:xfrm>
          <a:prstGeom prst="curvedConnector3">
            <a:avLst>
              <a:gd name="adj1" fmla="val 1337614"/>
            </a:avLst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6F2562FB-B4D2-4893-A44F-93EEFDBF4769}"/>
              </a:ext>
            </a:extLst>
          </p:cNvPr>
          <p:cNvSpPr/>
          <p:nvPr/>
        </p:nvSpPr>
        <p:spPr>
          <a:xfrm>
            <a:off x="9212324" y="2366781"/>
            <a:ext cx="457200" cy="13716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?</a:t>
            </a:r>
            <a:endParaRPr lang="zh-TW" altLang="en-US" sz="3200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8E9B8641-DC29-4E65-B6F4-D128BF437D78}"/>
              </a:ext>
            </a:extLst>
          </p:cNvPr>
          <p:cNvSpPr txBox="1"/>
          <p:nvPr/>
        </p:nvSpPr>
        <p:spPr>
          <a:xfrm>
            <a:off x="5312196" y="4982646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center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431714DF-E4D7-490B-9004-36C7B1FEB999}"/>
              </a:ext>
            </a:extLst>
          </p:cNvPr>
          <p:cNvCxnSpPr>
            <a:cxnSpLocks/>
            <a:stCxn id="103" idx="0"/>
            <a:endCxn id="50" idx="2"/>
          </p:cNvCxnSpPr>
          <p:nvPr/>
        </p:nvCxnSpPr>
        <p:spPr>
          <a:xfrm flipV="1">
            <a:off x="5784441" y="3732031"/>
            <a:ext cx="8480" cy="125061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D9EE3AFF-272B-4F1F-A7DA-66391FBEC384}"/>
              </a:ext>
            </a:extLst>
          </p:cNvPr>
          <p:cNvSpPr txBox="1"/>
          <p:nvPr/>
        </p:nvSpPr>
        <p:spPr>
          <a:xfrm>
            <a:off x="2066101" y="498264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minLeft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F8BDFD4A-9F4F-4EEF-A1E4-6BA8745678CF}"/>
              </a:ext>
            </a:extLst>
          </p:cNvPr>
          <p:cNvCxnSpPr>
            <a:cxnSpLocks/>
            <a:stCxn id="105" idx="0"/>
            <a:endCxn id="65" idx="2"/>
          </p:cNvCxnSpPr>
          <p:nvPr/>
        </p:nvCxnSpPr>
        <p:spPr>
          <a:xfrm flipV="1">
            <a:off x="2601665" y="3732031"/>
            <a:ext cx="0" cy="125061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516BB7DC-E41F-4725-8ED8-2E85024BC177}"/>
              </a:ext>
            </a:extLst>
          </p:cNvPr>
          <p:cNvSpPr txBox="1"/>
          <p:nvPr/>
        </p:nvSpPr>
        <p:spPr>
          <a:xfrm>
            <a:off x="8378437" y="498264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maxRight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D71CD7BA-B3B7-4674-BCFF-FDE6881C090A}"/>
              </a:ext>
            </a:extLst>
          </p:cNvPr>
          <p:cNvCxnSpPr>
            <a:cxnSpLocks/>
            <a:stCxn id="110" idx="0"/>
            <a:endCxn id="66" idx="2"/>
          </p:cNvCxnSpPr>
          <p:nvPr/>
        </p:nvCxnSpPr>
        <p:spPr>
          <a:xfrm flipV="1">
            <a:off x="8977319" y="3732031"/>
            <a:ext cx="0" cy="125061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F0B30036-5DE3-47F4-B6EE-7E2D8971547F}"/>
              </a:ext>
            </a:extLst>
          </p:cNvPr>
          <p:cNvSpPr txBox="1"/>
          <p:nvPr/>
        </p:nvSpPr>
        <p:spPr>
          <a:xfrm>
            <a:off x="3165885" y="5588704"/>
            <a:ext cx="69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left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4C06BE93-A051-4FBA-B43A-3C41FCB8CD0B}"/>
              </a:ext>
            </a:extLst>
          </p:cNvPr>
          <p:cNvCxnSpPr>
            <a:cxnSpLocks/>
            <a:stCxn id="116" idx="0"/>
            <a:endCxn id="96" idx="2"/>
          </p:cNvCxnSpPr>
          <p:nvPr/>
        </p:nvCxnSpPr>
        <p:spPr>
          <a:xfrm flipV="1">
            <a:off x="3511493" y="3725678"/>
            <a:ext cx="0" cy="186302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F2CCCA7A-8943-489C-9DC4-0304B99E372C}"/>
              </a:ext>
            </a:extLst>
          </p:cNvPr>
          <p:cNvSpPr txBox="1"/>
          <p:nvPr/>
        </p:nvSpPr>
        <p:spPr>
          <a:xfrm>
            <a:off x="7637225" y="5588704"/>
            <a:ext cx="84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right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46A0B46A-E45A-42C4-B683-660886E31E6A}"/>
              </a:ext>
            </a:extLst>
          </p:cNvPr>
          <p:cNvCxnSpPr>
            <a:cxnSpLocks/>
            <a:stCxn id="121" idx="0"/>
            <a:endCxn id="97" idx="2"/>
          </p:cNvCxnSpPr>
          <p:nvPr/>
        </p:nvCxnSpPr>
        <p:spPr>
          <a:xfrm flipV="1">
            <a:off x="8057389" y="3741369"/>
            <a:ext cx="0" cy="184733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A79CAF28-9965-4D62-AE03-AFF10EAAE5C3}"/>
              </a:ext>
            </a:extLst>
          </p:cNvPr>
          <p:cNvCxnSpPr/>
          <p:nvPr/>
        </p:nvCxnSpPr>
        <p:spPr>
          <a:xfrm flipV="1">
            <a:off x="9205919" y="2018129"/>
            <a:ext cx="0" cy="33895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FCD7E7D9-BB9A-428D-BE45-6A178FCC5812}"/>
              </a:ext>
            </a:extLst>
          </p:cNvPr>
          <p:cNvSpPr txBox="1"/>
          <p:nvPr/>
        </p:nvSpPr>
        <p:spPr>
          <a:xfrm>
            <a:off x="8166091" y="3290130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0888AA33-AB01-470B-A27A-05FCEDCFC21F}"/>
              </a:ext>
            </a:extLst>
          </p:cNvPr>
          <p:cNvSpPr txBox="1"/>
          <p:nvPr/>
        </p:nvSpPr>
        <p:spPr>
          <a:xfrm>
            <a:off x="9081509" y="3264012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cxnSp>
        <p:nvCxnSpPr>
          <p:cNvPr id="133" name="接點: 弧形 132">
            <a:extLst>
              <a:ext uri="{FF2B5EF4-FFF2-40B4-BE49-F238E27FC236}">
                <a16:creationId xmlns:a16="http://schemas.microsoft.com/office/drawing/2014/main" id="{6FB16486-0FC4-4F0B-84D7-9A76E0807FA4}"/>
              </a:ext>
            </a:extLst>
          </p:cNvPr>
          <p:cNvCxnSpPr>
            <a:cxnSpLocks/>
            <a:stCxn id="131" idx="2"/>
            <a:endCxn id="132" idx="2"/>
          </p:cNvCxnSpPr>
          <p:nvPr/>
        </p:nvCxnSpPr>
        <p:spPr>
          <a:xfrm rot="5400000" flipH="1" flipV="1">
            <a:off x="8737539" y="3281027"/>
            <a:ext cx="26118" cy="915418"/>
          </a:xfrm>
          <a:prstGeom prst="curvedConnector3">
            <a:avLst>
              <a:gd name="adj1" fmla="val -875258"/>
            </a:avLst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4D67246B-9E64-45FF-8CA4-021A55C7C9BD}"/>
              </a:ext>
            </a:extLst>
          </p:cNvPr>
          <p:cNvSpPr txBox="1"/>
          <p:nvPr/>
        </p:nvSpPr>
        <p:spPr>
          <a:xfrm>
            <a:off x="9081509" y="38712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solidFill>
                  <a:schemeClr val="accent2"/>
                </a:solidFill>
                <a:latin typeface="Consolas" panose="020B0609020204030204" pitchFamily="49" charset="0"/>
              </a:rPr>
              <a:t>skipDistance</a:t>
            </a:r>
            <a:r>
              <a:rPr lang="en-US" altLang="zh-TW" dirty="0">
                <a:solidFill>
                  <a:schemeClr val="accent2"/>
                </a:solidFill>
                <a:latin typeface="Consolas" panose="020B0609020204030204" pitchFamily="49" charset="0"/>
              </a:rPr>
              <a:t>=2</a:t>
            </a:r>
            <a:endParaRPr lang="zh-TW" alt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47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9B0D3-D408-42B4-8669-B3531836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9F66BDAE-CE0C-4F72-BCE5-B85A4F3A4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86203"/>
          </a:xfrm>
        </p:spPr>
        <p:txBody>
          <a:bodyPr>
            <a:normAutofit/>
          </a:bodyPr>
          <a:lstStyle/>
          <a:p>
            <a:r>
              <a:rPr lang="en-US" altLang="zh-TW" dirty="0"/>
              <a:t>We want to find the longest reflection in the following image: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0532062-F24A-4F9E-A452-8F4DA178C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3407678"/>
            <a:ext cx="9525000" cy="1905000"/>
          </a:xfrm>
          <a:prstGeom prst="rect">
            <a:avLst/>
          </a:prstGeom>
        </p:spPr>
      </p:pic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5C475144-F83A-43A6-B2D3-A3CDDD9E9A96}"/>
              </a:ext>
            </a:extLst>
          </p:cNvPr>
          <p:cNvCxnSpPr/>
          <p:nvPr/>
        </p:nvCxnSpPr>
        <p:spPr>
          <a:xfrm>
            <a:off x="4187504" y="2988578"/>
            <a:ext cx="0" cy="27432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30C861A-4345-4001-88E3-ABDF65E38B6C}"/>
              </a:ext>
            </a:extLst>
          </p:cNvPr>
          <p:cNvCxnSpPr/>
          <p:nvPr/>
        </p:nvCxnSpPr>
        <p:spPr>
          <a:xfrm>
            <a:off x="7991912" y="2988578"/>
            <a:ext cx="0" cy="27432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0627A1A-753D-4456-9884-63192A3B94FB}"/>
              </a:ext>
            </a:extLst>
          </p:cNvPr>
          <p:cNvSpPr txBox="1"/>
          <p:nvPr/>
        </p:nvSpPr>
        <p:spPr>
          <a:xfrm>
            <a:off x="2168946" y="6181712"/>
            <a:ext cx="120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France flag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FED17FF-F523-412E-B050-CCD34F4B66D6}"/>
              </a:ext>
            </a:extLst>
          </p:cNvPr>
          <p:cNvSpPr txBox="1"/>
          <p:nvPr/>
        </p:nvSpPr>
        <p:spPr>
          <a:xfrm>
            <a:off x="8818988" y="6194609"/>
            <a:ext cx="120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France flag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0858A69-3480-4004-A653-F1D85D2418C2}"/>
              </a:ext>
            </a:extLst>
          </p:cNvPr>
          <p:cNvSpPr txBox="1"/>
          <p:nvPr/>
        </p:nvSpPr>
        <p:spPr>
          <a:xfrm>
            <a:off x="5455221" y="618171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Canada flag</a:t>
            </a:r>
            <a:endParaRPr lang="zh-TW" altLang="en-US" dirty="0"/>
          </a:p>
        </p:txBody>
      </p:sp>
      <p:cxnSp>
        <p:nvCxnSpPr>
          <p:cNvPr id="24" name="接點: 弧形 23">
            <a:extLst>
              <a:ext uri="{FF2B5EF4-FFF2-40B4-BE49-F238E27FC236}">
                <a16:creationId xmlns:a16="http://schemas.microsoft.com/office/drawing/2014/main" id="{38390FF9-CEC4-44EB-A160-6C6BD28BB965}"/>
              </a:ext>
            </a:extLst>
          </p:cNvPr>
          <p:cNvCxnSpPr>
            <a:cxnSpLocks/>
            <a:stCxn id="52" idx="2"/>
            <a:endCxn id="47" idx="2"/>
          </p:cNvCxnSpPr>
          <p:nvPr/>
        </p:nvCxnSpPr>
        <p:spPr>
          <a:xfrm rot="5400000" flipH="1" flipV="1">
            <a:off x="2767832" y="4297479"/>
            <a:ext cx="9675" cy="2839571"/>
          </a:xfrm>
          <a:prstGeom prst="curvedConnector3">
            <a:avLst>
              <a:gd name="adj1" fmla="val -3836827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9CBE275C-84CD-4B1A-B00C-38574A06AA9F}"/>
              </a:ext>
            </a:extLst>
          </p:cNvPr>
          <p:cNvCxnSpPr/>
          <p:nvPr/>
        </p:nvCxnSpPr>
        <p:spPr>
          <a:xfrm>
            <a:off x="1333500" y="2988578"/>
            <a:ext cx="0" cy="27432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接點: 弧形 41">
            <a:extLst>
              <a:ext uri="{FF2B5EF4-FFF2-40B4-BE49-F238E27FC236}">
                <a16:creationId xmlns:a16="http://schemas.microsoft.com/office/drawing/2014/main" id="{DA10333C-27A0-40E3-B95D-0A8A0D445AA4}"/>
              </a:ext>
            </a:extLst>
          </p:cNvPr>
          <p:cNvCxnSpPr>
            <a:cxnSpLocks/>
            <a:stCxn id="47" idx="2"/>
            <a:endCxn id="50" idx="2"/>
          </p:cNvCxnSpPr>
          <p:nvPr/>
        </p:nvCxnSpPr>
        <p:spPr>
          <a:xfrm rot="5400000" flipH="1" flipV="1">
            <a:off x="6079224" y="3794147"/>
            <a:ext cx="31512" cy="3805048"/>
          </a:xfrm>
          <a:prstGeom prst="curvedConnector3">
            <a:avLst>
              <a:gd name="adj1" fmla="val -1257867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接點: 弧形 42">
            <a:extLst>
              <a:ext uri="{FF2B5EF4-FFF2-40B4-BE49-F238E27FC236}">
                <a16:creationId xmlns:a16="http://schemas.microsoft.com/office/drawing/2014/main" id="{5B85BD8A-7A9F-4D07-9BF0-2265B863325B}"/>
              </a:ext>
            </a:extLst>
          </p:cNvPr>
          <p:cNvCxnSpPr>
            <a:cxnSpLocks/>
            <a:stCxn id="50" idx="2"/>
            <a:endCxn id="57" idx="2"/>
          </p:cNvCxnSpPr>
          <p:nvPr/>
        </p:nvCxnSpPr>
        <p:spPr>
          <a:xfrm rot="16200000" flipH="1">
            <a:off x="9406955" y="4271464"/>
            <a:ext cx="31512" cy="2850414"/>
          </a:xfrm>
          <a:prstGeom prst="curvedConnector3">
            <a:avLst>
              <a:gd name="adj1" fmla="val 1304627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D2B91E06-70AD-4768-AC4C-576B3B516BC7}"/>
              </a:ext>
            </a:extLst>
          </p:cNvPr>
          <p:cNvSpPr txBox="1"/>
          <p:nvPr/>
        </p:nvSpPr>
        <p:spPr>
          <a:xfrm>
            <a:off x="4073673" y="534309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7633BFE-3FC2-4133-9009-F9EF50EDEE1B}"/>
              </a:ext>
            </a:extLst>
          </p:cNvPr>
          <p:cNvSpPr txBox="1"/>
          <p:nvPr/>
        </p:nvSpPr>
        <p:spPr>
          <a:xfrm>
            <a:off x="7878721" y="531158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CD139E7E-C2F9-4FB2-9353-A1B11FAC0C2E}"/>
              </a:ext>
            </a:extLst>
          </p:cNvPr>
          <p:cNvSpPr txBox="1"/>
          <p:nvPr/>
        </p:nvSpPr>
        <p:spPr>
          <a:xfrm>
            <a:off x="1234102" y="53527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25F97305-05AF-4961-9148-33992D508C3B}"/>
              </a:ext>
            </a:extLst>
          </p:cNvPr>
          <p:cNvSpPr txBox="1"/>
          <p:nvPr/>
        </p:nvSpPr>
        <p:spPr>
          <a:xfrm>
            <a:off x="10729135" y="534309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8B80D03B-A9A5-4E56-B940-AFC810CC3AF6}"/>
              </a:ext>
            </a:extLst>
          </p:cNvPr>
          <p:cNvCxnSpPr/>
          <p:nvPr/>
        </p:nvCxnSpPr>
        <p:spPr>
          <a:xfrm>
            <a:off x="10847918" y="2988578"/>
            <a:ext cx="0" cy="27432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74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9B0D3-D408-42B4-8669-B3531836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Radius of Longest Reflection?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0532062-F24A-4F9E-A452-8F4DA178C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3407678"/>
            <a:ext cx="9525000" cy="1905000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D43C39A5-E709-4C1A-8154-81FDD6CF6E94}"/>
              </a:ext>
            </a:extLst>
          </p:cNvPr>
          <p:cNvCxnSpPr/>
          <p:nvPr/>
        </p:nvCxnSpPr>
        <p:spPr>
          <a:xfrm>
            <a:off x="6096000" y="2988578"/>
            <a:ext cx="0" cy="27432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B00FB76-9A03-40E8-840D-6E3EC37BE775}"/>
              </a:ext>
            </a:extLst>
          </p:cNvPr>
          <p:cNvCxnSpPr/>
          <p:nvPr/>
        </p:nvCxnSpPr>
        <p:spPr>
          <a:xfrm>
            <a:off x="5124275" y="2988578"/>
            <a:ext cx="0" cy="274320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8E1F26C-24CF-439F-A5D0-A664967773BC}"/>
              </a:ext>
            </a:extLst>
          </p:cNvPr>
          <p:cNvCxnSpPr/>
          <p:nvPr/>
        </p:nvCxnSpPr>
        <p:spPr>
          <a:xfrm>
            <a:off x="7046752" y="2988578"/>
            <a:ext cx="0" cy="27432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5C475144-F83A-43A6-B2D3-A3CDDD9E9A96}"/>
              </a:ext>
            </a:extLst>
          </p:cNvPr>
          <p:cNvCxnSpPr/>
          <p:nvPr/>
        </p:nvCxnSpPr>
        <p:spPr>
          <a:xfrm>
            <a:off x="4187504" y="2988578"/>
            <a:ext cx="0" cy="2743200"/>
          </a:xfrm>
          <a:prstGeom prst="line">
            <a:avLst/>
          </a:prstGeom>
          <a:ln w="571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D68BD856-F847-4989-B8DD-61A8890DFEDD}"/>
              </a:ext>
            </a:extLst>
          </p:cNvPr>
          <p:cNvCxnSpPr/>
          <p:nvPr/>
        </p:nvCxnSpPr>
        <p:spPr>
          <a:xfrm>
            <a:off x="3240946" y="2988578"/>
            <a:ext cx="0" cy="274320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97C7FE2C-E024-4485-B81C-6E4E08094F9A}"/>
              </a:ext>
            </a:extLst>
          </p:cNvPr>
          <p:cNvCxnSpPr/>
          <p:nvPr/>
        </p:nvCxnSpPr>
        <p:spPr>
          <a:xfrm>
            <a:off x="2277611" y="2988578"/>
            <a:ext cx="0" cy="27432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30C861A-4345-4001-88E3-ABDF65E38B6C}"/>
              </a:ext>
            </a:extLst>
          </p:cNvPr>
          <p:cNvCxnSpPr/>
          <p:nvPr/>
        </p:nvCxnSpPr>
        <p:spPr>
          <a:xfrm>
            <a:off x="7991912" y="2988578"/>
            <a:ext cx="0" cy="27432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F27688E-8800-4816-8A16-A9ABF4133EB7}"/>
              </a:ext>
            </a:extLst>
          </p:cNvPr>
          <p:cNvCxnSpPr/>
          <p:nvPr/>
        </p:nvCxnSpPr>
        <p:spPr>
          <a:xfrm>
            <a:off x="8941266" y="2988578"/>
            <a:ext cx="0" cy="27432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BB0BFF28-6FBD-4A6E-A4F2-8669997E9E2F}"/>
              </a:ext>
            </a:extLst>
          </p:cNvPr>
          <p:cNvCxnSpPr/>
          <p:nvPr/>
        </p:nvCxnSpPr>
        <p:spPr>
          <a:xfrm>
            <a:off x="9907398" y="2988578"/>
            <a:ext cx="0" cy="27432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9CBE275C-84CD-4B1A-B00C-38574A06AA9F}"/>
              </a:ext>
            </a:extLst>
          </p:cNvPr>
          <p:cNvCxnSpPr/>
          <p:nvPr/>
        </p:nvCxnSpPr>
        <p:spPr>
          <a:xfrm>
            <a:off x="1333500" y="2988578"/>
            <a:ext cx="0" cy="27432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D2B91E06-70AD-4768-AC4C-576B3B516BC7}"/>
              </a:ext>
            </a:extLst>
          </p:cNvPr>
          <p:cNvSpPr txBox="1"/>
          <p:nvPr/>
        </p:nvSpPr>
        <p:spPr>
          <a:xfrm>
            <a:off x="4073673" y="534309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7633BFE-3FC2-4133-9009-F9EF50EDEE1B}"/>
              </a:ext>
            </a:extLst>
          </p:cNvPr>
          <p:cNvSpPr txBox="1"/>
          <p:nvPr/>
        </p:nvSpPr>
        <p:spPr>
          <a:xfrm>
            <a:off x="7878721" y="531158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CD139E7E-C2F9-4FB2-9353-A1B11FAC0C2E}"/>
              </a:ext>
            </a:extLst>
          </p:cNvPr>
          <p:cNvSpPr txBox="1"/>
          <p:nvPr/>
        </p:nvSpPr>
        <p:spPr>
          <a:xfrm>
            <a:off x="1234102" y="53527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25F97305-05AF-4961-9148-33992D508C3B}"/>
              </a:ext>
            </a:extLst>
          </p:cNvPr>
          <p:cNvSpPr txBox="1"/>
          <p:nvPr/>
        </p:nvSpPr>
        <p:spPr>
          <a:xfrm>
            <a:off x="10729135" y="534309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8B80D03B-A9A5-4E56-B940-AFC810CC3AF6}"/>
              </a:ext>
            </a:extLst>
          </p:cNvPr>
          <p:cNvCxnSpPr/>
          <p:nvPr/>
        </p:nvCxnSpPr>
        <p:spPr>
          <a:xfrm>
            <a:off x="10847918" y="2988578"/>
            <a:ext cx="0" cy="27432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936D9C8A-28C2-4FD7-B984-ACCB1123A53C}"/>
              </a:ext>
            </a:extLst>
          </p:cNvPr>
          <p:cNvSpPr txBox="1"/>
          <p:nvPr/>
        </p:nvSpPr>
        <p:spPr>
          <a:xfrm>
            <a:off x="3990336" y="204213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accent2"/>
                </a:solidFill>
              </a:rPr>
              <a:t>1</a:t>
            </a:r>
            <a:endParaRPr lang="zh-TW" altLang="en-US" sz="3200" dirty="0">
              <a:solidFill>
                <a:schemeClr val="accent2"/>
              </a:solidFill>
            </a:endParaRPr>
          </a:p>
        </p:txBody>
      </p:sp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9C81A967-87C7-4497-9436-C67FE985DE18}"/>
              </a:ext>
            </a:extLst>
          </p:cNvPr>
          <p:cNvCxnSpPr>
            <a:cxnSpLocks/>
            <a:stCxn id="30" idx="0"/>
            <a:endCxn id="31" idx="0"/>
          </p:cNvCxnSpPr>
          <p:nvPr/>
        </p:nvCxnSpPr>
        <p:spPr>
          <a:xfrm rot="5400000" flipH="1" flipV="1">
            <a:off x="4180514" y="2044816"/>
            <a:ext cx="12700" cy="1887522"/>
          </a:xfrm>
          <a:prstGeom prst="curvedConnector3">
            <a:avLst>
              <a:gd name="adj1" fmla="val 2130276"/>
            </a:avLst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FF7E1FF-87C7-4DC2-A002-A72C86BFCFBF}"/>
              </a:ext>
            </a:extLst>
          </p:cNvPr>
          <p:cNvSpPr txBox="1"/>
          <p:nvPr/>
        </p:nvSpPr>
        <p:spPr>
          <a:xfrm>
            <a:off x="3117970" y="298857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50B7AD1-A35E-46B7-8984-2EFF110F4494}"/>
              </a:ext>
            </a:extLst>
          </p:cNvPr>
          <p:cNvSpPr txBox="1"/>
          <p:nvPr/>
        </p:nvSpPr>
        <p:spPr>
          <a:xfrm>
            <a:off x="5005492" y="298857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B31028E-5F77-480A-A7BA-737A04D345BC}"/>
              </a:ext>
            </a:extLst>
          </p:cNvPr>
          <p:cNvSpPr txBox="1"/>
          <p:nvPr/>
        </p:nvSpPr>
        <p:spPr>
          <a:xfrm>
            <a:off x="2081083" y="204724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/>
              <a:t>0</a:t>
            </a:r>
            <a:endParaRPr lang="zh-TW" altLang="en-US" sz="32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2AF986B-DC61-4002-AF1B-67393726EBA2}"/>
              </a:ext>
            </a:extLst>
          </p:cNvPr>
          <p:cNvSpPr txBox="1"/>
          <p:nvPr/>
        </p:nvSpPr>
        <p:spPr>
          <a:xfrm>
            <a:off x="3044418" y="204724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/>
              <a:t>0</a:t>
            </a:r>
            <a:endParaRPr lang="zh-TW" altLang="en-US" sz="32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26CCA2F-33E6-44CD-88AD-82640DCC234F}"/>
              </a:ext>
            </a:extLst>
          </p:cNvPr>
          <p:cNvSpPr txBox="1"/>
          <p:nvPr/>
        </p:nvSpPr>
        <p:spPr>
          <a:xfrm>
            <a:off x="1117748" y="20430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/>
              <a:t>0</a:t>
            </a:r>
            <a:endParaRPr lang="zh-TW" altLang="en-US" sz="3200" dirty="0"/>
          </a:p>
        </p:txBody>
      </p:sp>
      <p:pic>
        <p:nvPicPr>
          <p:cNvPr id="44" name="Graphic 10" descr="Close with solid fill">
            <a:extLst>
              <a:ext uri="{FF2B5EF4-FFF2-40B4-BE49-F238E27FC236}">
                <a16:creationId xmlns:a16="http://schemas.microsoft.com/office/drawing/2014/main" id="{D3C494F5-E70A-45E4-8A04-41C89A95B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2531" y="5828723"/>
            <a:ext cx="274320" cy="274320"/>
          </a:xfrm>
          <a:prstGeom prst="rect">
            <a:avLst/>
          </a:prstGeom>
        </p:spPr>
      </p:pic>
      <p:pic>
        <p:nvPicPr>
          <p:cNvPr id="45" name="Graphic 10" descr="Close with solid fill">
            <a:extLst>
              <a:ext uri="{FF2B5EF4-FFF2-40B4-BE49-F238E27FC236}">
                <a16:creationId xmlns:a16="http://schemas.microsoft.com/office/drawing/2014/main" id="{2986890D-C2E0-4284-BFDA-E5F337D66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66186" y="5828723"/>
            <a:ext cx="274320" cy="274320"/>
          </a:xfrm>
          <a:prstGeom prst="rect">
            <a:avLst/>
          </a:prstGeom>
        </p:spPr>
      </p:pic>
      <p:pic>
        <p:nvPicPr>
          <p:cNvPr id="46" name="Graphic 6" descr="Checkmark with solid fill">
            <a:extLst>
              <a:ext uri="{FF2B5EF4-FFF2-40B4-BE49-F238E27FC236}">
                <a16:creationId xmlns:a16="http://schemas.microsoft.com/office/drawing/2014/main" id="{57210DEC-2E68-4EA2-BA09-4BA9575786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67477" y="5828723"/>
            <a:ext cx="274320" cy="274320"/>
          </a:xfrm>
          <a:prstGeom prst="rect">
            <a:avLst/>
          </a:prstGeom>
        </p:spPr>
      </p:pic>
      <p:pic>
        <p:nvPicPr>
          <p:cNvPr id="48" name="Graphic 6" descr="Checkmark with solid fill">
            <a:extLst>
              <a:ext uri="{FF2B5EF4-FFF2-40B4-BE49-F238E27FC236}">
                <a16:creationId xmlns:a16="http://schemas.microsoft.com/office/drawing/2014/main" id="{ADDFC9A0-444F-40B0-9438-1B530FAB58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47229" y="5828723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6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9B0D3-D408-42B4-8669-B3531836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Radius of Longest Reflection? (2)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0532062-F24A-4F9E-A452-8F4DA178C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3407678"/>
            <a:ext cx="9525000" cy="1905000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D43C39A5-E709-4C1A-8154-81FDD6CF6E94}"/>
              </a:ext>
            </a:extLst>
          </p:cNvPr>
          <p:cNvCxnSpPr/>
          <p:nvPr/>
        </p:nvCxnSpPr>
        <p:spPr>
          <a:xfrm>
            <a:off x="6096000" y="2988578"/>
            <a:ext cx="0" cy="27432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B00FB76-9A03-40E8-840D-6E3EC37BE775}"/>
              </a:ext>
            </a:extLst>
          </p:cNvPr>
          <p:cNvCxnSpPr/>
          <p:nvPr/>
        </p:nvCxnSpPr>
        <p:spPr>
          <a:xfrm>
            <a:off x="5124275" y="2988578"/>
            <a:ext cx="0" cy="2743200"/>
          </a:xfrm>
          <a:prstGeom prst="line">
            <a:avLst/>
          </a:prstGeom>
          <a:ln w="571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8E1F26C-24CF-439F-A5D0-A664967773BC}"/>
              </a:ext>
            </a:extLst>
          </p:cNvPr>
          <p:cNvCxnSpPr/>
          <p:nvPr/>
        </p:nvCxnSpPr>
        <p:spPr>
          <a:xfrm>
            <a:off x="7046752" y="2988578"/>
            <a:ext cx="0" cy="27432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5C475144-F83A-43A6-B2D3-A3CDDD9E9A96}"/>
              </a:ext>
            </a:extLst>
          </p:cNvPr>
          <p:cNvCxnSpPr/>
          <p:nvPr/>
        </p:nvCxnSpPr>
        <p:spPr>
          <a:xfrm>
            <a:off x="4187504" y="2988578"/>
            <a:ext cx="0" cy="27432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D68BD856-F847-4989-B8DD-61A8890DFEDD}"/>
              </a:ext>
            </a:extLst>
          </p:cNvPr>
          <p:cNvCxnSpPr/>
          <p:nvPr/>
        </p:nvCxnSpPr>
        <p:spPr>
          <a:xfrm>
            <a:off x="3240946" y="2988578"/>
            <a:ext cx="0" cy="27432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97C7FE2C-E024-4485-B81C-6E4E08094F9A}"/>
              </a:ext>
            </a:extLst>
          </p:cNvPr>
          <p:cNvCxnSpPr/>
          <p:nvPr/>
        </p:nvCxnSpPr>
        <p:spPr>
          <a:xfrm>
            <a:off x="2277611" y="2988578"/>
            <a:ext cx="0" cy="27432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30C861A-4345-4001-88E3-ABDF65E38B6C}"/>
              </a:ext>
            </a:extLst>
          </p:cNvPr>
          <p:cNvCxnSpPr/>
          <p:nvPr/>
        </p:nvCxnSpPr>
        <p:spPr>
          <a:xfrm>
            <a:off x="7991912" y="2988578"/>
            <a:ext cx="0" cy="27432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F27688E-8800-4816-8A16-A9ABF4133EB7}"/>
              </a:ext>
            </a:extLst>
          </p:cNvPr>
          <p:cNvCxnSpPr/>
          <p:nvPr/>
        </p:nvCxnSpPr>
        <p:spPr>
          <a:xfrm>
            <a:off x="8941266" y="2988578"/>
            <a:ext cx="0" cy="27432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BB0BFF28-6FBD-4A6E-A4F2-8669997E9E2F}"/>
              </a:ext>
            </a:extLst>
          </p:cNvPr>
          <p:cNvCxnSpPr/>
          <p:nvPr/>
        </p:nvCxnSpPr>
        <p:spPr>
          <a:xfrm>
            <a:off x="9907398" y="2988578"/>
            <a:ext cx="0" cy="27432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9CBE275C-84CD-4B1A-B00C-38574A06AA9F}"/>
              </a:ext>
            </a:extLst>
          </p:cNvPr>
          <p:cNvCxnSpPr/>
          <p:nvPr/>
        </p:nvCxnSpPr>
        <p:spPr>
          <a:xfrm>
            <a:off x="1333500" y="2988578"/>
            <a:ext cx="0" cy="27432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D2B91E06-70AD-4768-AC4C-576B3B516BC7}"/>
              </a:ext>
            </a:extLst>
          </p:cNvPr>
          <p:cNvSpPr txBox="1"/>
          <p:nvPr/>
        </p:nvSpPr>
        <p:spPr>
          <a:xfrm>
            <a:off x="4073673" y="534309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7633BFE-3FC2-4133-9009-F9EF50EDEE1B}"/>
              </a:ext>
            </a:extLst>
          </p:cNvPr>
          <p:cNvSpPr txBox="1"/>
          <p:nvPr/>
        </p:nvSpPr>
        <p:spPr>
          <a:xfrm>
            <a:off x="7878721" y="531158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CD139E7E-C2F9-4FB2-9353-A1B11FAC0C2E}"/>
              </a:ext>
            </a:extLst>
          </p:cNvPr>
          <p:cNvSpPr txBox="1"/>
          <p:nvPr/>
        </p:nvSpPr>
        <p:spPr>
          <a:xfrm>
            <a:off x="1234102" y="53527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25F97305-05AF-4961-9148-33992D508C3B}"/>
              </a:ext>
            </a:extLst>
          </p:cNvPr>
          <p:cNvSpPr txBox="1"/>
          <p:nvPr/>
        </p:nvSpPr>
        <p:spPr>
          <a:xfrm>
            <a:off x="10729135" y="534309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8B80D03B-A9A5-4E56-B940-AFC810CC3AF6}"/>
              </a:ext>
            </a:extLst>
          </p:cNvPr>
          <p:cNvCxnSpPr/>
          <p:nvPr/>
        </p:nvCxnSpPr>
        <p:spPr>
          <a:xfrm>
            <a:off x="10847918" y="2988578"/>
            <a:ext cx="0" cy="27432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936D9C8A-28C2-4FD7-B984-ACCB1123A53C}"/>
              </a:ext>
            </a:extLst>
          </p:cNvPr>
          <p:cNvSpPr txBox="1"/>
          <p:nvPr/>
        </p:nvSpPr>
        <p:spPr>
          <a:xfrm>
            <a:off x="3990336" y="204213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/>
              <a:t>1</a:t>
            </a:r>
            <a:endParaRPr lang="zh-TW" altLang="en-US" sz="32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B31028E-5F77-480A-A7BA-737A04D345BC}"/>
              </a:ext>
            </a:extLst>
          </p:cNvPr>
          <p:cNvSpPr txBox="1"/>
          <p:nvPr/>
        </p:nvSpPr>
        <p:spPr>
          <a:xfrm>
            <a:off x="2081083" y="204724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/>
              <a:t>0</a:t>
            </a:r>
            <a:endParaRPr lang="zh-TW" altLang="en-US" sz="32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2AF986B-DC61-4002-AF1B-67393726EBA2}"/>
              </a:ext>
            </a:extLst>
          </p:cNvPr>
          <p:cNvSpPr txBox="1"/>
          <p:nvPr/>
        </p:nvSpPr>
        <p:spPr>
          <a:xfrm>
            <a:off x="3044418" y="204724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/>
              <a:t>0</a:t>
            </a:r>
            <a:endParaRPr lang="zh-TW" altLang="en-US" sz="32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26CCA2F-33E6-44CD-88AD-82640DCC234F}"/>
              </a:ext>
            </a:extLst>
          </p:cNvPr>
          <p:cNvSpPr txBox="1"/>
          <p:nvPr/>
        </p:nvSpPr>
        <p:spPr>
          <a:xfrm>
            <a:off x="1117748" y="20430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/>
              <a:t>0</a:t>
            </a:r>
            <a:endParaRPr lang="zh-TW" altLang="en-US" sz="32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02EFAC2-724A-452B-A874-501BC2A2824B}"/>
              </a:ext>
            </a:extLst>
          </p:cNvPr>
          <p:cNvSpPr txBox="1"/>
          <p:nvPr/>
        </p:nvSpPr>
        <p:spPr>
          <a:xfrm>
            <a:off x="4927747" y="204213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accent2"/>
                </a:solidFill>
              </a:rPr>
              <a:t>0</a:t>
            </a:r>
            <a:endParaRPr lang="zh-TW" altLang="en-US" sz="3200" dirty="0">
              <a:solidFill>
                <a:schemeClr val="accent2"/>
              </a:solidFill>
            </a:endParaRPr>
          </a:p>
        </p:txBody>
      </p:sp>
      <p:pic>
        <p:nvPicPr>
          <p:cNvPr id="32" name="Graphic 10" descr="Close with solid fill">
            <a:extLst>
              <a:ext uri="{FF2B5EF4-FFF2-40B4-BE49-F238E27FC236}">
                <a16:creationId xmlns:a16="http://schemas.microsoft.com/office/drawing/2014/main" id="{B9178B05-E1AF-4A00-BDD9-C667705D9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0388" y="5887446"/>
            <a:ext cx="274320" cy="274320"/>
          </a:xfrm>
          <a:prstGeom prst="rect">
            <a:avLst/>
          </a:prstGeom>
        </p:spPr>
      </p:pic>
      <p:pic>
        <p:nvPicPr>
          <p:cNvPr id="33" name="Graphic 10" descr="Close with solid fill">
            <a:extLst>
              <a:ext uri="{FF2B5EF4-FFF2-40B4-BE49-F238E27FC236}">
                <a16:creationId xmlns:a16="http://schemas.microsoft.com/office/drawing/2014/main" id="{5616D0D5-821C-42AC-A200-7C7374C3F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66186" y="5887446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2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9B0D3-D408-42B4-8669-B3531836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Radius of Longest Reflection? (3)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0532062-F24A-4F9E-A452-8F4DA178C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3407678"/>
            <a:ext cx="9525000" cy="1905000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D43C39A5-E709-4C1A-8154-81FDD6CF6E94}"/>
              </a:ext>
            </a:extLst>
          </p:cNvPr>
          <p:cNvCxnSpPr/>
          <p:nvPr/>
        </p:nvCxnSpPr>
        <p:spPr>
          <a:xfrm>
            <a:off x="6096000" y="2988578"/>
            <a:ext cx="0" cy="2743200"/>
          </a:xfrm>
          <a:prstGeom prst="line">
            <a:avLst/>
          </a:prstGeom>
          <a:ln w="571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B00FB76-9A03-40E8-840D-6E3EC37BE775}"/>
              </a:ext>
            </a:extLst>
          </p:cNvPr>
          <p:cNvCxnSpPr/>
          <p:nvPr/>
        </p:nvCxnSpPr>
        <p:spPr>
          <a:xfrm>
            <a:off x="5124275" y="2988578"/>
            <a:ext cx="0" cy="27432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8E1F26C-24CF-439F-A5D0-A664967773BC}"/>
              </a:ext>
            </a:extLst>
          </p:cNvPr>
          <p:cNvCxnSpPr/>
          <p:nvPr/>
        </p:nvCxnSpPr>
        <p:spPr>
          <a:xfrm>
            <a:off x="7046752" y="2988578"/>
            <a:ext cx="0" cy="27432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5C475144-F83A-43A6-B2D3-A3CDDD9E9A96}"/>
              </a:ext>
            </a:extLst>
          </p:cNvPr>
          <p:cNvCxnSpPr/>
          <p:nvPr/>
        </p:nvCxnSpPr>
        <p:spPr>
          <a:xfrm>
            <a:off x="4187504" y="2988578"/>
            <a:ext cx="0" cy="274320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D68BD856-F847-4989-B8DD-61A8890DFEDD}"/>
              </a:ext>
            </a:extLst>
          </p:cNvPr>
          <p:cNvCxnSpPr/>
          <p:nvPr/>
        </p:nvCxnSpPr>
        <p:spPr>
          <a:xfrm>
            <a:off x="3240946" y="2988578"/>
            <a:ext cx="0" cy="27432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97C7FE2C-E024-4485-B81C-6E4E08094F9A}"/>
              </a:ext>
            </a:extLst>
          </p:cNvPr>
          <p:cNvCxnSpPr/>
          <p:nvPr/>
        </p:nvCxnSpPr>
        <p:spPr>
          <a:xfrm>
            <a:off x="2277611" y="2988578"/>
            <a:ext cx="0" cy="27432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30C861A-4345-4001-88E3-ABDF65E38B6C}"/>
              </a:ext>
            </a:extLst>
          </p:cNvPr>
          <p:cNvCxnSpPr/>
          <p:nvPr/>
        </p:nvCxnSpPr>
        <p:spPr>
          <a:xfrm>
            <a:off x="7991912" y="2988578"/>
            <a:ext cx="0" cy="274320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F27688E-8800-4816-8A16-A9ABF4133EB7}"/>
              </a:ext>
            </a:extLst>
          </p:cNvPr>
          <p:cNvCxnSpPr/>
          <p:nvPr/>
        </p:nvCxnSpPr>
        <p:spPr>
          <a:xfrm>
            <a:off x="8941266" y="2988578"/>
            <a:ext cx="0" cy="27432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BB0BFF28-6FBD-4A6E-A4F2-8669997E9E2F}"/>
              </a:ext>
            </a:extLst>
          </p:cNvPr>
          <p:cNvCxnSpPr/>
          <p:nvPr/>
        </p:nvCxnSpPr>
        <p:spPr>
          <a:xfrm>
            <a:off x="9907398" y="2988578"/>
            <a:ext cx="0" cy="27432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9CBE275C-84CD-4B1A-B00C-38574A06AA9F}"/>
              </a:ext>
            </a:extLst>
          </p:cNvPr>
          <p:cNvCxnSpPr/>
          <p:nvPr/>
        </p:nvCxnSpPr>
        <p:spPr>
          <a:xfrm>
            <a:off x="1333500" y="2988578"/>
            <a:ext cx="0" cy="27432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CD139E7E-C2F9-4FB2-9353-A1B11FAC0C2E}"/>
              </a:ext>
            </a:extLst>
          </p:cNvPr>
          <p:cNvSpPr txBox="1"/>
          <p:nvPr/>
        </p:nvSpPr>
        <p:spPr>
          <a:xfrm>
            <a:off x="1234102" y="53527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25F97305-05AF-4961-9148-33992D508C3B}"/>
              </a:ext>
            </a:extLst>
          </p:cNvPr>
          <p:cNvSpPr txBox="1"/>
          <p:nvPr/>
        </p:nvSpPr>
        <p:spPr>
          <a:xfrm>
            <a:off x="10729135" y="534309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8B80D03B-A9A5-4E56-B940-AFC810CC3AF6}"/>
              </a:ext>
            </a:extLst>
          </p:cNvPr>
          <p:cNvCxnSpPr/>
          <p:nvPr/>
        </p:nvCxnSpPr>
        <p:spPr>
          <a:xfrm>
            <a:off x="10847918" y="2988578"/>
            <a:ext cx="0" cy="27432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936D9C8A-28C2-4FD7-B984-ACCB1123A53C}"/>
              </a:ext>
            </a:extLst>
          </p:cNvPr>
          <p:cNvSpPr txBox="1"/>
          <p:nvPr/>
        </p:nvSpPr>
        <p:spPr>
          <a:xfrm>
            <a:off x="3990336" y="204213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/>
              <a:t>1</a:t>
            </a:r>
            <a:endParaRPr lang="zh-TW" altLang="en-US" sz="32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B31028E-5F77-480A-A7BA-737A04D345BC}"/>
              </a:ext>
            </a:extLst>
          </p:cNvPr>
          <p:cNvSpPr txBox="1"/>
          <p:nvPr/>
        </p:nvSpPr>
        <p:spPr>
          <a:xfrm>
            <a:off x="2081083" y="204724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/>
              <a:t>0</a:t>
            </a:r>
            <a:endParaRPr lang="zh-TW" altLang="en-US" sz="32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2AF986B-DC61-4002-AF1B-67393726EBA2}"/>
              </a:ext>
            </a:extLst>
          </p:cNvPr>
          <p:cNvSpPr txBox="1"/>
          <p:nvPr/>
        </p:nvSpPr>
        <p:spPr>
          <a:xfrm>
            <a:off x="3044418" y="204724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/>
              <a:t>0</a:t>
            </a:r>
            <a:endParaRPr lang="zh-TW" altLang="en-US" sz="32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26CCA2F-33E6-44CD-88AD-82640DCC234F}"/>
              </a:ext>
            </a:extLst>
          </p:cNvPr>
          <p:cNvSpPr txBox="1"/>
          <p:nvPr/>
        </p:nvSpPr>
        <p:spPr>
          <a:xfrm>
            <a:off x="1117748" y="20430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/>
              <a:t>0</a:t>
            </a:r>
            <a:endParaRPr lang="zh-TW" altLang="en-US" sz="32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02EFAC2-724A-452B-A874-501BC2A2824B}"/>
              </a:ext>
            </a:extLst>
          </p:cNvPr>
          <p:cNvSpPr txBox="1"/>
          <p:nvPr/>
        </p:nvSpPr>
        <p:spPr>
          <a:xfrm>
            <a:off x="4927747" y="204213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/>
              <a:t>0</a:t>
            </a:r>
            <a:endParaRPr lang="zh-TW" altLang="en-US" sz="32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6917F79-4657-4386-94AE-192234A61998}"/>
              </a:ext>
            </a:extLst>
          </p:cNvPr>
          <p:cNvSpPr txBox="1"/>
          <p:nvPr/>
        </p:nvSpPr>
        <p:spPr>
          <a:xfrm>
            <a:off x="5899472" y="204213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accent2"/>
                </a:solidFill>
              </a:rPr>
              <a:t>2</a:t>
            </a:r>
            <a:endParaRPr lang="zh-TW" altLang="en-US" sz="3200" dirty="0">
              <a:solidFill>
                <a:schemeClr val="accent2"/>
              </a:solidFill>
            </a:endParaRPr>
          </a:p>
        </p:txBody>
      </p:sp>
      <p:cxnSp>
        <p:nvCxnSpPr>
          <p:cNvPr id="28" name="接點: 弧形 27">
            <a:extLst>
              <a:ext uri="{FF2B5EF4-FFF2-40B4-BE49-F238E27FC236}">
                <a16:creationId xmlns:a16="http://schemas.microsoft.com/office/drawing/2014/main" id="{1E33627F-90F4-4B37-93DE-226458D74052}"/>
              </a:ext>
            </a:extLst>
          </p:cNvPr>
          <p:cNvCxnSpPr>
            <a:cxnSpLocks/>
            <a:stCxn id="32" idx="0"/>
            <a:endCxn id="33" idx="0"/>
          </p:cNvCxnSpPr>
          <p:nvPr/>
        </p:nvCxnSpPr>
        <p:spPr>
          <a:xfrm rot="16200000" flipH="1">
            <a:off x="6070863" y="1083212"/>
            <a:ext cx="14874" cy="3793669"/>
          </a:xfrm>
          <a:prstGeom prst="curvedConnector3">
            <a:avLst>
              <a:gd name="adj1" fmla="val -1818912"/>
            </a:avLst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514806A-7DE5-4A3C-B1B0-53A378E5937F}"/>
              </a:ext>
            </a:extLst>
          </p:cNvPr>
          <p:cNvSpPr txBox="1"/>
          <p:nvPr/>
        </p:nvSpPr>
        <p:spPr>
          <a:xfrm>
            <a:off x="4062683" y="297260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B9BA3B9-4BAE-41F0-862C-7B0810B6BF82}"/>
              </a:ext>
            </a:extLst>
          </p:cNvPr>
          <p:cNvSpPr txBox="1"/>
          <p:nvPr/>
        </p:nvSpPr>
        <p:spPr>
          <a:xfrm>
            <a:off x="7856352" y="298748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38" name="Graphic 10" descr="Close with solid fill">
            <a:extLst>
              <a:ext uri="{FF2B5EF4-FFF2-40B4-BE49-F238E27FC236}">
                <a16:creationId xmlns:a16="http://schemas.microsoft.com/office/drawing/2014/main" id="{03F077ED-D0A2-459B-AD72-72982C269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0487" y="5887446"/>
            <a:ext cx="274320" cy="274320"/>
          </a:xfrm>
          <a:prstGeom prst="rect">
            <a:avLst/>
          </a:prstGeom>
        </p:spPr>
      </p:pic>
      <p:pic>
        <p:nvPicPr>
          <p:cNvPr id="39" name="Graphic 10" descr="Close with solid fill">
            <a:extLst>
              <a:ext uri="{FF2B5EF4-FFF2-40B4-BE49-F238E27FC236}">
                <a16:creationId xmlns:a16="http://schemas.microsoft.com/office/drawing/2014/main" id="{B7405C6A-06D4-41FB-B7C2-7ED05F0EF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7195" y="5887446"/>
            <a:ext cx="274320" cy="274320"/>
          </a:xfrm>
          <a:prstGeom prst="rect">
            <a:avLst/>
          </a:prstGeom>
        </p:spPr>
      </p:pic>
      <p:pic>
        <p:nvPicPr>
          <p:cNvPr id="40" name="Graphic 6" descr="Checkmark with solid fill">
            <a:extLst>
              <a:ext uri="{FF2B5EF4-FFF2-40B4-BE49-F238E27FC236}">
                <a16:creationId xmlns:a16="http://schemas.microsoft.com/office/drawing/2014/main" id="{9F7ED246-34A7-4A6E-AF68-C9BED13EF4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5334" y="5887446"/>
            <a:ext cx="274320" cy="274320"/>
          </a:xfrm>
          <a:prstGeom prst="rect">
            <a:avLst/>
          </a:prstGeom>
        </p:spPr>
      </p:pic>
      <p:pic>
        <p:nvPicPr>
          <p:cNvPr id="41" name="Graphic 6" descr="Checkmark with solid fill">
            <a:extLst>
              <a:ext uri="{FF2B5EF4-FFF2-40B4-BE49-F238E27FC236}">
                <a16:creationId xmlns:a16="http://schemas.microsoft.com/office/drawing/2014/main" id="{A3BF02B6-EC81-40CB-AF63-D4BEC68050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79460" y="5887446"/>
            <a:ext cx="274320" cy="274320"/>
          </a:xfrm>
          <a:prstGeom prst="rect">
            <a:avLst/>
          </a:prstGeom>
        </p:spPr>
      </p:pic>
      <p:pic>
        <p:nvPicPr>
          <p:cNvPr id="42" name="Graphic 6" descr="Checkmark with solid fill">
            <a:extLst>
              <a:ext uri="{FF2B5EF4-FFF2-40B4-BE49-F238E27FC236}">
                <a16:creationId xmlns:a16="http://schemas.microsoft.com/office/drawing/2014/main" id="{1A17EFCD-B150-4A0E-A778-9AD6C4B105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32910" y="5891693"/>
            <a:ext cx="274320" cy="274320"/>
          </a:xfrm>
          <a:prstGeom prst="rect">
            <a:avLst/>
          </a:prstGeom>
        </p:spPr>
      </p:pic>
      <p:pic>
        <p:nvPicPr>
          <p:cNvPr id="43" name="Graphic 6" descr="Checkmark with solid fill">
            <a:extLst>
              <a:ext uri="{FF2B5EF4-FFF2-40B4-BE49-F238E27FC236}">
                <a16:creationId xmlns:a16="http://schemas.microsoft.com/office/drawing/2014/main" id="{B137D385-BF4C-452A-BCC1-FD329B45E1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18327" y="5887446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0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>
            <a:extLst>
              <a:ext uri="{FF2B5EF4-FFF2-40B4-BE49-F238E27FC236}">
                <a16:creationId xmlns:a16="http://schemas.microsoft.com/office/drawing/2014/main" id="{F0D768AE-4F2E-4820-8D53-2AA4B4CE10C6}"/>
              </a:ext>
            </a:extLst>
          </p:cNvPr>
          <p:cNvSpPr/>
          <p:nvPr/>
        </p:nvSpPr>
        <p:spPr>
          <a:xfrm>
            <a:off x="7934319" y="3012626"/>
            <a:ext cx="602343" cy="1828800"/>
          </a:xfrm>
          <a:prstGeom prst="rect">
            <a:avLst/>
          </a:prstGeom>
          <a:solidFill>
            <a:srgbClr val="002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79B0D3-D408-42B4-8669-B3531836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Another Kind of Reflection</a:t>
            </a:r>
            <a:endParaRPr lang="zh-TW" altLang="en-US" dirty="0"/>
          </a:p>
        </p:txBody>
      </p:sp>
      <p:pic>
        <p:nvPicPr>
          <p:cNvPr id="38" name="Graphic 10" descr="Close with solid fill">
            <a:extLst>
              <a:ext uri="{FF2B5EF4-FFF2-40B4-BE49-F238E27FC236}">
                <a16:creationId xmlns:a16="http://schemas.microsoft.com/office/drawing/2014/main" id="{03F077ED-D0A2-459B-AD72-72982C269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7876" y="5001294"/>
            <a:ext cx="274320" cy="274320"/>
          </a:xfrm>
          <a:prstGeom prst="rect">
            <a:avLst/>
          </a:prstGeom>
        </p:spPr>
      </p:pic>
      <p:pic>
        <p:nvPicPr>
          <p:cNvPr id="39" name="Graphic 10" descr="Close with solid fill">
            <a:extLst>
              <a:ext uri="{FF2B5EF4-FFF2-40B4-BE49-F238E27FC236}">
                <a16:creationId xmlns:a16="http://schemas.microsoft.com/office/drawing/2014/main" id="{B7405C6A-06D4-41FB-B7C2-7ED05F0EF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6719" y="5001294"/>
            <a:ext cx="274320" cy="274320"/>
          </a:xfrm>
          <a:prstGeom prst="rect">
            <a:avLst/>
          </a:prstGeom>
        </p:spPr>
      </p:pic>
      <p:pic>
        <p:nvPicPr>
          <p:cNvPr id="40" name="Graphic 6" descr="Checkmark with solid fill">
            <a:extLst>
              <a:ext uri="{FF2B5EF4-FFF2-40B4-BE49-F238E27FC236}">
                <a16:creationId xmlns:a16="http://schemas.microsoft.com/office/drawing/2014/main" id="{9F7ED246-34A7-4A6E-AF68-C9BED13EF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7097" y="5001294"/>
            <a:ext cx="274320" cy="274320"/>
          </a:xfrm>
          <a:prstGeom prst="rect">
            <a:avLst/>
          </a:prstGeom>
        </p:spPr>
      </p:pic>
      <p:pic>
        <p:nvPicPr>
          <p:cNvPr id="42" name="Graphic 6" descr="Checkmark with solid fill">
            <a:extLst>
              <a:ext uri="{FF2B5EF4-FFF2-40B4-BE49-F238E27FC236}">
                <a16:creationId xmlns:a16="http://schemas.microsoft.com/office/drawing/2014/main" id="{1A17EFCD-B150-4A0E-A778-9AD6C4B105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8913" y="5001294"/>
            <a:ext cx="274320" cy="274320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299CB9C2-F0C4-4ACB-969A-A651B304DA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991" y="3012626"/>
            <a:ext cx="3657600" cy="1828800"/>
          </a:xfrm>
          <a:prstGeom prst="rect">
            <a:avLst/>
          </a:prstGeom>
        </p:spPr>
      </p:pic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33FFDA73-505A-4BB4-A489-D0006C96558A}"/>
              </a:ext>
            </a:extLst>
          </p:cNvPr>
          <p:cNvCxnSpPr/>
          <p:nvPr/>
        </p:nvCxnSpPr>
        <p:spPr>
          <a:xfrm>
            <a:off x="5479176" y="2921186"/>
            <a:ext cx="0" cy="2011680"/>
          </a:xfrm>
          <a:prstGeom prst="line">
            <a:avLst/>
          </a:prstGeom>
          <a:ln w="571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F2FF012C-F670-4846-A99C-49D954D2744E}"/>
              </a:ext>
            </a:extLst>
          </p:cNvPr>
          <p:cNvCxnSpPr/>
          <p:nvPr/>
        </p:nvCxnSpPr>
        <p:spPr>
          <a:xfrm>
            <a:off x="4879596" y="2921186"/>
            <a:ext cx="0" cy="20116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7816F545-A922-46B9-B79F-D74DA27274DF}"/>
              </a:ext>
            </a:extLst>
          </p:cNvPr>
          <p:cNvCxnSpPr/>
          <p:nvPr/>
        </p:nvCxnSpPr>
        <p:spPr>
          <a:xfrm>
            <a:off x="6708396" y="2921186"/>
            <a:ext cx="0" cy="20116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C1628C12-5789-4DEE-884F-82950523C2EF}"/>
              </a:ext>
            </a:extLst>
          </p:cNvPr>
          <p:cNvCxnSpPr/>
          <p:nvPr/>
        </p:nvCxnSpPr>
        <p:spPr>
          <a:xfrm>
            <a:off x="6133517" y="2921186"/>
            <a:ext cx="0" cy="2011680"/>
          </a:xfrm>
          <a:prstGeom prst="line">
            <a:avLst/>
          </a:prstGeom>
          <a:ln w="571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B854B664-FBC9-45B3-88A2-4F6F8ECADCF1}"/>
              </a:ext>
            </a:extLst>
          </p:cNvPr>
          <p:cNvCxnSpPr/>
          <p:nvPr/>
        </p:nvCxnSpPr>
        <p:spPr>
          <a:xfrm>
            <a:off x="7323589" y="2921186"/>
            <a:ext cx="0" cy="20116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2EE565E1-C363-44DE-B3FE-A40ED414CA9B}"/>
              </a:ext>
            </a:extLst>
          </p:cNvPr>
          <p:cNvCxnSpPr/>
          <p:nvPr/>
        </p:nvCxnSpPr>
        <p:spPr>
          <a:xfrm>
            <a:off x="4253218" y="2921186"/>
            <a:ext cx="0" cy="20116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F0C379BA-D68E-452B-8FAB-8070BF0F303F}"/>
              </a:ext>
            </a:extLst>
          </p:cNvPr>
          <p:cNvSpPr txBox="1"/>
          <p:nvPr/>
        </p:nvSpPr>
        <p:spPr>
          <a:xfrm>
            <a:off x="5658583" y="1965516"/>
            <a:ext cx="292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accent2"/>
                </a:solidFill>
              </a:rPr>
              <a:t>4</a:t>
            </a:r>
            <a:endParaRPr lang="zh-TW" altLang="en-US" sz="3200" dirty="0">
              <a:solidFill>
                <a:schemeClr val="accent2"/>
              </a:solidFill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7B1B7EC3-EEAF-4A11-87E2-3531C2AB7A97}"/>
              </a:ext>
            </a:extLst>
          </p:cNvPr>
          <p:cNvSpPr txBox="1"/>
          <p:nvPr/>
        </p:nvSpPr>
        <p:spPr>
          <a:xfrm>
            <a:off x="3521642" y="2888400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2408F53F-8448-476E-9370-1FBDC556E166}"/>
              </a:ext>
            </a:extLst>
          </p:cNvPr>
          <p:cNvSpPr txBox="1"/>
          <p:nvPr/>
        </p:nvSpPr>
        <p:spPr>
          <a:xfrm>
            <a:off x="7807521" y="2889447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pic>
        <p:nvPicPr>
          <p:cNvPr id="81" name="圖片 80">
            <a:extLst>
              <a:ext uri="{FF2B5EF4-FFF2-40B4-BE49-F238E27FC236}">
                <a16:creationId xmlns:a16="http://schemas.microsoft.com/office/drawing/2014/main" id="{63EDEFB3-090F-47BC-91E8-31664FC7B2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977" y="3012626"/>
            <a:ext cx="466344" cy="1828800"/>
          </a:xfrm>
          <a:prstGeom prst="rect">
            <a:avLst/>
          </a:prstGeom>
        </p:spPr>
      </p:pic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4C773F4B-29E6-4DEB-A1D6-BAA854A8DB29}"/>
              </a:ext>
            </a:extLst>
          </p:cNvPr>
          <p:cNvCxnSpPr/>
          <p:nvPr/>
        </p:nvCxnSpPr>
        <p:spPr>
          <a:xfrm>
            <a:off x="7934321" y="2921186"/>
            <a:ext cx="0" cy="201168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圖片 82">
            <a:extLst>
              <a:ext uri="{FF2B5EF4-FFF2-40B4-BE49-F238E27FC236}">
                <a16:creationId xmlns:a16="http://schemas.microsoft.com/office/drawing/2014/main" id="{43F67DCF-A90B-4637-BAF9-FC5A4C42D7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927" y="3012628"/>
            <a:ext cx="466344" cy="1828800"/>
          </a:xfrm>
          <a:prstGeom prst="rect">
            <a:avLst/>
          </a:prstGeom>
        </p:spPr>
      </p:pic>
      <p:sp>
        <p:nvSpPr>
          <p:cNvPr id="90" name="文字方塊 89">
            <a:extLst>
              <a:ext uri="{FF2B5EF4-FFF2-40B4-BE49-F238E27FC236}">
                <a16:creationId xmlns:a16="http://schemas.microsoft.com/office/drawing/2014/main" id="{94E3D7CD-4FBE-44D4-8474-601F1FA82605}"/>
              </a:ext>
            </a:extLst>
          </p:cNvPr>
          <p:cNvSpPr txBox="1"/>
          <p:nvPr/>
        </p:nvSpPr>
        <p:spPr>
          <a:xfrm>
            <a:off x="3515404" y="3446817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endParaRPr lang="zh-TW" altLang="en-US" sz="2400" dirty="0"/>
          </a:p>
        </p:txBody>
      </p:sp>
      <p:cxnSp>
        <p:nvCxnSpPr>
          <p:cNvPr id="91" name="接點: 弧形 90">
            <a:extLst>
              <a:ext uri="{FF2B5EF4-FFF2-40B4-BE49-F238E27FC236}">
                <a16:creationId xmlns:a16="http://schemas.microsoft.com/office/drawing/2014/main" id="{608DBE68-69A8-4C17-8FCF-A5BDD3FF052A}"/>
              </a:ext>
            </a:extLst>
          </p:cNvPr>
          <p:cNvCxnSpPr>
            <a:cxnSpLocks/>
            <a:stCxn id="79" idx="0"/>
            <a:endCxn id="80" idx="0"/>
          </p:cNvCxnSpPr>
          <p:nvPr/>
        </p:nvCxnSpPr>
        <p:spPr>
          <a:xfrm rot="16200000" flipH="1">
            <a:off x="5790855" y="745984"/>
            <a:ext cx="1047" cy="4285879"/>
          </a:xfrm>
          <a:prstGeom prst="curvedConnector3">
            <a:avLst>
              <a:gd name="adj1" fmla="val -26641261"/>
            </a:avLst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Graphic 6" descr="Checkmark with solid fill">
            <a:extLst>
              <a:ext uri="{FF2B5EF4-FFF2-40B4-BE49-F238E27FC236}">
                <a16:creationId xmlns:a16="http://schemas.microsoft.com/office/drawing/2014/main" id="{94CA1EF8-7234-42A5-83B8-5003F8A5A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97645" y="5001294"/>
            <a:ext cx="274320" cy="274320"/>
          </a:xfrm>
          <a:prstGeom prst="rect">
            <a:avLst/>
          </a:prstGeom>
        </p:spPr>
      </p:pic>
      <p:pic>
        <p:nvPicPr>
          <p:cNvPr id="94" name="Graphic 6" descr="Checkmark with solid fill">
            <a:extLst>
              <a:ext uri="{FF2B5EF4-FFF2-40B4-BE49-F238E27FC236}">
                <a16:creationId xmlns:a16="http://schemas.microsoft.com/office/drawing/2014/main" id="{9620A733-0926-4376-AC9A-DF84F47BE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8365" y="5001294"/>
            <a:ext cx="274320" cy="274320"/>
          </a:xfrm>
          <a:prstGeom prst="rect">
            <a:avLst/>
          </a:prstGeom>
        </p:spPr>
      </p:pic>
      <p:pic>
        <p:nvPicPr>
          <p:cNvPr id="95" name="Graphic 6" descr="Checkmark with solid fill">
            <a:extLst>
              <a:ext uri="{FF2B5EF4-FFF2-40B4-BE49-F238E27FC236}">
                <a16:creationId xmlns:a16="http://schemas.microsoft.com/office/drawing/2014/main" id="{AA9FD139-C0E3-4276-B02C-CAB868FB8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7817" y="5001294"/>
            <a:ext cx="274320" cy="274320"/>
          </a:xfrm>
          <a:prstGeom prst="rect">
            <a:avLst/>
          </a:prstGeom>
        </p:spPr>
      </p:pic>
      <p:pic>
        <p:nvPicPr>
          <p:cNvPr id="96" name="Graphic 6" descr="Checkmark with solid fill">
            <a:extLst>
              <a:ext uri="{FF2B5EF4-FFF2-40B4-BE49-F238E27FC236}">
                <a16:creationId xmlns:a16="http://schemas.microsoft.com/office/drawing/2014/main" id="{C69CC9F6-5C81-4E11-A9EB-D95B14F5DF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8193" y="5001294"/>
            <a:ext cx="274320" cy="274320"/>
          </a:xfrm>
          <a:prstGeom prst="rect">
            <a:avLst/>
          </a:prstGeom>
        </p:spPr>
      </p:pic>
      <p:sp>
        <p:nvSpPr>
          <p:cNvPr id="97" name="矩形 96">
            <a:extLst>
              <a:ext uri="{FF2B5EF4-FFF2-40B4-BE49-F238E27FC236}">
                <a16:creationId xmlns:a16="http://schemas.microsoft.com/office/drawing/2014/main" id="{04CB5CF9-EB8F-46A2-9643-51123B05F03A}"/>
              </a:ext>
            </a:extLst>
          </p:cNvPr>
          <p:cNvSpPr/>
          <p:nvPr/>
        </p:nvSpPr>
        <p:spPr>
          <a:xfrm>
            <a:off x="3053198" y="3012626"/>
            <a:ext cx="602343" cy="1828800"/>
          </a:xfrm>
          <a:prstGeom prst="rect">
            <a:avLst/>
          </a:prstGeom>
          <a:solidFill>
            <a:srgbClr val="D52B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1C686285-15F5-42C3-8FD5-67D45B7463C5}"/>
              </a:ext>
            </a:extLst>
          </p:cNvPr>
          <p:cNvCxnSpPr/>
          <p:nvPr/>
        </p:nvCxnSpPr>
        <p:spPr>
          <a:xfrm>
            <a:off x="3652538" y="2921186"/>
            <a:ext cx="0" cy="201168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02B900D0-D594-4A3F-945A-726E66E52123}"/>
              </a:ext>
            </a:extLst>
          </p:cNvPr>
          <p:cNvCxnSpPr/>
          <p:nvPr/>
        </p:nvCxnSpPr>
        <p:spPr>
          <a:xfrm>
            <a:off x="3049534" y="2921186"/>
            <a:ext cx="0" cy="20116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CDAD157F-BA98-4387-8B31-10BEDDF4DB3E}"/>
              </a:ext>
            </a:extLst>
          </p:cNvPr>
          <p:cNvCxnSpPr/>
          <p:nvPr/>
        </p:nvCxnSpPr>
        <p:spPr>
          <a:xfrm>
            <a:off x="8536662" y="2921186"/>
            <a:ext cx="0" cy="20116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826C76FC-0773-49AC-AF28-77B52FF5E15A}"/>
              </a:ext>
            </a:extLst>
          </p:cNvPr>
          <p:cNvSpPr txBox="1"/>
          <p:nvPr/>
        </p:nvSpPr>
        <p:spPr>
          <a:xfrm>
            <a:off x="4999545" y="19655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/>
              <a:t>1</a:t>
            </a:r>
            <a:endParaRPr lang="zh-TW" altLang="en-US" sz="3200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4EA57ABB-A513-4313-B521-19CB9E9D123A}"/>
              </a:ext>
            </a:extLst>
          </p:cNvPr>
          <p:cNvSpPr txBox="1"/>
          <p:nvPr/>
        </p:nvSpPr>
        <p:spPr>
          <a:xfrm>
            <a:off x="4384446" y="19655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/>
              <a:t>1</a:t>
            </a:r>
            <a:endParaRPr lang="zh-TW" altLang="en-US" sz="3200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97947C9B-B850-479B-9067-14569F390921}"/>
              </a:ext>
            </a:extLst>
          </p:cNvPr>
          <p:cNvSpPr txBox="1"/>
          <p:nvPr/>
        </p:nvSpPr>
        <p:spPr>
          <a:xfrm>
            <a:off x="3786958" y="19655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79A90CBE-42F3-41FA-A870-9635E6235C43}"/>
              </a:ext>
            </a:extLst>
          </p:cNvPr>
          <p:cNvSpPr txBox="1"/>
          <p:nvPr/>
        </p:nvSpPr>
        <p:spPr>
          <a:xfrm>
            <a:off x="3171859" y="19655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/>
              <a:t>1</a:t>
            </a:r>
            <a:endParaRPr lang="zh-TW" altLang="en-US" sz="3200" dirty="0"/>
          </a:p>
        </p:txBody>
      </p:sp>
      <p:pic>
        <p:nvPicPr>
          <p:cNvPr id="106" name="Graphic 6" descr="Checkmark with solid fill">
            <a:extLst>
              <a:ext uri="{FF2B5EF4-FFF2-40B4-BE49-F238E27FC236}">
                <a16:creationId xmlns:a16="http://schemas.microsoft.com/office/drawing/2014/main" id="{3AE0CD51-703D-4C03-BEAE-27F58B859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6549" y="5001294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64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9B0D3-D408-42B4-8669-B3531836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 We Reuse Previous Information? (Case 1)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0532062-F24A-4F9E-A452-8F4DA178C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0" y="3524191"/>
            <a:ext cx="13716000" cy="2743200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D43C39A5-E709-4C1A-8154-81FDD6CF6E94}"/>
              </a:ext>
            </a:extLst>
          </p:cNvPr>
          <p:cNvCxnSpPr/>
          <p:nvPr/>
        </p:nvCxnSpPr>
        <p:spPr>
          <a:xfrm>
            <a:off x="6096000" y="3060582"/>
            <a:ext cx="0" cy="3657600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D2B91E06-70AD-4768-AC4C-576B3B516BC7}"/>
              </a:ext>
            </a:extLst>
          </p:cNvPr>
          <p:cNvSpPr txBox="1"/>
          <p:nvPr/>
        </p:nvSpPr>
        <p:spPr>
          <a:xfrm>
            <a:off x="4073673" y="534309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7633BFE-3FC2-4133-9009-F9EF50EDEE1B}"/>
              </a:ext>
            </a:extLst>
          </p:cNvPr>
          <p:cNvSpPr txBox="1"/>
          <p:nvPr/>
        </p:nvSpPr>
        <p:spPr>
          <a:xfrm>
            <a:off x="7878721" y="531158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CD139E7E-C2F9-4FB2-9353-A1B11FAC0C2E}"/>
              </a:ext>
            </a:extLst>
          </p:cNvPr>
          <p:cNvSpPr txBox="1"/>
          <p:nvPr/>
        </p:nvSpPr>
        <p:spPr>
          <a:xfrm>
            <a:off x="1234102" y="53527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25F97305-05AF-4961-9148-33992D508C3B}"/>
              </a:ext>
            </a:extLst>
          </p:cNvPr>
          <p:cNvSpPr txBox="1"/>
          <p:nvPr/>
        </p:nvSpPr>
        <p:spPr>
          <a:xfrm>
            <a:off x="10729135" y="534309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9CC1A9B6-00EF-4D04-8731-6662A534D426}"/>
              </a:ext>
            </a:extLst>
          </p:cNvPr>
          <p:cNvCxnSpPr/>
          <p:nvPr/>
        </p:nvCxnSpPr>
        <p:spPr>
          <a:xfrm>
            <a:off x="5619931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979B53B3-DD7E-415D-B5B1-96F02743D5EF}"/>
              </a:ext>
            </a:extLst>
          </p:cNvPr>
          <p:cNvCxnSpPr/>
          <p:nvPr/>
        </p:nvCxnSpPr>
        <p:spPr>
          <a:xfrm>
            <a:off x="4729743" y="3060582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E94A9877-A5A9-47EE-B6AC-9F66476E91F8}"/>
              </a:ext>
            </a:extLst>
          </p:cNvPr>
          <p:cNvCxnSpPr/>
          <p:nvPr/>
        </p:nvCxnSpPr>
        <p:spPr>
          <a:xfrm>
            <a:off x="5164155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512840B-5D85-4C28-809B-F87EFF360D88}"/>
              </a:ext>
            </a:extLst>
          </p:cNvPr>
          <p:cNvCxnSpPr/>
          <p:nvPr/>
        </p:nvCxnSpPr>
        <p:spPr>
          <a:xfrm>
            <a:off x="3368114" y="3060582"/>
            <a:ext cx="0" cy="3657600"/>
          </a:xfrm>
          <a:prstGeom prst="line">
            <a:avLst/>
          </a:prstGeom>
          <a:ln w="571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DA5B985F-5095-4526-870A-6E036C87C6BF}"/>
              </a:ext>
            </a:extLst>
          </p:cNvPr>
          <p:cNvCxnSpPr/>
          <p:nvPr/>
        </p:nvCxnSpPr>
        <p:spPr>
          <a:xfrm>
            <a:off x="3793980" y="3060582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860E814F-6384-4AC2-BF82-BF7E9CCF3724}"/>
              </a:ext>
            </a:extLst>
          </p:cNvPr>
          <p:cNvCxnSpPr/>
          <p:nvPr/>
        </p:nvCxnSpPr>
        <p:spPr>
          <a:xfrm>
            <a:off x="4254028" y="3060582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D5D91B36-1D25-4CC2-8094-178F74C90853}"/>
              </a:ext>
            </a:extLst>
          </p:cNvPr>
          <p:cNvCxnSpPr/>
          <p:nvPr/>
        </p:nvCxnSpPr>
        <p:spPr>
          <a:xfrm>
            <a:off x="6558544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CD5BDBEC-49FF-44D7-AD23-0A1952AF063A}"/>
              </a:ext>
            </a:extLst>
          </p:cNvPr>
          <p:cNvCxnSpPr/>
          <p:nvPr/>
        </p:nvCxnSpPr>
        <p:spPr>
          <a:xfrm>
            <a:off x="7471520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9E7CFC84-97CF-4482-9005-BC37D5EBF605}"/>
              </a:ext>
            </a:extLst>
          </p:cNvPr>
          <p:cNvCxnSpPr/>
          <p:nvPr/>
        </p:nvCxnSpPr>
        <p:spPr>
          <a:xfrm>
            <a:off x="7008623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526B1D3A-8AC1-4209-A207-DDB05ED36A40}"/>
              </a:ext>
            </a:extLst>
          </p:cNvPr>
          <p:cNvCxnSpPr/>
          <p:nvPr/>
        </p:nvCxnSpPr>
        <p:spPr>
          <a:xfrm>
            <a:off x="8835999" y="3060582"/>
            <a:ext cx="0" cy="3657600"/>
          </a:xfrm>
          <a:prstGeom prst="line">
            <a:avLst/>
          </a:prstGeom>
          <a:ln w="571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8906C48A-8D1B-498D-A543-3193874C41DA}"/>
              </a:ext>
            </a:extLst>
          </p:cNvPr>
          <p:cNvCxnSpPr/>
          <p:nvPr/>
        </p:nvCxnSpPr>
        <p:spPr>
          <a:xfrm>
            <a:off x="7921599" y="3060582"/>
            <a:ext cx="0" cy="365760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D5A8609F-8D6D-4787-B1E1-6F20FC7BB296}"/>
              </a:ext>
            </a:extLst>
          </p:cNvPr>
          <p:cNvCxnSpPr/>
          <p:nvPr/>
        </p:nvCxnSpPr>
        <p:spPr>
          <a:xfrm>
            <a:off x="8364556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2FB8D99-EEB8-4920-8F38-EB016C1088BB}"/>
              </a:ext>
            </a:extLst>
          </p:cNvPr>
          <p:cNvSpPr txBox="1"/>
          <p:nvPr/>
        </p:nvSpPr>
        <p:spPr>
          <a:xfrm>
            <a:off x="5917975" y="1373270"/>
            <a:ext cx="35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accent1"/>
                </a:solidFill>
              </a:rPr>
              <a:t>6</a:t>
            </a:r>
            <a:endParaRPr lang="zh-TW" altLang="en-US" sz="3200" dirty="0">
              <a:solidFill>
                <a:schemeClr val="accent1"/>
              </a:solidFill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FC10F8DB-3088-44F4-AA72-B8CD94BE3789}"/>
              </a:ext>
            </a:extLst>
          </p:cNvPr>
          <p:cNvSpPr txBox="1"/>
          <p:nvPr/>
        </p:nvSpPr>
        <p:spPr>
          <a:xfrm>
            <a:off x="4057500" y="232409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/>
              <a:t>1</a:t>
            </a:r>
            <a:endParaRPr lang="zh-TW" altLang="en-US" sz="32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6DCC0589-02CF-4D30-BF6E-11152454FC4D}"/>
              </a:ext>
            </a:extLst>
          </p:cNvPr>
          <p:cNvSpPr txBox="1"/>
          <p:nvPr/>
        </p:nvSpPr>
        <p:spPr>
          <a:xfrm>
            <a:off x="7728118" y="2322742"/>
            <a:ext cx="375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accent2"/>
                </a:solidFill>
              </a:rPr>
              <a:t>?</a:t>
            </a:r>
            <a:endParaRPr lang="zh-TW" altLang="en-US" sz="3200" dirty="0">
              <a:solidFill>
                <a:schemeClr val="accent2"/>
              </a:solidFill>
            </a:endParaRPr>
          </a:p>
        </p:txBody>
      </p:sp>
      <p:cxnSp>
        <p:nvCxnSpPr>
          <p:cNvPr id="84" name="接點: 弧形 83">
            <a:extLst>
              <a:ext uri="{FF2B5EF4-FFF2-40B4-BE49-F238E27FC236}">
                <a16:creationId xmlns:a16="http://schemas.microsoft.com/office/drawing/2014/main" id="{8445BCF3-376E-483A-9C6C-4A53E7AEAD3A}"/>
              </a:ext>
            </a:extLst>
          </p:cNvPr>
          <p:cNvCxnSpPr>
            <a:cxnSpLocks/>
            <a:stCxn id="85" idx="0"/>
            <a:endCxn id="86" idx="0"/>
          </p:cNvCxnSpPr>
          <p:nvPr/>
        </p:nvCxnSpPr>
        <p:spPr>
          <a:xfrm rot="16200000" flipH="1">
            <a:off x="4261709" y="2594276"/>
            <a:ext cx="914" cy="931698"/>
          </a:xfrm>
          <a:prstGeom prst="curvedConnector3">
            <a:avLst>
              <a:gd name="adj1" fmla="val -20335996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F7AF48D4-5E1D-4F14-BF20-B3B168B4A780}"/>
              </a:ext>
            </a:extLst>
          </p:cNvPr>
          <p:cNvSpPr txBox="1"/>
          <p:nvPr/>
        </p:nvSpPr>
        <p:spPr>
          <a:xfrm>
            <a:off x="3677534" y="30596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69D3C0FC-ABDB-4724-9B33-4B0C1A214E31}"/>
              </a:ext>
            </a:extLst>
          </p:cNvPr>
          <p:cNvSpPr txBox="1"/>
          <p:nvPr/>
        </p:nvSpPr>
        <p:spPr>
          <a:xfrm>
            <a:off x="4609232" y="306058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cxnSp>
        <p:nvCxnSpPr>
          <p:cNvPr id="87" name="接點: 弧形 86">
            <a:extLst>
              <a:ext uri="{FF2B5EF4-FFF2-40B4-BE49-F238E27FC236}">
                <a16:creationId xmlns:a16="http://schemas.microsoft.com/office/drawing/2014/main" id="{5B8C9B8F-A7A4-4447-B516-6D393617708C}"/>
              </a:ext>
            </a:extLst>
          </p:cNvPr>
          <p:cNvCxnSpPr>
            <a:cxnSpLocks/>
            <a:stCxn id="88" idx="0"/>
            <a:endCxn id="89" idx="0"/>
          </p:cNvCxnSpPr>
          <p:nvPr/>
        </p:nvCxnSpPr>
        <p:spPr>
          <a:xfrm rot="5400000" flipH="1" flipV="1">
            <a:off x="7918038" y="2613150"/>
            <a:ext cx="12700" cy="893036"/>
          </a:xfrm>
          <a:prstGeom prst="curvedConnector3">
            <a:avLst>
              <a:gd name="adj1" fmla="val 1530843"/>
            </a:avLst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CDA6C061-C006-4AF9-94DD-D44A813F60E2}"/>
              </a:ext>
            </a:extLst>
          </p:cNvPr>
          <p:cNvSpPr txBox="1"/>
          <p:nvPr/>
        </p:nvSpPr>
        <p:spPr>
          <a:xfrm>
            <a:off x="7352737" y="30596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A0FB6D25-E634-4B90-8E00-4A9A9C3CCEA7}"/>
              </a:ext>
            </a:extLst>
          </p:cNvPr>
          <p:cNvSpPr txBox="1"/>
          <p:nvPr/>
        </p:nvSpPr>
        <p:spPr>
          <a:xfrm>
            <a:off x="8245773" y="30596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cxnSp>
        <p:nvCxnSpPr>
          <p:cNvPr id="90" name="接點: 弧形 89">
            <a:extLst>
              <a:ext uri="{FF2B5EF4-FFF2-40B4-BE49-F238E27FC236}">
                <a16:creationId xmlns:a16="http://schemas.microsoft.com/office/drawing/2014/main" id="{B5CFCF62-BC22-47A9-BD82-731606080B87}"/>
              </a:ext>
            </a:extLst>
          </p:cNvPr>
          <p:cNvCxnSpPr>
            <a:cxnSpLocks/>
            <a:stCxn id="91" idx="0"/>
            <a:endCxn id="92" idx="0"/>
          </p:cNvCxnSpPr>
          <p:nvPr/>
        </p:nvCxnSpPr>
        <p:spPr>
          <a:xfrm rot="5400000" flipH="1" flipV="1">
            <a:off x="6110569" y="324528"/>
            <a:ext cx="3086" cy="5467194"/>
          </a:xfrm>
          <a:prstGeom prst="curvedConnector3">
            <a:avLst>
              <a:gd name="adj1" fmla="val 37968989"/>
            </a:avLst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A3B0E6A2-7253-4954-B29A-D0F384A2A7FA}"/>
              </a:ext>
            </a:extLst>
          </p:cNvPr>
          <p:cNvSpPr txBox="1"/>
          <p:nvPr/>
        </p:nvSpPr>
        <p:spPr>
          <a:xfrm>
            <a:off x="3259732" y="30596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11E2C639-4E0E-4FD1-AB80-AF88312F371A}"/>
              </a:ext>
            </a:extLst>
          </p:cNvPr>
          <p:cNvSpPr txBox="1"/>
          <p:nvPr/>
        </p:nvSpPr>
        <p:spPr>
          <a:xfrm>
            <a:off x="8726926" y="305658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1717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9B0D3-D408-42B4-8669-B3531836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Oohwee</a:t>
            </a:r>
            <a:r>
              <a:rPr lang="en-US" altLang="zh-TW" dirty="0"/>
              <a:t> Yes!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0532062-F24A-4F9E-A452-8F4DA178C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0" y="3524191"/>
            <a:ext cx="13716000" cy="2743200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D43C39A5-E709-4C1A-8154-81FDD6CF6E94}"/>
              </a:ext>
            </a:extLst>
          </p:cNvPr>
          <p:cNvCxnSpPr/>
          <p:nvPr/>
        </p:nvCxnSpPr>
        <p:spPr>
          <a:xfrm>
            <a:off x="6096000" y="3060582"/>
            <a:ext cx="0" cy="3657600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D2B91E06-70AD-4768-AC4C-576B3B516BC7}"/>
              </a:ext>
            </a:extLst>
          </p:cNvPr>
          <p:cNvSpPr txBox="1"/>
          <p:nvPr/>
        </p:nvSpPr>
        <p:spPr>
          <a:xfrm>
            <a:off x="4073673" y="534309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7633BFE-3FC2-4133-9009-F9EF50EDEE1B}"/>
              </a:ext>
            </a:extLst>
          </p:cNvPr>
          <p:cNvSpPr txBox="1"/>
          <p:nvPr/>
        </p:nvSpPr>
        <p:spPr>
          <a:xfrm>
            <a:off x="7878721" y="531158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CD139E7E-C2F9-4FB2-9353-A1B11FAC0C2E}"/>
              </a:ext>
            </a:extLst>
          </p:cNvPr>
          <p:cNvSpPr txBox="1"/>
          <p:nvPr/>
        </p:nvSpPr>
        <p:spPr>
          <a:xfrm>
            <a:off x="1234102" y="53527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25F97305-05AF-4961-9148-33992D508C3B}"/>
              </a:ext>
            </a:extLst>
          </p:cNvPr>
          <p:cNvSpPr txBox="1"/>
          <p:nvPr/>
        </p:nvSpPr>
        <p:spPr>
          <a:xfrm>
            <a:off x="10729135" y="534309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9CC1A9B6-00EF-4D04-8731-6662A534D426}"/>
              </a:ext>
            </a:extLst>
          </p:cNvPr>
          <p:cNvCxnSpPr/>
          <p:nvPr/>
        </p:nvCxnSpPr>
        <p:spPr>
          <a:xfrm>
            <a:off x="5619931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979B53B3-DD7E-415D-B5B1-96F02743D5EF}"/>
              </a:ext>
            </a:extLst>
          </p:cNvPr>
          <p:cNvCxnSpPr/>
          <p:nvPr/>
        </p:nvCxnSpPr>
        <p:spPr>
          <a:xfrm>
            <a:off x="4729743" y="3060582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E94A9877-A5A9-47EE-B6AC-9F66476E91F8}"/>
              </a:ext>
            </a:extLst>
          </p:cNvPr>
          <p:cNvCxnSpPr/>
          <p:nvPr/>
        </p:nvCxnSpPr>
        <p:spPr>
          <a:xfrm>
            <a:off x="5164155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512840B-5D85-4C28-809B-F87EFF360D88}"/>
              </a:ext>
            </a:extLst>
          </p:cNvPr>
          <p:cNvCxnSpPr/>
          <p:nvPr/>
        </p:nvCxnSpPr>
        <p:spPr>
          <a:xfrm>
            <a:off x="3368114" y="3060582"/>
            <a:ext cx="0" cy="3657600"/>
          </a:xfrm>
          <a:prstGeom prst="line">
            <a:avLst/>
          </a:prstGeom>
          <a:ln w="571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DA5B985F-5095-4526-870A-6E036C87C6BF}"/>
              </a:ext>
            </a:extLst>
          </p:cNvPr>
          <p:cNvCxnSpPr/>
          <p:nvPr/>
        </p:nvCxnSpPr>
        <p:spPr>
          <a:xfrm>
            <a:off x="3793980" y="3060582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860E814F-6384-4AC2-BF82-BF7E9CCF3724}"/>
              </a:ext>
            </a:extLst>
          </p:cNvPr>
          <p:cNvCxnSpPr/>
          <p:nvPr/>
        </p:nvCxnSpPr>
        <p:spPr>
          <a:xfrm>
            <a:off x="4254028" y="3060582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D5D91B36-1D25-4CC2-8094-178F74C90853}"/>
              </a:ext>
            </a:extLst>
          </p:cNvPr>
          <p:cNvCxnSpPr/>
          <p:nvPr/>
        </p:nvCxnSpPr>
        <p:spPr>
          <a:xfrm>
            <a:off x="6558544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CD5BDBEC-49FF-44D7-AD23-0A1952AF063A}"/>
              </a:ext>
            </a:extLst>
          </p:cNvPr>
          <p:cNvCxnSpPr/>
          <p:nvPr/>
        </p:nvCxnSpPr>
        <p:spPr>
          <a:xfrm>
            <a:off x="7471520" y="3060582"/>
            <a:ext cx="0" cy="3657600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9E7CFC84-97CF-4482-9005-BC37D5EBF605}"/>
              </a:ext>
            </a:extLst>
          </p:cNvPr>
          <p:cNvCxnSpPr/>
          <p:nvPr/>
        </p:nvCxnSpPr>
        <p:spPr>
          <a:xfrm>
            <a:off x="7008623" y="3060582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526B1D3A-8AC1-4209-A207-DDB05ED36A40}"/>
              </a:ext>
            </a:extLst>
          </p:cNvPr>
          <p:cNvCxnSpPr/>
          <p:nvPr/>
        </p:nvCxnSpPr>
        <p:spPr>
          <a:xfrm>
            <a:off x="8835999" y="3060582"/>
            <a:ext cx="0" cy="3657600"/>
          </a:xfrm>
          <a:prstGeom prst="line">
            <a:avLst/>
          </a:prstGeom>
          <a:ln w="571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8906C48A-8D1B-498D-A543-3193874C41DA}"/>
              </a:ext>
            </a:extLst>
          </p:cNvPr>
          <p:cNvCxnSpPr/>
          <p:nvPr/>
        </p:nvCxnSpPr>
        <p:spPr>
          <a:xfrm>
            <a:off x="7921599" y="3060582"/>
            <a:ext cx="0" cy="365760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D5A8609F-8D6D-4787-B1E1-6F20FC7BB296}"/>
              </a:ext>
            </a:extLst>
          </p:cNvPr>
          <p:cNvCxnSpPr/>
          <p:nvPr/>
        </p:nvCxnSpPr>
        <p:spPr>
          <a:xfrm>
            <a:off x="8364556" y="3060582"/>
            <a:ext cx="0" cy="3657600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2FB8D99-EEB8-4920-8F38-EB016C1088BB}"/>
              </a:ext>
            </a:extLst>
          </p:cNvPr>
          <p:cNvSpPr txBox="1"/>
          <p:nvPr/>
        </p:nvSpPr>
        <p:spPr>
          <a:xfrm>
            <a:off x="5917975" y="1373270"/>
            <a:ext cx="35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accent1"/>
                </a:solidFill>
              </a:rPr>
              <a:t>6</a:t>
            </a:r>
            <a:endParaRPr lang="zh-TW" altLang="en-US" sz="3200" dirty="0">
              <a:solidFill>
                <a:schemeClr val="accent1"/>
              </a:solidFill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FC10F8DB-3088-44F4-AA72-B8CD94BE3789}"/>
              </a:ext>
            </a:extLst>
          </p:cNvPr>
          <p:cNvSpPr txBox="1"/>
          <p:nvPr/>
        </p:nvSpPr>
        <p:spPr>
          <a:xfrm>
            <a:off x="4057500" y="232409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/>
              <a:t>1</a:t>
            </a:r>
            <a:endParaRPr lang="zh-TW" altLang="en-US" sz="32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6DCC0589-02CF-4D30-BF6E-11152454FC4D}"/>
              </a:ext>
            </a:extLst>
          </p:cNvPr>
          <p:cNvSpPr txBox="1"/>
          <p:nvPr/>
        </p:nvSpPr>
        <p:spPr>
          <a:xfrm>
            <a:off x="7728118" y="2322742"/>
            <a:ext cx="375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accent2"/>
                </a:solidFill>
              </a:rPr>
              <a:t>1</a:t>
            </a:r>
            <a:endParaRPr lang="zh-TW" altLang="en-US" sz="3200" dirty="0">
              <a:solidFill>
                <a:schemeClr val="accent2"/>
              </a:solidFill>
            </a:endParaRPr>
          </a:p>
        </p:txBody>
      </p:sp>
      <p:cxnSp>
        <p:nvCxnSpPr>
          <p:cNvPr id="84" name="接點: 弧形 83">
            <a:extLst>
              <a:ext uri="{FF2B5EF4-FFF2-40B4-BE49-F238E27FC236}">
                <a16:creationId xmlns:a16="http://schemas.microsoft.com/office/drawing/2014/main" id="{8445BCF3-376E-483A-9C6C-4A53E7AEAD3A}"/>
              </a:ext>
            </a:extLst>
          </p:cNvPr>
          <p:cNvCxnSpPr>
            <a:cxnSpLocks/>
            <a:stCxn id="85" idx="0"/>
            <a:endCxn id="86" idx="0"/>
          </p:cNvCxnSpPr>
          <p:nvPr/>
        </p:nvCxnSpPr>
        <p:spPr>
          <a:xfrm rot="16200000" flipH="1">
            <a:off x="4261709" y="2594276"/>
            <a:ext cx="914" cy="931698"/>
          </a:xfrm>
          <a:prstGeom prst="curvedConnector3">
            <a:avLst>
              <a:gd name="adj1" fmla="val -20335996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F7AF48D4-5E1D-4F14-BF20-B3B168B4A780}"/>
              </a:ext>
            </a:extLst>
          </p:cNvPr>
          <p:cNvSpPr txBox="1"/>
          <p:nvPr/>
        </p:nvSpPr>
        <p:spPr>
          <a:xfrm>
            <a:off x="3677534" y="30596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69D3C0FC-ABDB-4724-9B33-4B0C1A214E31}"/>
              </a:ext>
            </a:extLst>
          </p:cNvPr>
          <p:cNvSpPr txBox="1"/>
          <p:nvPr/>
        </p:nvSpPr>
        <p:spPr>
          <a:xfrm>
            <a:off x="4609232" y="306058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cxnSp>
        <p:nvCxnSpPr>
          <p:cNvPr id="87" name="接點: 弧形 86">
            <a:extLst>
              <a:ext uri="{FF2B5EF4-FFF2-40B4-BE49-F238E27FC236}">
                <a16:creationId xmlns:a16="http://schemas.microsoft.com/office/drawing/2014/main" id="{5B8C9B8F-A7A4-4447-B516-6D393617708C}"/>
              </a:ext>
            </a:extLst>
          </p:cNvPr>
          <p:cNvCxnSpPr>
            <a:cxnSpLocks/>
            <a:stCxn id="88" idx="0"/>
            <a:endCxn id="89" idx="0"/>
          </p:cNvCxnSpPr>
          <p:nvPr/>
        </p:nvCxnSpPr>
        <p:spPr>
          <a:xfrm rot="5400000" flipH="1" flipV="1">
            <a:off x="7918038" y="2613150"/>
            <a:ext cx="12700" cy="893036"/>
          </a:xfrm>
          <a:prstGeom prst="curvedConnector3">
            <a:avLst>
              <a:gd name="adj1" fmla="val 1530843"/>
            </a:avLst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CDA6C061-C006-4AF9-94DD-D44A813F60E2}"/>
              </a:ext>
            </a:extLst>
          </p:cNvPr>
          <p:cNvSpPr txBox="1"/>
          <p:nvPr/>
        </p:nvSpPr>
        <p:spPr>
          <a:xfrm>
            <a:off x="7352737" y="30596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A0FB6D25-E634-4B90-8E00-4A9A9C3CCEA7}"/>
              </a:ext>
            </a:extLst>
          </p:cNvPr>
          <p:cNvSpPr txBox="1"/>
          <p:nvPr/>
        </p:nvSpPr>
        <p:spPr>
          <a:xfrm>
            <a:off x="8245773" y="30596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cxnSp>
        <p:nvCxnSpPr>
          <p:cNvPr id="90" name="接點: 弧形 89">
            <a:extLst>
              <a:ext uri="{FF2B5EF4-FFF2-40B4-BE49-F238E27FC236}">
                <a16:creationId xmlns:a16="http://schemas.microsoft.com/office/drawing/2014/main" id="{B5CFCF62-BC22-47A9-BD82-731606080B87}"/>
              </a:ext>
            </a:extLst>
          </p:cNvPr>
          <p:cNvCxnSpPr>
            <a:cxnSpLocks/>
            <a:stCxn id="91" idx="0"/>
            <a:endCxn id="92" idx="0"/>
          </p:cNvCxnSpPr>
          <p:nvPr/>
        </p:nvCxnSpPr>
        <p:spPr>
          <a:xfrm rot="5400000" flipH="1" flipV="1">
            <a:off x="6110569" y="324528"/>
            <a:ext cx="3086" cy="5467194"/>
          </a:xfrm>
          <a:prstGeom prst="curvedConnector3">
            <a:avLst>
              <a:gd name="adj1" fmla="val 37968989"/>
            </a:avLst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A3B0E6A2-7253-4954-B29A-D0F384A2A7FA}"/>
              </a:ext>
            </a:extLst>
          </p:cNvPr>
          <p:cNvSpPr txBox="1"/>
          <p:nvPr/>
        </p:nvSpPr>
        <p:spPr>
          <a:xfrm>
            <a:off x="3259732" y="30596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11E2C639-4E0E-4FD1-AB80-AF88312F371A}"/>
              </a:ext>
            </a:extLst>
          </p:cNvPr>
          <p:cNvSpPr txBox="1"/>
          <p:nvPr/>
        </p:nvSpPr>
        <p:spPr>
          <a:xfrm>
            <a:off x="8726926" y="305658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40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575</Words>
  <Application>Microsoft Office PowerPoint</Application>
  <PresentationFormat>寬螢幕</PresentationFormat>
  <Paragraphs>390</Paragraphs>
  <Slides>24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Office 佈景主題</vt:lpstr>
      <vt:lpstr>LeetCode #5 Design Spec</vt:lpstr>
      <vt:lpstr>Understanding Manacher's Algorithm </vt:lpstr>
      <vt:lpstr>Objective</vt:lpstr>
      <vt:lpstr>Radius of Longest Reflection?</vt:lpstr>
      <vt:lpstr>Radius of Longest Reflection? (2)</vt:lpstr>
      <vt:lpstr>Radius of Longest Reflection? (3)</vt:lpstr>
      <vt:lpstr>Another Kind of Reflection</vt:lpstr>
      <vt:lpstr>Can We Reuse Previous Information? (Case 1)</vt:lpstr>
      <vt:lpstr>Oohwee Yes!</vt:lpstr>
      <vt:lpstr>Intuition</vt:lpstr>
      <vt:lpstr>Can We Reuse Previous Information? (Case 2)</vt:lpstr>
      <vt:lpstr>No the Outside Must Be Different</vt:lpstr>
      <vt:lpstr>But We Can Squeeze It</vt:lpstr>
      <vt:lpstr>Can We Reuse Previous Information? (Case 3)</vt:lpstr>
      <vt:lpstr>Yes, But…</vt:lpstr>
      <vt:lpstr>…But the Reflection Can Be Longer</vt:lpstr>
      <vt:lpstr>Implementation</vt:lpstr>
      <vt:lpstr>Index Trick</vt:lpstr>
      <vt:lpstr>Algorithm</vt:lpstr>
      <vt:lpstr>Algorithm (2)</vt:lpstr>
      <vt:lpstr>findLongestRadius (skipDistance = 0)</vt:lpstr>
      <vt:lpstr>findLongestRadius (skipDistance = 1)</vt:lpstr>
      <vt:lpstr>fillRightHandSide (Case 1)</vt:lpstr>
      <vt:lpstr>fillRightHandSide (Case 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#5 Design Spec</dc:title>
  <dc:creator>Shawn Chang</dc:creator>
  <cp:lastModifiedBy>Shawn Chang</cp:lastModifiedBy>
  <cp:revision>294</cp:revision>
  <dcterms:created xsi:type="dcterms:W3CDTF">2021-05-15T06:29:31Z</dcterms:created>
  <dcterms:modified xsi:type="dcterms:W3CDTF">2021-05-16T14:16:07Z</dcterms:modified>
</cp:coreProperties>
</file>