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9AD-E770-40E7-8A09-61457D97E883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8F559-92E7-4E3E-8F9E-CB847F5E9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4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089A4-C747-4F0F-BD33-D07FFD12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9B74A-1697-4EA1-B842-DD0D8518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C23E6-D93A-4E6C-8E49-731F89B7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BB7FD-20A1-4226-ABE0-4B6CB743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95AF1-1BCB-45D8-A2E9-68E2D17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9FCC0-F61E-4DCC-A6AF-E3FA639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152905-BFB7-4F1E-987B-2DA591DA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B729E-9E50-4D79-8859-4CE8AC4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55B70-64AA-4072-B7C3-ED1AB92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989C1-FEF0-4642-99C8-57969E8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B05B0A-994A-4436-8C4E-C037CCC64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8DD960-44E9-4019-AFAF-CD80D844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B49B-B443-43F6-8314-D34C5B52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4B2E7-3855-47FC-8109-CEA13195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74CB5-9490-4042-9695-93512B4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E6172-981C-4A8B-AACA-602B3AB5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5DD05-B9CF-43CB-8302-FCB97331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27DF3-05A3-415B-BB7E-BD010A2C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336C1-5E4C-4C6C-9A27-2EEDFEF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D1744-EC8D-4337-9761-60876D2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6A640-4CEB-4C88-B469-CD6FBA64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97D288-DC64-4FF1-AC9D-C362B6D1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1B2A1-9D87-4231-A972-33BE7561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DEF47-566D-409A-A771-4D0FC2EF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2B1F4-472C-45F3-9B7C-7E20137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C966E-D712-4324-A83C-F7D034F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D31B-3EDE-4B71-9ED2-6A413E069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BD8506-BFD1-4AFF-8207-026CBCE2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79097-3A0A-46FE-BAA8-F4F76837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6E736-6192-49CB-B13B-3608CB3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688496-F80F-4D34-A58F-72F5F30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A4DF-7374-4F70-8997-9907D770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7EA7C2-97A0-4DEE-A78E-EC6FBA1A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EE68BB-5924-4036-AFFC-1D90E638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433188-1CE3-4B2E-9D4F-7B8F9C1D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C4B76C-01C7-4CF9-8470-671EE74E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51F4D-231A-4141-A7E7-445D1AAB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A6391F-ED3C-457C-8A53-ED9C745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560796-75B0-4D67-80B5-ECA5DD3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A27-2182-4D5C-A44B-E3F952B0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D8E727-EB29-4850-9493-377A5D21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324CCE-CEE0-46A7-B1E2-F678CEF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216649-49BD-42B6-B9D6-DE6458B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1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05882F-C438-4641-9F44-CCB017A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B7843E-A794-4820-8CD1-B2C40C6F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3D2BD4-DED7-4508-8968-70FF0F47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0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2CBDC-A918-4E5C-9EB4-1E79C487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C4B8D-B7E7-47A7-94CE-2714B0EC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C1784-2BEA-4CCE-A5FB-6DE172BA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6AF26-ABF3-4D49-BB2A-6641C26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5DE3B5-67BE-46FC-9FB1-AE5C4AD2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DDFEB-94C4-4A8E-8C29-5DB39E4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C794B-ED93-4039-8E55-1450F44E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EE884F-BE23-4664-920E-5D93CFA96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C6D717-3408-4060-9C46-BEE5D6A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39614B-3F17-4D29-A259-1AFF539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6B14DB-425A-4582-B250-378FC34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C0075A-5EEF-4977-AAF4-A5229FC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D83C9B-DDBD-4436-98ED-7DD8A0D8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4DD2A-29B8-4A75-AAA2-8C5E4F88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53D99-009D-4E2B-9839-959EAB2F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456E7-B67D-42FD-B447-BE0CA5ED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6DB5B-88BA-4CC4-ABF0-EE24E8C48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E27B1-08E4-460D-8749-39AAFC57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#5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54D9F5-43B9-4C16-9FD4-0506865B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Next 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1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C5F89E-6363-46B7-9DE5-4AAFECE4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5D3A6D-8CC7-423C-A604-99ACC1D78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49449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2937732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262386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24" descr="Badge 1 with solid fill">
            <a:extLst>
              <a:ext uri="{FF2B5EF4-FFF2-40B4-BE49-F238E27FC236}">
                <a16:creationId xmlns:a16="http://schemas.microsoft.com/office/drawing/2014/main" id="{9430C8DA-9EF7-48D1-9BA2-EC41AFC2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c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1442002" y="5834089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330287" y="5482836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87CD8DF-83A7-4FB2-93ED-A05787C18C72}"/>
              </a:ext>
            </a:extLst>
          </p:cNvPr>
          <p:cNvSpPr txBox="1"/>
          <p:nvPr/>
        </p:nvSpPr>
        <p:spPr>
          <a:xfrm>
            <a:off x="6754176" y="314399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pic>
        <p:nvPicPr>
          <p:cNvPr id="42" name="Graphic 24" descr="Badge 1 with solid fill">
            <a:extLst>
              <a:ext uri="{FF2B5EF4-FFF2-40B4-BE49-F238E27FC236}">
                <a16:creationId xmlns:a16="http://schemas.microsoft.com/office/drawing/2014/main" id="{58C9899E-5F86-4E9B-AA8E-14A1F98B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FB6B588B-95E0-4E0F-97BD-AEFF6B481F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FAA676B2-3909-4E4A-BAE8-2D673A21F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29" descr="Badge with solid fill">
            <a:extLst>
              <a:ext uri="{FF2B5EF4-FFF2-40B4-BE49-F238E27FC236}">
                <a16:creationId xmlns:a16="http://schemas.microsoft.com/office/drawing/2014/main" id="{E6CDB85D-A272-4819-823F-0D9DD47A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60563"/>
            <a:ext cx="731520" cy="7315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31436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318040" y="848279"/>
            <a:ext cx="1758339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67724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3069332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77717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83122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32671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920954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4163923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4156573" y="2525442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165320" y="191548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E1AB9B3C-03C9-460A-AC6F-0FBC756A84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7573" y="2416231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00C7D40D-4752-4634-8D3D-3E65BF33F7CC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rot="5400000" flipH="1" flipV="1">
            <a:off x="4165275" y="1795575"/>
            <a:ext cx="12700" cy="2455087"/>
          </a:xfrm>
          <a:prstGeom prst="curvedConnector3">
            <a:avLst>
              <a:gd name="adj1" fmla="val 2856882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ACEB1-8701-456F-853F-0B0659B0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 Can Be Multiple “Next Comparison”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CC6E3E-632E-464B-8A43-12463FC2AFD6}"/>
              </a:ext>
            </a:extLst>
          </p:cNvPr>
          <p:cNvSpPr txBox="1"/>
          <p:nvPr/>
        </p:nvSpPr>
        <p:spPr>
          <a:xfrm>
            <a:off x="260226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d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0E4BE-BFDE-47F5-B1B5-D2FCAEA8CA01}"/>
              </a:ext>
            </a:extLst>
          </p:cNvPr>
          <p:cNvSpPr txBox="1"/>
          <p:nvPr/>
        </p:nvSpPr>
        <p:spPr>
          <a:xfrm>
            <a:off x="3216063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618B78-8E38-49FB-9A0A-07CA8C0B45DA}"/>
              </a:ext>
            </a:extLst>
          </p:cNvPr>
          <p:cNvSpPr txBox="1"/>
          <p:nvPr/>
        </p:nvSpPr>
        <p:spPr>
          <a:xfrm>
            <a:off x="382985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74592F-8B97-4C07-B004-8681C310FEBD}"/>
              </a:ext>
            </a:extLst>
          </p:cNvPr>
          <p:cNvSpPr txBox="1"/>
          <p:nvPr/>
        </p:nvSpPr>
        <p:spPr>
          <a:xfrm>
            <a:off x="5057445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C57C01-F3A1-4F27-A75B-3E87A3671ACC}"/>
              </a:ext>
            </a:extLst>
          </p:cNvPr>
          <p:cNvSpPr txBox="1"/>
          <p:nvPr/>
        </p:nvSpPr>
        <p:spPr>
          <a:xfrm>
            <a:off x="5671150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255F9D-CFBF-4B0F-942D-65BC5932C321}"/>
              </a:ext>
            </a:extLst>
          </p:cNvPr>
          <p:cNvSpPr txBox="1"/>
          <p:nvPr/>
        </p:nvSpPr>
        <p:spPr>
          <a:xfrm>
            <a:off x="629017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9ED97-2971-4FA4-87AB-0EAF446BFCBE}"/>
              </a:ext>
            </a:extLst>
          </p:cNvPr>
          <p:cNvSpPr txBox="1"/>
          <p:nvPr/>
        </p:nvSpPr>
        <p:spPr>
          <a:xfrm>
            <a:off x="6151244" y="430871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4316DE-F6AB-4414-B23D-5A8957A5A0C5}"/>
              </a:ext>
            </a:extLst>
          </p:cNvPr>
          <p:cNvCxnSpPr>
            <a:cxnSpLocks/>
          </p:cNvCxnSpPr>
          <p:nvPr/>
        </p:nvCxnSpPr>
        <p:spPr>
          <a:xfrm flipV="1">
            <a:off x="6504814" y="3977696"/>
            <a:ext cx="0" cy="339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ED6B46-5373-4212-8342-CF520C3DE64B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5568014" y="3111567"/>
            <a:ext cx="0" cy="6400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7A29ED3-3DE9-41A5-A952-0196CFC9ECB7}"/>
              </a:ext>
            </a:extLst>
          </p:cNvPr>
          <p:cNvSpPr/>
          <p:nvPr/>
        </p:nvSpPr>
        <p:spPr>
          <a:xfrm>
            <a:off x="4379055" y="3111567"/>
            <a:ext cx="2377918" cy="64008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8D0088-A759-4663-A244-A70545206715}"/>
              </a:ext>
            </a:extLst>
          </p:cNvPr>
          <p:cNvSpPr/>
          <p:nvPr/>
        </p:nvSpPr>
        <p:spPr>
          <a:xfrm>
            <a:off x="2494627" y="2860645"/>
            <a:ext cx="4350290" cy="110734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0173092-8FF9-4408-B18F-2871C661FE8F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669772" y="2860645"/>
            <a:ext cx="0" cy="11073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5D7A6F-0799-4444-B387-A9408CE0A0E4}"/>
              </a:ext>
            </a:extLst>
          </p:cNvPr>
          <p:cNvSpPr txBox="1"/>
          <p:nvPr/>
        </p:nvSpPr>
        <p:spPr>
          <a:xfrm>
            <a:off x="1883425" y="306431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e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4808271E-AEE1-453C-BA6E-296068ACAE9A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4679621" y="1231102"/>
            <a:ext cx="12700" cy="3687910"/>
          </a:xfrm>
          <a:prstGeom prst="curvedConnector3">
            <a:avLst>
              <a:gd name="adj1" fmla="val 5763307"/>
            </a:avLst>
          </a:prstGeom>
          <a:ln w="5715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502C13D5-6542-4D2A-B043-9D26F4D3B379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600312" y="2151793"/>
            <a:ext cx="12700" cy="1846528"/>
          </a:xfrm>
          <a:prstGeom prst="curvedConnector3">
            <a:avLst>
              <a:gd name="adj1" fmla="val 3121102"/>
            </a:avLst>
          </a:prstGeom>
          <a:ln w="28575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9AB21B2-F4F6-4FB2-A0A4-E3708B9B2F79}"/>
              </a:ext>
            </a:extLst>
          </p:cNvPr>
          <p:cNvSpPr txBox="1"/>
          <p:nvPr/>
        </p:nvSpPr>
        <p:spPr>
          <a:xfrm>
            <a:off x="690182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E7BE74-0A28-4EAD-B165-7C0672A73F89}"/>
              </a:ext>
            </a:extLst>
          </p:cNvPr>
          <p:cNvSpPr txBox="1"/>
          <p:nvPr/>
        </p:nvSpPr>
        <p:spPr>
          <a:xfrm>
            <a:off x="7454474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D20EFE6-E0E4-4EA7-A28A-BDBA8A19FBC3}"/>
              </a:ext>
            </a:extLst>
          </p:cNvPr>
          <p:cNvSpPr txBox="1"/>
          <p:nvPr/>
        </p:nvSpPr>
        <p:spPr>
          <a:xfrm>
            <a:off x="800712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26F0C2-DE69-43D0-8E26-1E06A33718B7}"/>
              </a:ext>
            </a:extLst>
          </p:cNvPr>
          <p:cNvSpPr txBox="1"/>
          <p:nvPr/>
        </p:nvSpPr>
        <p:spPr>
          <a:xfrm>
            <a:off x="8553268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BB05EA-3D20-43EB-8EA6-D62357C91681}"/>
              </a:ext>
            </a:extLst>
          </p:cNvPr>
          <p:cNvSpPr txBox="1"/>
          <p:nvPr/>
        </p:nvSpPr>
        <p:spPr>
          <a:xfrm>
            <a:off x="1868768" y="468695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43F4632-BFD6-44F7-BC7D-A387E663E86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42016" y="4021488"/>
            <a:ext cx="0" cy="6654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E7B8190-0C98-42FF-95AF-E8324EE22D64}"/>
              </a:ext>
            </a:extLst>
          </p:cNvPr>
          <p:cNvSpPr txBox="1"/>
          <p:nvPr/>
        </p:nvSpPr>
        <p:spPr>
          <a:xfrm>
            <a:off x="3696527" y="4317620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2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AFA2808-A3A1-45F5-8E15-6E3C6E849FBF}"/>
              </a:ext>
            </a:extLst>
          </p:cNvPr>
          <p:cNvCxnSpPr>
            <a:cxnSpLocks/>
          </p:cNvCxnSpPr>
          <p:nvPr/>
        </p:nvCxnSpPr>
        <p:spPr>
          <a:xfrm flipV="1">
            <a:off x="4669769" y="4021488"/>
            <a:ext cx="0" cy="2961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21F0FB-7FCC-45C3-AC7F-B5D2A38E5BD3}"/>
              </a:ext>
            </a:extLst>
          </p:cNvPr>
          <p:cNvSpPr txBox="1"/>
          <p:nvPr/>
        </p:nvSpPr>
        <p:spPr>
          <a:xfrm>
            <a:off x="444365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56E037-4B36-4BDF-8E1B-6B41BECAC2A6}"/>
              </a:ext>
            </a:extLst>
          </p:cNvPr>
          <p:cNvSpPr txBox="1"/>
          <p:nvPr/>
        </p:nvSpPr>
        <p:spPr>
          <a:xfrm>
            <a:off x="3022508" y="5721748"/>
            <a:ext cx="52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We can use vector to store these “compare next”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9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5B308-A88D-4AA7-8A4A-0FD9B326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 of Range Index Handling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378B6D-0AF7-4E3D-AB26-61799ADE1EAE}"/>
              </a:ext>
            </a:extLst>
          </p:cNvPr>
          <p:cNvSpPr txBox="1"/>
          <p:nvPr/>
        </p:nvSpPr>
        <p:spPr>
          <a:xfrm>
            <a:off x="335760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5050"/>
                </a:solidFill>
                <a:latin typeface="Consolas" panose="020B0609020204030204" pitchFamily="49" charset="0"/>
              </a:rPr>
              <a:t>\0</a:t>
            </a:r>
            <a:endParaRPr lang="zh-TW" altLang="en-US" sz="32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699AD2-259D-422D-80D7-7555144D38A6}"/>
              </a:ext>
            </a:extLst>
          </p:cNvPr>
          <p:cNvSpPr txBox="1"/>
          <p:nvPr/>
        </p:nvSpPr>
        <p:spPr>
          <a:xfrm>
            <a:off x="4057758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5E8BC8-FE2A-4811-BA90-8855B5B3809B}"/>
              </a:ext>
            </a:extLst>
          </p:cNvPr>
          <p:cNvSpPr txBox="1"/>
          <p:nvPr/>
        </p:nvSpPr>
        <p:spPr>
          <a:xfrm>
            <a:off x="4671552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70A8E1-0BB8-473F-8D67-22E536F4D90F}"/>
              </a:ext>
            </a:extLst>
          </p:cNvPr>
          <p:cNvSpPr txBox="1"/>
          <p:nvPr/>
        </p:nvSpPr>
        <p:spPr>
          <a:xfrm>
            <a:off x="5285257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812B6C-D370-45BE-9FB3-77277F6079BD}"/>
              </a:ext>
            </a:extLst>
          </p:cNvPr>
          <p:cNvSpPr txBox="1"/>
          <p:nvPr/>
        </p:nvSpPr>
        <p:spPr>
          <a:xfrm>
            <a:off x="5904286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C03CEB-063E-4756-9B6B-44134CFBE802}"/>
              </a:ext>
            </a:extLst>
          </p:cNvPr>
          <p:cNvSpPr txBox="1"/>
          <p:nvPr/>
        </p:nvSpPr>
        <p:spPr>
          <a:xfrm>
            <a:off x="4557271" y="428093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84BD1B-0F95-4828-B201-8F7CAF0B277F}"/>
              </a:ext>
            </a:extLst>
          </p:cNvPr>
          <p:cNvSpPr/>
          <p:nvPr/>
        </p:nvSpPr>
        <p:spPr>
          <a:xfrm>
            <a:off x="3302899" y="3331420"/>
            <a:ext cx="189931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505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6D3E043-D4A8-4C07-BB4B-94EDD5F555BD}"/>
              </a:ext>
            </a:extLst>
          </p:cNvPr>
          <p:cNvCxnSpPr>
            <a:cxnSpLocks/>
          </p:cNvCxnSpPr>
          <p:nvPr/>
        </p:nvCxnSpPr>
        <p:spPr>
          <a:xfrm flipH="1" flipV="1">
            <a:off x="4903552" y="3996369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D89CA1-EB8C-484A-A66B-CE7AC6FB6A0C}"/>
              </a:ext>
            </a:extLst>
          </p:cNvPr>
          <p:cNvSpPr txBox="1"/>
          <p:nvPr/>
        </p:nvSpPr>
        <p:spPr>
          <a:xfrm>
            <a:off x="6880011" y="3411593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E9E01B-2033-4DF9-B190-D6F780D708AE}"/>
              </a:ext>
            </a:extLst>
          </p:cNvPr>
          <p:cNvCxnSpPr>
            <a:cxnSpLocks/>
          </p:cNvCxnSpPr>
          <p:nvPr/>
        </p:nvCxnSpPr>
        <p:spPr>
          <a:xfrm>
            <a:off x="4289758" y="2927758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6BB10CF-1F97-408E-AA24-BF998C84AA2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255163" y="2709286"/>
            <a:ext cx="70589" cy="1228984"/>
          </a:xfrm>
          <a:prstGeom prst="curvedConnector3">
            <a:avLst>
              <a:gd name="adj1" fmla="val 423846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13B0A60-9D53-4C22-8843-558A86B98695}"/>
              </a:ext>
            </a:extLst>
          </p:cNvPr>
          <p:cNvSpPr txBox="1"/>
          <p:nvPr/>
        </p:nvSpPr>
        <p:spPr>
          <a:xfrm>
            <a:off x="261333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7391BB-60F9-4295-87E7-9007FC3BB836}"/>
              </a:ext>
            </a:extLst>
          </p:cNvPr>
          <p:cNvSpPr txBox="1"/>
          <p:nvPr/>
        </p:nvSpPr>
        <p:spPr>
          <a:xfrm>
            <a:off x="1917552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283BD2-71C8-43B1-9179-F86A9AD07BDB}"/>
              </a:ext>
            </a:extLst>
          </p:cNvPr>
          <p:cNvSpPr txBox="1"/>
          <p:nvPr/>
        </p:nvSpPr>
        <p:spPr>
          <a:xfrm>
            <a:off x="1221766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1" name="右中括弧 20">
            <a:extLst>
              <a:ext uri="{FF2B5EF4-FFF2-40B4-BE49-F238E27FC236}">
                <a16:creationId xmlns:a16="http://schemas.microsoft.com/office/drawing/2014/main" id="{EA1FA151-0BA4-4302-AAFA-3F77D6FCBB9F}"/>
              </a:ext>
            </a:extLst>
          </p:cNvPr>
          <p:cNvSpPr/>
          <p:nvPr/>
        </p:nvSpPr>
        <p:spPr>
          <a:xfrm rot="5400000">
            <a:off x="5103895" y="3774737"/>
            <a:ext cx="196637" cy="22535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AB5860-1883-489A-899F-0242E6ED89D1}"/>
              </a:ext>
            </a:extLst>
          </p:cNvPr>
          <p:cNvSpPr txBox="1"/>
          <p:nvPr/>
        </p:nvSpPr>
        <p:spPr>
          <a:xfrm>
            <a:off x="5059385" y="497244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1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301</Words>
  <Application>Microsoft Office PowerPoint</Application>
  <PresentationFormat>寬螢幕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LeetCode #5 Design Spec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There Can Be Multiple “Next Comparison”</vt:lpstr>
      <vt:lpstr>Out of Range Index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#5 Design Spec</dc:title>
  <dc:creator>Shawn Chang</dc:creator>
  <cp:lastModifiedBy>Shawn Chang</cp:lastModifiedBy>
  <cp:revision>151</cp:revision>
  <dcterms:created xsi:type="dcterms:W3CDTF">2021-05-08T10:59:02Z</dcterms:created>
  <dcterms:modified xsi:type="dcterms:W3CDTF">2021-05-08T13:41:47Z</dcterms:modified>
</cp:coreProperties>
</file>