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1BC7-F983-45E9-8AD0-E1D0604BA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59852-2EA5-4C38-B44E-20CF02DF6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99705-53CB-47A5-8747-A14924B2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00A71-AEF4-44DC-ADB7-DA6B0FC1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1FD9D-9CA4-4FBE-A443-884C1F88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CFAF-8882-4B97-8222-D17B722F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0DB07-3A95-436C-B977-C36F6F25D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EB30D-2370-4053-83E8-38015FE8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D3911-B267-4E9D-9241-99150388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BBC79-69E4-40E0-8566-5EF2E7A1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2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B5543-1113-48DC-8424-DBD4DF8C0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88AAB-5174-458F-9FE0-0428B78DE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521DE-9CB0-4A59-91AD-E2512AA9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836D3-E7F5-4521-9216-FFDD9050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F90C5-EE83-4FE3-864B-C5CBDED2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3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27D1-494E-42A0-B519-1E1992BE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CFFB3-631C-4A4A-9A89-D06F92C26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E5746-D399-4C3D-8A7D-62A00F68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8E9A2-F195-41C6-94F8-536F171E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3932A-1AD9-4ECB-ADEF-931B46FA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5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E6AF-7A45-42EF-85F6-E849B294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E1DF-39CE-43B1-AF7F-A30FC3287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B9F3B-B7CE-4BAD-98DB-844C06EC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7B4E7-8494-414B-A4DC-25269D2C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B6703-F964-448D-96E0-ED51CC3C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9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294E-6CC1-4628-AA1F-61C9C93F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38D1-3A82-4D0A-8970-DA953182D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E50C8-DB72-40AF-9B84-567BEA0EC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E1F6C-07D3-4FDD-BD80-8106B793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864D7-05E1-43B0-9323-189EACBC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41655-4C3E-46B4-AB31-384F3C81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2F6D-FC66-4EBB-8586-FF6E0E43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38AE4-B2D9-4310-B518-695E0FDFD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EE6A4-2EE8-484A-A656-B9154C1B3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165FC-58BD-46F5-B03A-CC577E783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4483D-5575-4D3E-BE0C-93BC56AC4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7DED5-31B4-494A-BC25-F56EFC3B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38A75-7FC2-4588-890D-CB205B54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40E67-C500-4430-B9AF-F141C5B7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5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500B-68CD-431B-9239-504397E3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D9394-FA58-41CD-8965-AB067724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B82FC-B3AC-4B2D-B638-5E56527A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A7E52-0CCC-4425-96BD-B3B28E25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806D2-0F4D-48E3-AF4C-12F3B15E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18188-1301-4001-91AA-E0B36A2B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9F484-5383-43BF-9913-6048238D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5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60EF-F1FB-4090-B3D3-8E9F26A2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CBC43-3B81-4FDE-9B82-A5DCF5A4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1A274-15EE-4716-8BC5-E6CD45EBD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C8E60-790B-4CF0-B6DB-1ADA1D5B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52D71-9838-427E-A82F-9F31E893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B1603-B970-47AF-97CC-CCE24CD5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4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DB5A-2D8C-46FF-8D88-F312490C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B48ED-FA24-467B-83B3-2F5787D86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D6F04-1240-4D0E-B5E9-BEFAAE6F4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944DA-E6EF-4D86-8D37-EC8B46AE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6D6-DB6C-44FA-A13E-A0EE9734E8B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65930-F3D3-4D4C-85D7-E2402886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0274B-2E80-41A8-9CE5-744BD4F1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7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1E8E2C-C4B5-494A-9E74-B0AF31D2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36093-AD5D-4B7E-89EE-2380A3B52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7E20-B16E-42B8-8BCD-D9A632320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6A6D6-DB6C-44FA-A13E-A0EE9734E8B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0D3B3-5EEF-4C3D-9205-D1EAEBC2F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CDCF4-0E19-44C2-9DEF-CB0383534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8A604-95AD-411B-BA7D-D9E6F6E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9748-FF69-4D01-A424-3D74F4EA2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LeetCode</a:t>
            </a:r>
            <a:r>
              <a:rPr lang="en-US" dirty="0"/>
              <a:t> #1 Design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AA794-2A79-4098-8D46-800743450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Skip Method</a:t>
            </a:r>
          </a:p>
        </p:txBody>
      </p:sp>
    </p:spTree>
    <p:extLst>
      <p:ext uri="{BB962C8B-B14F-4D97-AF65-F5344CB8AC3E}">
        <p14:creationId xmlns:p14="http://schemas.microsoft.com/office/powerpoint/2010/main" val="249780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We Have Found the Max Container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63854-D24A-4611-A065-C011ED9E1B55}"/>
              </a:ext>
            </a:extLst>
          </p:cNvPr>
          <p:cNvSpPr/>
          <p:nvPr/>
        </p:nvSpPr>
        <p:spPr>
          <a:xfrm>
            <a:off x="4318541" y="4048217"/>
            <a:ext cx="27432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282A82-47BB-44E0-9789-1C1CC2D710DF}"/>
              </a:ext>
            </a:extLst>
          </p:cNvPr>
          <p:cNvSpPr/>
          <p:nvPr/>
        </p:nvSpPr>
        <p:spPr>
          <a:xfrm>
            <a:off x="7608021" y="3133817"/>
            <a:ext cx="27432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8AA261-401D-4539-A88B-29562E1DBE48}"/>
              </a:ext>
            </a:extLst>
          </p:cNvPr>
          <p:cNvSpPr/>
          <p:nvPr/>
        </p:nvSpPr>
        <p:spPr>
          <a:xfrm>
            <a:off x="5143203" y="4305669"/>
            <a:ext cx="274320" cy="1553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5963281" y="2658860"/>
            <a:ext cx="274320" cy="320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B4E04F-504A-42B3-A9F9-420797B4E538}"/>
              </a:ext>
            </a:extLst>
          </p:cNvPr>
          <p:cNvSpPr/>
          <p:nvPr/>
        </p:nvSpPr>
        <p:spPr>
          <a:xfrm>
            <a:off x="6783359" y="3481820"/>
            <a:ext cx="274320" cy="23774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/>
          <p:nvPr/>
        </p:nvCxnSpPr>
        <p:spPr>
          <a:xfrm>
            <a:off x="2281561" y="5877017"/>
            <a:ext cx="754601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ECA2FD5-D7AB-4A4C-A5C6-ECA699DC728F}"/>
              </a:ext>
            </a:extLst>
          </p:cNvPr>
          <p:cNvSpPr/>
          <p:nvPr/>
        </p:nvSpPr>
        <p:spPr>
          <a:xfrm>
            <a:off x="4592861" y="4048216"/>
            <a:ext cx="3015160" cy="18110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613411-3717-4452-9C2D-933CE492FDCD}"/>
              </a:ext>
            </a:extLst>
          </p:cNvPr>
          <p:cNvSpPr txBox="1"/>
          <p:nvPr/>
        </p:nvSpPr>
        <p:spPr>
          <a:xfrm>
            <a:off x="5522509" y="4347374"/>
            <a:ext cx="1146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Max!</a:t>
            </a:r>
          </a:p>
        </p:txBody>
      </p:sp>
    </p:spTree>
    <p:extLst>
      <p:ext uri="{BB962C8B-B14F-4D97-AF65-F5344CB8AC3E}">
        <p14:creationId xmlns:p14="http://schemas.microsoft.com/office/powerpoint/2010/main" val="342187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Have Higher Wall On Left-Hand Side?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63854-D24A-4611-A065-C011ED9E1B55}"/>
              </a:ext>
            </a:extLst>
          </p:cNvPr>
          <p:cNvSpPr/>
          <p:nvPr/>
        </p:nvSpPr>
        <p:spPr>
          <a:xfrm>
            <a:off x="4318541" y="4048217"/>
            <a:ext cx="27432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282A82-47BB-44E0-9789-1C1CC2D710DF}"/>
              </a:ext>
            </a:extLst>
          </p:cNvPr>
          <p:cNvSpPr/>
          <p:nvPr/>
        </p:nvSpPr>
        <p:spPr>
          <a:xfrm>
            <a:off x="7608021" y="3133817"/>
            <a:ext cx="27432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8AA261-401D-4539-A88B-29562E1DBE48}"/>
              </a:ext>
            </a:extLst>
          </p:cNvPr>
          <p:cNvSpPr/>
          <p:nvPr/>
        </p:nvSpPr>
        <p:spPr>
          <a:xfrm>
            <a:off x="5143203" y="4305669"/>
            <a:ext cx="274320" cy="1553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5963281" y="2658860"/>
            <a:ext cx="274320" cy="320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B4E04F-504A-42B3-A9F9-420797B4E538}"/>
              </a:ext>
            </a:extLst>
          </p:cNvPr>
          <p:cNvSpPr/>
          <p:nvPr/>
        </p:nvSpPr>
        <p:spPr>
          <a:xfrm>
            <a:off x="6783359" y="3481820"/>
            <a:ext cx="274320" cy="23774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CA2FD5-D7AB-4A4C-A5C6-ECA699DC728F}"/>
              </a:ext>
            </a:extLst>
          </p:cNvPr>
          <p:cNvSpPr/>
          <p:nvPr/>
        </p:nvSpPr>
        <p:spPr>
          <a:xfrm>
            <a:off x="4592861" y="4048216"/>
            <a:ext cx="3015160" cy="18110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3A1D2E-E89A-4E1E-8FD0-7FB678BE1439}"/>
              </a:ext>
            </a:extLst>
          </p:cNvPr>
          <p:cNvSpPr/>
          <p:nvPr/>
        </p:nvSpPr>
        <p:spPr>
          <a:xfrm>
            <a:off x="3496171" y="3571037"/>
            <a:ext cx="274320" cy="228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1C0AA-42D3-4F69-9FD0-85BA373EEAB2}"/>
              </a:ext>
            </a:extLst>
          </p:cNvPr>
          <p:cNvSpPr txBox="1"/>
          <p:nvPr/>
        </p:nvSpPr>
        <p:spPr>
          <a:xfrm>
            <a:off x="3302952" y="4008820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/>
          <p:nvPr/>
        </p:nvCxnSpPr>
        <p:spPr>
          <a:xfrm>
            <a:off x="2281561" y="5877017"/>
            <a:ext cx="754601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E0561C-DDD8-4856-AB3D-6E9F86339349}"/>
              </a:ext>
            </a:extLst>
          </p:cNvPr>
          <p:cNvSpPr txBox="1"/>
          <p:nvPr/>
        </p:nvSpPr>
        <p:spPr>
          <a:xfrm>
            <a:off x="5522509" y="4347374"/>
            <a:ext cx="1146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Max!</a:t>
            </a:r>
          </a:p>
        </p:txBody>
      </p:sp>
    </p:spTree>
    <p:extLst>
      <p:ext uri="{BB962C8B-B14F-4D97-AF65-F5344CB8AC3E}">
        <p14:creationId xmlns:p14="http://schemas.microsoft.com/office/powerpoint/2010/main" val="188638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Higher Wall On Left-Hand Side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B224EFA-A6F8-4CD0-B4E5-DC16FA2B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Otherwise, we would have found a </a:t>
            </a:r>
            <a:r>
              <a:rPr lang="en-US" dirty="0">
                <a:solidFill>
                  <a:schemeClr val="accent2"/>
                </a:solidFill>
              </a:rPr>
              <a:t>better</a:t>
            </a:r>
            <a:r>
              <a:rPr lang="en-US" dirty="0"/>
              <a:t> solution because it would have included the </a:t>
            </a:r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63854-D24A-4611-A065-C011ED9E1B55}"/>
              </a:ext>
            </a:extLst>
          </p:cNvPr>
          <p:cNvSpPr/>
          <p:nvPr/>
        </p:nvSpPr>
        <p:spPr>
          <a:xfrm>
            <a:off x="4318541" y="4048217"/>
            <a:ext cx="274320" cy="1828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282A82-47BB-44E0-9789-1C1CC2D710DF}"/>
              </a:ext>
            </a:extLst>
          </p:cNvPr>
          <p:cNvSpPr/>
          <p:nvPr/>
        </p:nvSpPr>
        <p:spPr>
          <a:xfrm>
            <a:off x="7608021" y="3133817"/>
            <a:ext cx="27432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8AA261-401D-4539-A88B-29562E1DBE48}"/>
              </a:ext>
            </a:extLst>
          </p:cNvPr>
          <p:cNvSpPr/>
          <p:nvPr/>
        </p:nvSpPr>
        <p:spPr>
          <a:xfrm>
            <a:off x="5143203" y="4305669"/>
            <a:ext cx="274320" cy="1553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5963281" y="2658860"/>
            <a:ext cx="274320" cy="320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B4E04F-504A-42B3-A9F9-420797B4E538}"/>
              </a:ext>
            </a:extLst>
          </p:cNvPr>
          <p:cNvSpPr/>
          <p:nvPr/>
        </p:nvSpPr>
        <p:spPr>
          <a:xfrm>
            <a:off x="6783359" y="3481820"/>
            <a:ext cx="274320" cy="23774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/>
          <p:nvPr/>
        </p:nvCxnSpPr>
        <p:spPr>
          <a:xfrm>
            <a:off x="2281561" y="5877017"/>
            <a:ext cx="754601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ECA2FD5-D7AB-4A4C-A5C6-ECA699DC728F}"/>
              </a:ext>
            </a:extLst>
          </p:cNvPr>
          <p:cNvSpPr/>
          <p:nvPr/>
        </p:nvSpPr>
        <p:spPr>
          <a:xfrm>
            <a:off x="4592861" y="4048216"/>
            <a:ext cx="3015160" cy="18110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3A1D2E-E89A-4E1E-8FD0-7FB678BE1439}"/>
              </a:ext>
            </a:extLst>
          </p:cNvPr>
          <p:cNvSpPr/>
          <p:nvPr/>
        </p:nvSpPr>
        <p:spPr>
          <a:xfrm>
            <a:off x="3496171" y="3571037"/>
            <a:ext cx="274320" cy="228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CA78CE-77D8-413D-A723-2BE25709D96E}"/>
              </a:ext>
            </a:extLst>
          </p:cNvPr>
          <p:cNvSpPr/>
          <p:nvPr/>
        </p:nvSpPr>
        <p:spPr>
          <a:xfrm>
            <a:off x="3772783" y="4048215"/>
            <a:ext cx="543466" cy="18110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9FE655-13EF-408F-9297-B82852470579}"/>
              </a:ext>
            </a:extLst>
          </p:cNvPr>
          <p:cNvCxnSpPr/>
          <p:nvPr/>
        </p:nvCxnSpPr>
        <p:spPr>
          <a:xfrm flipH="1">
            <a:off x="3680528" y="6114819"/>
            <a:ext cx="673816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75DA38-AB72-44C0-938A-5CA6A1C13D3F}"/>
              </a:ext>
            </a:extLst>
          </p:cNvPr>
          <p:cNvSpPr txBox="1"/>
          <p:nvPr/>
        </p:nvSpPr>
        <p:spPr>
          <a:xfrm>
            <a:off x="3449160" y="4390871"/>
            <a:ext cx="119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New!</a:t>
            </a:r>
          </a:p>
        </p:txBody>
      </p:sp>
    </p:spTree>
    <p:extLst>
      <p:ext uri="{BB962C8B-B14F-4D97-AF65-F5344CB8AC3E}">
        <p14:creationId xmlns:p14="http://schemas.microsoft.com/office/powerpoint/2010/main" val="414536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828A61-ABBB-4499-8CD5-F97C002D4D9B}"/>
              </a:ext>
            </a:extLst>
          </p:cNvPr>
          <p:cNvCxnSpPr/>
          <p:nvPr/>
        </p:nvCxnSpPr>
        <p:spPr>
          <a:xfrm>
            <a:off x="963689" y="4030460"/>
            <a:ext cx="10191565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Higher Walls On Both Sides!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63854-D24A-4611-A065-C011ED9E1B55}"/>
              </a:ext>
            </a:extLst>
          </p:cNvPr>
          <p:cNvSpPr/>
          <p:nvPr/>
        </p:nvSpPr>
        <p:spPr>
          <a:xfrm>
            <a:off x="4318541" y="4048217"/>
            <a:ext cx="27432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282A82-47BB-44E0-9789-1C1CC2D710DF}"/>
              </a:ext>
            </a:extLst>
          </p:cNvPr>
          <p:cNvSpPr/>
          <p:nvPr/>
        </p:nvSpPr>
        <p:spPr>
          <a:xfrm>
            <a:off x="7608021" y="3133817"/>
            <a:ext cx="27432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8AA261-401D-4539-A88B-29562E1DBE48}"/>
              </a:ext>
            </a:extLst>
          </p:cNvPr>
          <p:cNvSpPr/>
          <p:nvPr/>
        </p:nvSpPr>
        <p:spPr>
          <a:xfrm>
            <a:off x="5143203" y="4305669"/>
            <a:ext cx="274320" cy="1553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5963281" y="2658860"/>
            <a:ext cx="274320" cy="320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B4E04F-504A-42B3-A9F9-420797B4E538}"/>
              </a:ext>
            </a:extLst>
          </p:cNvPr>
          <p:cNvSpPr/>
          <p:nvPr/>
        </p:nvSpPr>
        <p:spPr>
          <a:xfrm>
            <a:off x="6783359" y="3481820"/>
            <a:ext cx="274320" cy="23774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CA2FD5-D7AB-4A4C-A5C6-ECA699DC728F}"/>
              </a:ext>
            </a:extLst>
          </p:cNvPr>
          <p:cNvSpPr/>
          <p:nvPr/>
        </p:nvSpPr>
        <p:spPr>
          <a:xfrm>
            <a:off x="4592861" y="4048216"/>
            <a:ext cx="3015160" cy="18110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3A1D2E-E89A-4E1E-8FD0-7FB678BE1439}"/>
              </a:ext>
            </a:extLst>
          </p:cNvPr>
          <p:cNvSpPr/>
          <p:nvPr/>
        </p:nvSpPr>
        <p:spPr>
          <a:xfrm>
            <a:off x="3496171" y="3571037"/>
            <a:ext cx="274320" cy="228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779041-BD9F-4DF2-8D17-49A475264D00}"/>
              </a:ext>
            </a:extLst>
          </p:cNvPr>
          <p:cNvSpPr/>
          <p:nvPr/>
        </p:nvSpPr>
        <p:spPr>
          <a:xfrm>
            <a:off x="2672655" y="3113837"/>
            <a:ext cx="274320" cy="2743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2F6F35-70EA-4C08-BA0F-D5BA3274ECD7}"/>
              </a:ext>
            </a:extLst>
          </p:cNvPr>
          <p:cNvSpPr/>
          <p:nvPr/>
        </p:nvSpPr>
        <p:spPr>
          <a:xfrm>
            <a:off x="1849139" y="2678830"/>
            <a:ext cx="274320" cy="3200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>
            <a:cxnSpLocks/>
          </p:cNvCxnSpPr>
          <p:nvPr/>
        </p:nvCxnSpPr>
        <p:spPr>
          <a:xfrm>
            <a:off x="1269507" y="5877017"/>
            <a:ext cx="92860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D45E74-B7C7-42C2-A87F-0D593E4FDAAA}"/>
              </a:ext>
            </a:extLst>
          </p:cNvPr>
          <p:cNvSpPr txBox="1"/>
          <p:nvPr/>
        </p:nvSpPr>
        <p:spPr>
          <a:xfrm>
            <a:off x="3302952" y="4008820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0991F8-BB52-470E-B729-B1DB7936BA3A}"/>
              </a:ext>
            </a:extLst>
          </p:cNvPr>
          <p:cNvSpPr txBox="1"/>
          <p:nvPr/>
        </p:nvSpPr>
        <p:spPr>
          <a:xfrm>
            <a:off x="2484508" y="3756803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7C85EC-2380-441A-8285-304F790CC1CA}"/>
              </a:ext>
            </a:extLst>
          </p:cNvPr>
          <p:cNvSpPr txBox="1"/>
          <p:nvPr/>
        </p:nvSpPr>
        <p:spPr>
          <a:xfrm>
            <a:off x="1662003" y="3561591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ECB47A-C8B6-44DD-A6F5-75A56DEEDCAA}"/>
              </a:ext>
            </a:extLst>
          </p:cNvPr>
          <p:cNvSpPr/>
          <p:nvPr/>
        </p:nvSpPr>
        <p:spPr>
          <a:xfrm>
            <a:off x="8428099" y="2671726"/>
            <a:ext cx="274320" cy="3200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0A4EE0-B32C-4B95-8671-0B0A856484A9}"/>
              </a:ext>
            </a:extLst>
          </p:cNvPr>
          <p:cNvSpPr txBox="1"/>
          <p:nvPr/>
        </p:nvSpPr>
        <p:spPr>
          <a:xfrm>
            <a:off x="8237172" y="3561590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CDB717-8004-46C5-BAF7-A5DAD05C3453}"/>
              </a:ext>
            </a:extLst>
          </p:cNvPr>
          <p:cNvSpPr/>
          <p:nvPr/>
        </p:nvSpPr>
        <p:spPr>
          <a:xfrm>
            <a:off x="10061538" y="2191671"/>
            <a:ext cx="274320" cy="3657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5A1036-140D-41E4-BD1B-AD75F502FD65}"/>
              </a:ext>
            </a:extLst>
          </p:cNvPr>
          <p:cNvSpPr/>
          <p:nvPr/>
        </p:nvSpPr>
        <p:spPr>
          <a:xfrm>
            <a:off x="9256784" y="1754602"/>
            <a:ext cx="274320" cy="411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88A6D3-A7C2-4A6D-AA4B-C3F7F22D3AF3}"/>
              </a:ext>
            </a:extLst>
          </p:cNvPr>
          <p:cNvSpPr txBox="1"/>
          <p:nvPr/>
        </p:nvSpPr>
        <p:spPr>
          <a:xfrm>
            <a:off x="9889958" y="3199728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385F39-47EB-4E0E-84CB-74B2AD6237A1}"/>
              </a:ext>
            </a:extLst>
          </p:cNvPr>
          <p:cNvSpPr txBox="1"/>
          <p:nvPr/>
        </p:nvSpPr>
        <p:spPr>
          <a:xfrm>
            <a:off x="9061273" y="2977459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9045707E-0048-4742-901B-4F626A81F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9718" y="4418522"/>
            <a:ext cx="2332379" cy="2332379"/>
          </a:xfrm>
          <a:prstGeom prst="rect">
            <a:avLst/>
          </a:prstGeom>
        </p:spPr>
      </p:pic>
      <p:pic>
        <p:nvPicPr>
          <p:cNvPr id="38" name="Graphic 37" descr="Close with solid fill">
            <a:extLst>
              <a:ext uri="{FF2B5EF4-FFF2-40B4-BE49-F238E27FC236}">
                <a16:creationId xmlns:a16="http://schemas.microsoft.com/office/drawing/2014/main" id="{3962E9B3-24E6-4890-A9D2-2933FC789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3252" y="4421479"/>
            <a:ext cx="2332379" cy="233237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5D00815-477A-4589-B7F9-2311EA64AEE6}"/>
              </a:ext>
            </a:extLst>
          </p:cNvPr>
          <p:cNvSpPr txBox="1"/>
          <p:nvPr/>
        </p:nvSpPr>
        <p:spPr>
          <a:xfrm>
            <a:off x="5522509" y="4347374"/>
            <a:ext cx="1146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Max!</a:t>
            </a:r>
          </a:p>
        </p:txBody>
      </p:sp>
    </p:spTree>
    <p:extLst>
      <p:ext uri="{BB962C8B-B14F-4D97-AF65-F5344CB8AC3E}">
        <p14:creationId xmlns:p14="http://schemas.microsoft.com/office/powerpoint/2010/main" val="139126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E7C54E6A-6F39-440E-B649-D0301AEDB72B}"/>
              </a:ext>
            </a:extLst>
          </p:cNvPr>
          <p:cNvSpPr/>
          <p:nvPr/>
        </p:nvSpPr>
        <p:spPr>
          <a:xfrm>
            <a:off x="3742975" y="2658860"/>
            <a:ext cx="5364501" cy="320673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Shorter Walls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63854-D24A-4611-A065-C011ED9E1B55}"/>
              </a:ext>
            </a:extLst>
          </p:cNvPr>
          <p:cNvSpPr/>
          <p:nvPr/>
        </p:nvSpPr>
        <p:spPr>
          <a:xfrm>
            <a:off x="1823916" y="4048217"/>
            <a:ext cx="274320" cy="1828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8AA261-401D-4539-A88B-29562E1DBE48}"/>
              </a:ext>
            </a:extLst>
          </p:cNvPr>
          <p:cNvSpPr/>
          <p:nvPr/>
        </p:nvSpPr>
        <p:spPr>
          <a:xfrm>
            <a:off x="2648578" y="4305669"/>
            <a:ext cx="274320" cy="1553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05C59-A35F-4D53-931B-0F5B559FEFCD}"/>
              </a:ext>
            </a:extLst>
          </p:cNvPr>
          <p:cNvSpPr/>
          <p:nvPr/>
        </p:nvSpPr>
        <p:spPr>
          <a:xfrm>
            <a:off x="3468656" y="2658860"/>
            <a:ext cx="27432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B4E04F-504A-42B3-A9F9-420797B4E538}"/>
              </a:ext>
            </a:extLst>
          </p:cNvPr>
          <p:cNvSpPr/>
          <p:nvPr/>
        </p:nvSpPr>
        <p:spPr>
          <a:xfrm>
            <a:off x="4288734" y="3481820"/>
            <a:ext cx="274320" cy="23774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9464CB-3F9E-49B4-83F7-286DA5AEDBA6}"/>
              </a:ext>
            </a:extLst>
          </p:cNvPr>
          <p:cNvCxnSpPr>
            <a:cxnSpLocks/>
          </p:cNvCxnSpPr>
          <p:nvPr/>
        </p:nvCxnSpPr>
        <p:spPr>
          <a:xfrm>
            <a:off x="4184239" y="6203684"/>
            <a:ext cx="757630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41C4FC-378B-452C-99FB-CC8765A6E037}"/>
              </a:ext>
            </a:extLst>
          </p:cNvPr>
          <p:cNvSpPr txBox="1"/>
          <p:nvPr/>
        </p:nvSpPr>
        <p:spPr>
          <a:xfrm>
            <a:off x="3058224" y="5911298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left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347C5C-9140-4A22-8899-CC9F89FD0157}"/>
              </a:ext>
            </a:extLst>
          </p:cNvPr>
          <p:cNvSpPr txBox="1"/>
          <p:nvPr/>
        </p:nvSpPr>
        <p:spPr>
          <a:xfrm>
            <a:off x="8619432" y="5911297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right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E86878-03DA-4009-A3E5-E28CDF0F7271}"/>
              </a:ext>
            </a:extLst>
          </p:cNvPr>
          <p:cNvCxnSpPr>
            <a:cxnSpLocks/>
          </p:cNvCxnSpPr>
          <p:nvPr/>
        </p:nvCxnSpPr>
        <p:spPr>
          <a:xfrm flipH="1">
            <a:off x="7792181" y="6203684"/>
            <a:ext cx="756828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DC70A64-FB09-4365-B401-D369F345C4C1}"/>
              </a:ext>
            </a:extLst>
          </p:cNvPr>
          <p:cNvSpPr/>
          <p:nvPr/>
        </p:nvSpPr>
        <p:spPr>
          <a:xfrm>
            <a:off x="9936989" y="4305669"/>
            <a:ext cx="274320" cy="1553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088AA9-EC19-4C12-9784-EC783EF6BF31}"/>
              </a:ext>
            </a:extLst>
          </p:cNvPr>
          <p:cNvSpPr/>
          <p:nvPr/>
        </p:nvSpPr>
        <p:spPr>
          <a:xfrm>
            <a:off x="9107476" y="2013683"/>
            <a:ext cx="274321" cy="384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DBDA0F-FC78-4B00-81BD-7C4C7E50F127}"/>
              </a:ext>
            </a:extLst>
          </p:cNvPr>
          <p:cNvSpPr/>
          <p:nvPr/>
        </p:nvSpPr>
        <p:spPr>
          <a:xfrm>
            <a:off x="8274689" y="3842483"/>
            <a:ext cx="274320" cy="2011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63855-D11E-4D4D-8577-8599CFD5D0B6}"/>
              </a:ext>
            </a:extLst>
          </p:cNvPr>
          <p:cNvCxnSpPr>
            <a:cxnSpLocks/>
          </p:cNvCxnSpPr>
          <p:nvPr/>
        </p:nvCxnSpPr>
        <p:spPr>
          <a:xfrm>
            <a:off x="1269507" y="5877017"/>
            <a:ext cx="92860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AF260C-923D-4719-9936-435483C4E5AC}"/>
              </a:ext>
            </a:extLst>
          </p:cNvPr>
          <p:cNvSpPr txBox="1"/>
          <p:nvPr/>
        </p:nvSpPr>
        <p:spPr>
          <a:xfrm>
            <a:off x="5161449" y="2750761"/>
            <a:ext cx="2524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Current Max</a:t>
            </a:r>
          </a:p>
        </p:txBody>
      </p:sp>
      <p:pic>
        <p:nvPicPr>
          <p:cNvPr id="46" name="Graphic 45" descr="Close with solid fill">
            <a:extLst>
              <a:ext uri="{FF2B5EF4-FFF2-40B4-BE49-F238E27FC236}">
                <a16:creationId xmlns:a16="http://schemas.microsoft.com/office/drawing/2014/main" id="{275F8625-EB93-4593-8FDD-E7AD1AD4B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0134" y="4259060"/>
            <a:ext cx="731520" cy="731520"/>
          </a:xfrm>
          <a:prstGeom prst="rect">
            <a:avLst/>
          </a:prstGeom>
        </p:spPr>
      </p:pic>
      <p:pic>
        <p:nvPicPr>
          <p:cNvPr id="47" name="Graphic 46" descr="Close with solid fill">
            <a:extLst>
              <a:ext uri="{FF2B5EF4-FFF2-40B4-BE49-F238E27FC236}">
                <a16:creationId xmlns:a16="http://schemas.microsoft.com/office/drawing/2014/main" id="{A1F16A99-55C3-41A5-BDB5-9DA2B31DB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6089" y="4482563"/>
            <a:ext cx="731520" cy="7315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6C34BC-734B-4609-ACB7-D6153816CA63}"/>
              </a:ext>
            </a:extLst>
          </p:cNvPr>
          <p:cNvSpPr txBox="1"/>
          <p:nvPr/>
        </p:nvSpPr>
        <p:spPr>
          <a:xfrm>
            <a:off x="6067596" y="4781655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17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Left to Right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3EFC6-965A-4C97-8D2E-528D5DBB3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90688"/>
            <a:ext cx="8229600" cy="4470788"/>
          </a:xfrm>
          <a:prstGeom prst="rect">
            <a:avLst/>
          </a:prstGeom>
        </p:spPr>
      </p:pic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D0E13FF7-B13C-45CE-BB01-1C1C7CB70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1155" y="4285693"/>
            <a:ext cx="731520" cy="731520"/>
          </a:xfrm>
          <a:prstGeom prst="rect">
            <a:avLst/>
          </a:prstGeom>
        </p:spPr>
      </p:pic>
      <p:pic>
        <p:nvPicPr>
          <p:cNvPr id="25" name="Graphic 24" descr="Close with solid fill">
            <a:extLst>
              <a:ext uri="{FF2B5EF4-FFF2-40B4-BE49-F238E27FC236}">
                <a16:creationId xmlns:a16="http://schemas.microsoft.com/office/drawing/2014/main" id="{1A98D8F9-EA40-4715-9A25-DB9FD2A74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1625" y="5223584"/>
            <a:ext cx="731520" cy="731520"/>
          </a:xfrm>
          <a:prstGeom prst="rect">
            <a:avLst/>
          </a:prstGeom>
        </p:spPr>
      </p:pic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48C99145-9AC0-4EB2-A956-F508954E4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84151" y="4570733"/>
            <a:ext cx="731520" cy="731520"/>
          </a:xfrm>
          <a:prstGeom prst="rect">
            <a:avLst/>
          </a:prstGeom>
        </p:spPr>
      </p:pic>
      <p:pic>
        <p:nvPicPr>
          <p:cNvPr id="27" name="Graphic 26" descr="Close with solid fill">
            <a:extLst>
              <a:ext uri="{FF2B5EF4-FFF2-40B4-BE49-F238E27FC236}">
                <a16:creationId xmlns:a16="http://schemas.microsoft.com/office/drawing/2014/main" id="{F06F7270-1F80-4040-86E8-EA34D1570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4621" y="4801552"/>
            <a:ext cx="731520" cy="731520"/>
          </a:xfrm>
          <a:prstGeom prst="rect">
            <a:avLst/>
          </a:prstGeom>
        </p:spPr>
      </p:pic>
      <p:pic>
        <p:nvPicPr>
          <p:cNvPr id="29" name="Graphic 28" descr="Close with solid fill">
            <a:extLst>
              <a:ext uri="{FF2B5EF4-FFF2-40B4-BE49-F238E27FC236}">
                <a16:creationId xmlns:a16="http://schemas.microsoft.com/office/drawing/2014/main" id="{82AAB72D-C4CC-4CE6-A1D0-AE7FEE0FC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3086" y="3948850"/>
            <a:ext cx="731520" cy="731520"/>
          </a:xfrm>
          <a:prstGeom prst="rect">
            <a:avLst/>
          </a:prstGeom>
        </p:spPr>
      </p:pic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2E100BB8-F9FF-4F6C-ACD0-C6EC19102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8846" y="5017213"/>
            <a:ext cx="731520" cy="731520"/>
          </a:xfrm>
          <a:prstGeom prst="rect">
            <a:avLst/>
          </a:prstGeom>
        </p:spPr>
      </p:pic>
      <p:pic>
        <p:nvPicPr>
          <p:cNvPr id="31" name="Graphic 30" descr="Close with solid fill">
            <a:extLst>
              <a:ext uri="{FF2B5EF4-FFF2-40B4-BE49-F238E27FC236}">
                <a16:creationId xmlns:a16="http://schemas.microsoft.com/office/drawing/2014/main" id="{99A96DDB-C66C-46F8-AFB4-D916743A1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1474" y="4156997"/>
            <a:ext cx="731520" cy="73152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1B82F0-A0B4-42EA-876A-A9D02E4A55E5}"/>
              </a:ext>
            </a:extLst>
          </p:cNvPr>
          <p:cNvCxnSpPr>
            <a:cxnSpLocks/>
          </p:cNvCxnSpPr>
          <p:nvPr/>
        </p:nvCxnSpPr>
        <p:spPr>
          <a:xfrm>
            <a:off x="3559655" y="6274705"/>
            <a:ext cx="5753021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161F6185-2368-4876-A627-85F0B7596E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1495" y="5223584"/>
            <a:ext cx="731520" cy="731520"/>
          </a:xfrm>
          <a:prstGeom prst="rect">
            <a:avLst/>
          </a:prstGeom>
        </p:spPr>
      </p:pic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32D11EC1-9B5F-4A7B-8519-F404735F73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93895" y="3948850"/>
            <a:ext cx="731520" cy="73152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9612147-9A64-4E30-ACD3-D73AFFB62A34}"/>
              </a:ext>
            </a:extLst>
          </p:cNvPr>
          <p:cNvSpPr txBox="1"/>
          <p:nvPr/>
        </p:nvSpPr>
        <p:spPr>
          <a:xfrm>
            <a:off x="2334944" y="60248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57293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354-2907-40BD-B461-F1640260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Right to Left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3EFC6-965A-4C97-8D2E-528D5DBB3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90688"/>
            <a:ext cx="8229600" cy="4470788"/>
          </a:xfrm>
          <a:prstGeom prst="rect">
            <a:avLst/>
          </a:prstGeom>
        </p:spPr>
      </p:pic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D0E13FF7-B13C-45CE-BB01-1C1C7CB70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1155" y="4285693"/>
            <a:ext cx="731520" cy="731520"/>
          </a:xfrm>
          <a:prstGeom prst="rect">
            <a:avLst/>
          </a:prstGeom>
        </p:spPr>
      </p:pic>
      <p:pic>
        <p:nvPicPr>
          <p:cNvPr id="25" name="Graphic 24" descr="Close with solid fill">
            <a:extLst>
              <a:ext uri="{FF2B5EF4-FFF2-40B4-BE49-F238E27FC236}">
                <a16:creationId xmlns:a16="http://schemas.microsoft.com/office/drawing/2014/main" id="{1A98D8F9-EA40-4715-9A25-DB9FD2A74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1625" y="5223584"/>
            <a:ext cx="731520" cy="731520"/>
          </a:xfrm>
          <a:prstGeom prst="rect">
            <a:avLst/>
          </a:prstGeom>
        </p:spPr>
      </p:pic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48C99145-9AC0-4EB2-A956-F508954E4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84151" y="4570733"/>
            <a:ext cx="731520" cy="731520"/>
          </a:xfrm>
          <a:prstGeom prst="rect">
            <a:avLst/>
          </a:prstGeom>
        </p:spPr>
      </p:pic>
      <p:pic>
        <p:nvPicPr>
          <p:cNvPr id="27" name="Graphic 26" descr="Close with solid fill">
            <a:extLst>
              <a:ext uri="{FF2B5EF4-FFF2-40B4-BE49-F238E27FC236}">
                <a16:creationId xmlns:a16="http://schemas.microsoft.com/office/drawing/2014/main" id="{F06F7270-1F80-4040-86E8-EA34D1570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4621" y="4801552"/>
            <a:ext cx="731520" cy="731520"/>
          </a:xfrm>
          <a:prstGeom prst="rect">
            <a:avLst/>
          </a:prstGeom>
        </p:spPr>
      </p:pic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2E100BB8-F9FF-4F6C-ACD0-C6EC19102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8846" y="5017213"/>
            <a:ext cx="731520" cy="73152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1B82F0-A0B4-42EA-876A-A9D02E4A55E5}"/>
              </a:ext>
            </a:extLst>
          </p:cNvPr>
          <p:cNvCxnSpPr>
            <a:cxnSpLocks/>
          </p:cNvCxnSpPr>
          <p:nvPr/>
        </p:nvCxnSpPr>
        <p:spPr>
          <a:xfrm flipH="1">
            <a:off x="2867488" y="6274705"/>
            <a:ext cx="5575176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68EC06FF-9959-4656-B9DD-DB9E0502D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3392" y="3881380"/>
            <a:ext cx="731520" cy="731520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851FE1ED-31CD-4B0B-BCE6-5B7BD8406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2558" y="5373102"/>
            <a:ext cx="731520" cy="731520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85162F31-983C-43C2-AD8D-98BC7B704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75894" y="4070032"/>
            <a:ext cx="731520" cy="731520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273C652D-B5B8-4ABF-B69E-8A081353B0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0022" y="3867238"/>
            <a:ext cx="731520" cy="7315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8C62C20-58FC-4CC0-98C6-B3AE7DC27E24}"/>
              </a:ext>
            </a:extLst>
          </p:cNvPr>
          <p:cNvSpPr txBox="1"/>
          <p:nvPr/>
        </p:nvSpPr>
        <p:spPr>
          <a:xfrm>
            <a:off x="8584262" y="595510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429470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LeetCode #1 Design Spec</vt:lpstr>
      <vt:lpstr>Suppose We Have Found the Max Container</vt:lpstr>
      <vt:lpstr>Can We Have Higher Wall On Left-Hand Side?</vt:lpstr>
      <vt:lpstr>No Higher Wall On Left-Hand Side</vt:lpstr>
      <vt:lpstr>No Higher Walls On Both Sides!</vt:lpstr>
      <vt:lpstr>Skip Shorter Walls</vt:lpstr>
      <vt:lpstr>Example: Left to Right</vt:lpstr>
      <vt:lpstr>Example: Right to Left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#1 Design Spec</dc:title>
  <dc:creator>Shawn Chang</dc:creator>
  <cp:lastModifiedBy>Shawn Chang</cp:lastModifiedBy>
  <cp:revision>90</cp:revision>
  <dcterms:created xsi:type="dcterms:W3CDTF">2021-06-03T10:29:17Z</dcterms:created>
  <dcterms:modified xsi:type="dcterms:W3CDTF">2021-06-03T13:00:46Z</dcterms:modified>
</cp:coreProperties>
</file>