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C2BF9-DA98-4EF9-8E13-D251B7B43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88B0EC-4062-48E0-8AB3-795FDD370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7452C-6D65-4417-9054-EC36868D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B86E14-67EF-4196-A69C-F889225D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ADB500-32FE-4923-B0B9-B63613AC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9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C42CD-38A6-4F5A-8036-D8ABB60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1B04A6-957C-4262-8AF5-473D6A45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016C9D-37F2-4332-A54A-E9C61D6C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D291A0-0040-41B6-A26D-D9B0B806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77DD03-4598-4A37-99BC-EA5130E3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16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48DA3A-B8C7-4B9C-8265-5473E1995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5AFDDA-164C-4CE2-9749-808932C71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A32905-7CC2-4287-9967-FEBB5090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D379B0-B1D5-4293-99B0-876134C9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9CDE67-598F-4EC8-A952-5F25EF51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9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EA188-1C75-4D8C-BF51-8857E0AB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BAFE0-A679-434E-AC34-32C4ED30C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BC9410-826A-4F13-8049-F2AED58E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FBBCE-4CDD-49DD-A609-61A7FEBE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2E62CC-1AD3-492A-8B37-A11FD6D7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14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30DF7-6A68-4510-8099-B4ABF1BB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7F2C49-8263-4928-9085-B3390022D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6B43DA-2D45-4EC8-A2FF-5E6B5157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A411FC-7C23-44FB-9E6C-71E78F89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E31696-D1D4-4024-9D20-A5CB2153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63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D98EF-EE80-4E2F-8DAE-2EF41CD6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8D03A-2CBF-4505-A203-6D8555555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0860DF-D2EF-42E2-BCFC-41DE73287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05A3F5-8556-4257-A898-756D9240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BDB5B7-E112-41F4-9EE8-852EAFB3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8E744A-159E-464F-86B9-DFD43FB6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47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51D31-3E51-4AFD-B267-26EE4AE6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C02713-2EFC-42F3-BCA2-4653EFAA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059A1A-A615-4512-ABBC-FF7C2F454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BF3A9D-3BDB-4882-8EAA-1A981C860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BE3675-E9B7-4855-A8F3-4920F924C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FC1B2F-CD49-42D5-BD53-E662B2C7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1CE456-DC11-4520-A604-52BFF4EF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3408210-04C0-4D58-BBC8-30AAE181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53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467DC-C83B-405F-8417-EEB7976D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0D4BA1-DD81-4DA0-99A1-83153E9A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90961D-211A-432E-8E6D-79DE959F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CC407B-381C-4CC7-8812-EBBAE102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95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15AA6B-7EC3-4C78-BBCA-0D61FAB2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63BC93-AEB0-4C2A-98B8-9478CA8D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31F3C6-1084-47C1-A383-8555400F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43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1D8CC-4951-41BA-9C57-83A991F7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15D24-38CD-4817-9900-3C44A1197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A1CCF3-A6C7-4287-8C8D-1C81A3A0F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5FB60E-4F41-4DF7-8F31-49D8C8F2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3F8266-F719-450E-B5FC-747C6DB8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567FA2-B5F9-4899-9CFB-99CE524E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86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0D91F-9252-4D6D-8A7E-74BF1E74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1AA981-B3E0-4973-92F5-E777A2468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3EA98C-6629-4022-A3E7-EE9574A04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C2E8EA-4EB7-4D82-B09B-975B27F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ED14E9-085E-4DD5-B8E5-9B3156C4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ABCC2A-1CFA-40C3-8749-C92F53A9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80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77760A-AFBD-46E3-9A2E-F15D83FF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360F0B-668A-4DDD-8970-0A36A2E1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5AAD2-C199-4DC2-997A-A62153BCC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1493B-C6C2-4B3A-93C2-1A427D26B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DE85B1-0DF0-4127-B10B-484CF593F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1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D748C-0B3A-492D-8E78-385F0DCDA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LeetCode</a:t>
            </a:r>
            <a:r>
              <a:rPr lang="en-US" altLang="zh-TW" dirty="0"/>
              <a:t> #6 Design Spec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2E5A22-A709-4B80-85EA-6367EEA9A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Snake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063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0CBE2-BCB9-4FCC-B604-9EEF3981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4CE07B-0EF1-4792-ABF6-B4906D958CF2}"/>
              </a:ext>
            </a:extLst>
          </p:cNvPr>
          <p:cNvSpPr/>
          <p:nvPr/>
        </p:nvSpPr>
        <p:spPr>
          <a:xfrm>
            <a:off x="2185416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A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63A6A3-56B6-4AA0-A78D-7F2E47A6611B}"/>
              </a:ext>
            </a:extLst>
          </p:cNvPr>
          <p:cNvSpPr/>
          <p:nvPr/>
        </p:nvSpPr>
        <p:spPr>
          <a:xfrm>
            <a:off x="2181138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B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BF3437-3913-4D20-855B-589CB7696C8C}"/>
              </a:ext>
            </a:extLst>
          </p:cNvPr>
          <p:cNvSpPr/>
          <p:nvPr/>
        </p:nvSpPr>
        <p:spPr>
          <a:xfrm>
            <a:off x="2181138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C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EC1629-3C48-4854-AE85-FFA1E62A658F}"/>
              </a:ext>
            </a:extLst>
          </p:cNvPr>
          <p:cNvSpPr/>
          <p:nvPr/>
        </p:nvSpPr>
        <p:spPr>
          <a:xfrm>
            <a:off x="3372375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D</a:t>
            </a:r>
            <a:endParaRPr lang="zh-TW" altLang="en-US" sz="4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E11BBD-5728-4565-9CB2-8620EEDD9D9A}"/>
              </a:ext>
            </a:extLst>
          </p:cNvPr>
          <p:cNvSpPr/>
          <p:nvPr/>
        </p:nvSpPr>
        <p:spPr>
          <a:xfrm>
            <a:off x="4563612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F</a:t>
            </a:r>
            <a:endParaRPr lang="zh-TW" altLang="en-US" sz="4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D349C5-A32C-4DF4-A714-3FF6BD7BA6F0}"/>
              </a:ext>
            </a:extLst>
          </p:cNvPr>
          <p:cNvSpPr/>
          <p:nvPr/>
        </p:nvSpPr>
        <p:spPr>
          <a:xfrm>
            <a:off x="4563612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E</a:t>
            </a:r>
            <a:endParaRPr lang="zh-TW" altLang="en-US" sz="4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A8F8FB-F257-43D1-BE0A-6D8185753FE5}"/>
              </a:ext>
            </a:extLst>
          </p:cNvPr>
          <p:cNvSpPr/>
          <p:nvPr/>
        </p:nvSpPr>
        <p:spPr>
          <a:xfrm>
            <a:off x="4563612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G</a:t>
            </a:r>
            <a:endParaRPr lang="zh-TW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34A956-54C5-42D7-B073-E35EB6002179}"/>
              </a:ext>
            </a:extLst>
          </p:cNvPr>
          <p:cNvSpPr/>
          <p:nvPr/>
        </p:nvSpPr>
        <p:spPr>
          <a:xfrm>
            <a:off x="5754849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H</a:t>
            </a:r>
            <a:endParaRPr lang="zh-TW" altLang="en-US" sz="4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D3C64-F851-4155-83E9-438995F49FF2}"/>
              </a:ext>
            </a:extLst>
          </p:cNvPr>
          <p:cNvSpPr/>
          <p:nvPr/>
        </p:nvSpPr>
        <p:spPr>
          <a:xfrm>
            <a:off x="6946086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BE036-C10E-4AD6-8D2C-A074F332BA67}"/>
              </a:ext>
            </a:extLst>
          </p:cNvPr>
          <p:cNvSpPr/>
          <p:nvPr/>
        </p:nvSpPr>
        <p:spPr>
          <a:xfrm>
            <a:off x="6946086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I</a:t>
            </a:r>
            <a:endParaRPr lang="zh-TW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F93060-25F2-476D-8736-571155F6CD45}"/>
              </a:ext>
            </a:extLst>
          </p:cNvPr>
          <p:cNvSpPr/>
          <p:nvPr/>
        </p:nvSpPr>
        <p:spPr>
          <a:xfrm>
            <a:off x="6946086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K</a:t>
            </a:r>
            <a:endParaRPr lang="zh-TW" altLang="en-US" sz="4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64649D-03AD-4613-933F-C5B99E1C8D8B}"/>
              </a:ext>
            </a:extLst>
          </p:cNvPr>
          <p:cNvSpPr/>
          <p:nvPr/>
        </p:nvSpPr>
        <p:spPr>
          <a:xfrm>
            <a:off x="8140121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L</a:t>
            </a:r>
            <a:endParaRPr lang="zh-TW" altLang="en-US" sz="4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7DC7F5-CDE2-4339-8709-BE7A1AD5C359}"/>
              </a:ext>
            </a:extLst>
          </p:cNvPr>
          <p:cNvSpPr/>
          <p:nvPr/>
        </p:nvSpPr>
        <p:spPr>
          <a:xfrm>
            <a:off x="9334156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N</a:t>
            </a:r>
            <a:endParaRPr lang="zh-TW" altLang="en-US" sz="4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213821-046D-421C-88A7-CCFF297E66CD}"/>
              </a:ext>
            </a:extLst>
          </p:cNvPr>
          <p:cNvSpPr/>
          <p:nvPr/>
        </p:nvSpPr>
        <p:spPr>
          <a:xfrm>
            <a:off x="9334156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M</a:t>
            </a:r>
            <a:endParaRPr lang="zh-TW" altLang="en-US" sz="40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F82D42B-4A22-4CFF-9EC2-047A1A8008F8}"/>
              </a:ext>
            </a:extLst>
          </p:cNvPr>
          <p:cNvCxnSpPr>
            <a:cxnSpLocks/>
          </p:cNvCxnSpPr>
          <p:nvPr/>
        </p:nvCxnSpPr>
        <p:spPr>
          <a:xfrm>
            <a:off x="2898397" y="2908184"/>
            <a:ext cx="0" cy="21335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79DA2EC-60B1-4A1D-9F6D-2C158FD821A8}"/>
              </a:ext>
            </a:extLst>
          </p:cNvPr>
          <p:cNvCxnSpPr>
            <a:cxnSpLocks/>
          </p:cNvCxnSpPr>
          <p:nvPr/>
        </p:nvCxnSpPr>
        <p:spPr>
          <a:xfrm flipV="1">
            <a:off x="2958520" y="2908184"/>
            <a:ext cx="1933662" cy="23433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391290E-7F1C-4001-A340-8E364CF8D47E}"/>
              </a:ext>
            </a:extLst>
          </p:cNvPr>
          <p:cNvCxnSpPr>
            <a:cxnSpLocks/>
          </p:cNvCxnSpPr>
          <p:nvPr/>
        </p:nvCxnSpPr>
        <p:spPr>
          <a:xfrm>
            <a:off x="5259198" y="2893503"/>
            <a:ext cx="0" cy="23433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8CAB235-5F4B-4161-8CA6-9929E0F18DF9}"/>
              </a:ext>
            </a:extLst>
          </p:cNvPr>
          <p:cNvCxnSpPr>
            <a:cxnSpLocks/>
          </p:cNvCxnSpPr>
          <p:nvPr/>
        </p:nvCxnSpPr>
        <p:spPr>
          <a:xfrm flipV="1">
            <a:off x="5363014" y="2908184"/>
            <a:ext cx="1933662" cy="23433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1737669-D0C3-4B2A-BA0A-0B6F87B2442A}"/>
              </a:ext>
            </a:extLst>
          </p:cNvPr>
          <p:cNvCxnSpPr>
            <a:cxnSpLocks/>
          </p:cNvCxnSpPr>
          <p:nvPr/>
        </p:nvCxnSpPr>
        <p:spPr>
          <a:xfrm>
            <a:off x="7630490" y="2893503"/>
            <a:ext cx="0" cy="23433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143C43D-62EB-405E-88BD-9B4EB0F2BC15}"/>
              </a:ext>
            </a:extLst>
          </p:cNvPr>
          <p:cNvCxnSpPr>
            <a:cxnSpLocks/>
          </p:cNvCxnSpPr>
          <p:nvPr/>
        </p:nvCxnSpPr>
        <p:spPr>
          <a:xfrm flipV="1">
            <a:off x="7745488" y="2986481"/>
            <a:ext cx="1834740" cy="226922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89545F8-55EC-48A1-985F-93EC86AA2DE4}"/>
              </a:ext>
            </a:extLst>
          </p:cNvPr>
          <p:cNvCxnSpPr>
            <a:cxnSpLocks/>
          </p:cNvCxnSpPr>
          <p:nvPr/>
        </p:nvCxnSpPr>
        <p:spPr>
          <a:xfrm>
            <a:off x="10075877" y="2939643"/>
            <a:ext cx="0" cy="12548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8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0CBE2-BCB9-4FCC-B604-9EEF3981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We Rearrange Them?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4CE07B-0EF1-4792-ABF6-B4906D958CF2}"/>
              </a:ext>
            </a:extLst>
          </p:cNvPr>
          <p:cNvSpPr/>
          <p:nvPr/>
        </p:nvSpPr>
        <p:spPr>
          <a:xfrm>
            <a:off x="2185416" y="2273417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A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63A6A3-56B6-4AA0-A78D-7F2E47A6611B}"/>
              </a:ext>
            </a:extLst>
          </p:cNvPr>
          <p:cNvSpPr/>
          <p:nvPr/>
        </p:nvSpPr>
        <p:spPr>
          <a:xfrm>
            <a:off x="2181138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B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BF3437-3913-4D20-855B-589CB7696C8C}"/>
              </a:ext>
            </a:extLst>
          </p:cNvPr>
          <p:cNvSpPr/>
          <p:nvPr/>
        </p:nvSpPr>
        <p:spPr>
          <a:xfrm>
            <a:off x="2181138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C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EC1629-3C48-4854-AE85-FFA1E62A658F}"/>
              </a:ext>
            </a:extLst>
          </p:cNvPr>
          <p:cNvSpPr/>
          <p:nvPr/>
        </p:nvSpPr>
        <p:spPr>
          <a:xfrm>
            <a:off x="3372375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D</a:t>
            </a:r>
            <a:endParaRPr lang="zh-TW" altLang="en-US" sz="4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E11BBD-5728-4565-9CB2-8620EEDD9D9A}"/>
              </a:ext>
            </a:extLst>
          </p:cNvPr>
          <p:cNvSpPr/>
          <p:nvPr/>
        </p:nvSpPr>
        <p:spPr>
          <a:xfrm>
            <a:off x="4563612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F</a:t>
            </a:r>
            <a:endParaRPr lang="zh-TW" altLang="en-US" sz="4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D349C5-A32C-4DF4-A714-3FF6BD7BA6F0}"/>
              </a:ext>
            </a:extLst>
          </p:cNvPr>
          <p:cNvSpPr/>
          <p:nvPr/>
        </p:nvSpPr>
        <p:spPr>
          <a:xfrm>
            <a:off x="3369230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E</a:t>
            </a:r>
            <a:endParaRPr lang="zh-TW" altLang="en-US" sz="4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A8F8FB-F257-43D1-BE0A-6D8185753FE5}"/>
              </a:ext>
            </a:extLst>
          </p:cNvPr>
          <p:cNvSpPr/>
          <p:nvPr/>
        </p:nvSpPr>
        <p:spPr>
          <a:xfrm>
            <a:off x="4563612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G</a:t>
            </a:r>
            <a:endParaRPr lang="zh-TW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34A956-54C5-42D7-B073-E35EB6002179}"/>
              </a:ext>
            </a:extLst>
          </p:cNvPr>
          <p:cNvSpPr/>
          <p:nvPr/>
        </p:nvSpPr>
        <p:spPr>
          <a:xfrm>
            <a:off x="5754849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H</a:t>
            </a:r>
            <a:endParaRPr lang="zh-TW" altLang="en-US" sz="4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D3C64-F851-4155-83E9-438995F49FF2}"/>
              </a:ext>
            </a:extLst>
          </p:cNvPr>
          <p:cNvSpPr/>
          <p:nvPr/>
        </p:nvSpPr>
        <p:spPr>
          <a:xfrm>
            <a:off x="6946086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BE036-C10E-4AD6-8D2C-A074F332BA67}"/>
              </a:ext>
            </a:extLst>
          </p:cNvPr>
          <p:cNvSpPr/>
          <p:nvPr/>
        </p:nvSpPr>
        <p:spPr>
          <a:xfrm>
            <a:off x="5754849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I</a:t>
            </a:r>
            <a:endParaRPr lang="zh-TW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F93060-25F2-476D-8736-571155F6CD45}"/>
              </a:ext>
            </a:extLst>
          </p:cNvPr>
          <p:cNvSpPr/>
          <p:nvPr/>
        </p:nvSpPr>
        <p:spPr>
          <a:xfrm>
            <a:off x="6946086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K</a:t>
            </a:r>
            <a:endParaRPr lang="zh-TW" altLang="en-US" sz="4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64649D-03AD-4613-933F-C5B99E1C8D8B}"/>
              </a:ext>
            </a:extLst>
          </p:cNvPr>
          <p:cNvSpPr/>
          <p:nvPr/>
        </p:nvSpPr>
        <p:spPr>
          <a:xfrm>
            <a:off x="8140121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L</a:t>
            </a:r>
            <a:endParaRPr lang="zh-TW" altLang="en-US" sz="4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7DC7F5-CDE2-4339-8709-BE7A1AD5C359}"/>
              </a:ext>
            </a:extLst>
          </p:cNvPr>
          <p:cNvSpPr/>
          <p:nvPr/>
        </p:nvSpPr>
        <p:spPr>
          <a:xfrm>
            <a:off x="9334156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N</a:t>
            </a:r>
            <a:endParaRPr lang="zh-TW" altLang="en-US" sz="4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213821-046D-421C-88A7-CCFF297E66CD}"/>
              </a:ext>
            </a:extLst>
          </p:cNvPr>
          <p:cNvSpPr/>
          <p:nvPr/>
        </p:nvSpPr>
        <p:spPr>
          <a:xfrm>
            <a:off x="8138639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M</a:t>
            </a:r>
            <a:endParaRPr lang="zh-TW" altLang="en-US" sz="4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9ACB03-7383-4AD7-9543-529AD4F10A1F}"/>
              </a:ext>
            </a:extLst>
          </p:cNvPr>
          <p:cNvSpPr/>
          <p:nvPr/>
        </p:nvSpPr>
        <p:spPr>
          <a:xfrm>
            <a:off x="2086343" y="3315748"/>
            <a:ext cx="1097280" cy="2286000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7B5D34-D3F5-4214-AEDC-AA0CDA8EF54F}"/>
              </a:ext>
            </a:extLst>
          </p:cNvPr>
          <p:cNvSpPr/>
          <p:nvPr/>
        </p:nvSpPr>
        <p:spPr>
          <a:xfrm>
            <a:off x="3278418" y="2172748"/>
            <a:ext cx="1097280" cy="2286000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4EEFDD9-89DF-402F-A8E4-F5790F1D1BFA}"/>
              </a:ext>
            </a:extLst>
          </p:cNvPr>
          <p:cNvSpPr/>
          <p:nvPr/>
        </p:nvSpPr>
        <p:spPr>
          <a:xfrm>
            <a:off x="4472172" y="3315748"/>
            <a:ext cx="1097280" cy="2286000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0C5EA7-9B68-4B0C-8D8B-84F391818BAF}"/>
              </a:ext>
            </a:extLst>
          </p:cNvPr>
          <p:cNvSpPr/>
          <p:nvPr/>
        </p:nvSpPr>
        <p:spPr>
          <a:xfrm>
            <a:off x="5666765" y="2172748"/>
            <a:ext cx="1097280" cy="2286000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7C292C-5C4D-46B9-8F18-03559E98265F}"/>
              </a:ext>
            </a:extLst>
          </p:cNvPr>
          <p:cNvSpPr/>
          <p:nvPr/>
        </p:nvSpPr>
        <p:spPr>
          <a:xfrm>
            <a:off x="6860519" y="3315748"/>
            <a:ext cx="1097280" cy="2286000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71F474F-26FF-421D-B33E-6982FF0993E6}"/>
              </a:ext>
            </a:extLst>
          </p:cNvPr>
          <p:cNvSpPr/>
          <p:nvPr/>
        </p:nvSpPr>
        <p:spPr>
          <a:xfrm>
            <a:off x="8043366" y="2172748"/>
            <a:ext cx="1097280" cy="2286000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06029B-0F51-49FC-9E5C-F7461804CE5A}"/>
              </a:ext>
            </a:extLst>
          </p:cNvPr>
          <p:cNvSpPr/>
          <p:nvPr/>
        </p:nvSpPr>
        <p:spPr>
          <a:xfrm>
            <a:off x="9248866" y="3315748"/>
            <a:ext cx="1097280" cy="2286000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23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0CBE2-BCB9-4FCC-B604-9EEF3981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Them As If They’re In the Table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4CE07B-0EF1-4792-ABF6-B4906D958CF2}"/>
              </a:ext>
            </a:extLst>
          </p:cNvPr>
          <p:cNvSpPr/>
          <p:nvPr/>
        </p:nvSpPr>
        <p:spPr>
          <a:xfrm>
            <a:off x="2185416" y="2273417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A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63A6A3-56B6-4AA0-A78D-7F2E47A6611B}"/>
              </a:ext>
            </a:extLst>
          </p:cNvPr>
          <p:cNvSpPr/>
          <p:nvPr/>
        </p:nvSpPr>
        <p:spPr>
          <a:xfrm>
            <a:off x="2181138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B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BF3437-3913-4D20-855B-589CB7696C8C}"/>
              </a:ext>
            </a:extLst>
          </p:cNvPr>
          <p:cNvSpPr/>
          <p:nvPr/>
        </p:nvSpPr>
        <p:spPr>
          <a:xfrm>
            <a:off x="2181138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C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EC1629-3C48-4854-AE85-FFA1E62A658F}"/>
              </a:ext>
            </a:extLst>
          </p:cNvPr>
          <p:cNvSpPr/>
          <p:nvPr/>
        </p:nvSpPr>
        <p:spPr>
          <a:xfrm>
            <a:off x="3372375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D</a:t>
            </a:r>
            <a:endParaRPr lang="zh-TW" altLang="en-US" sz="4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E11BBD-5728-4565-9CB2-8620EEDD9D9A}"/>
              </a:ext>
            </a:extLst>
          </p:cNvPr>
          <p:cNvSpPr/>
          <p:nvPr/>
        </p:nvSpPr>
        <p:spPr>
          <a:xfrm>
            <a:off x="4563612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F</a:t>
            </a:r>
            <a:endParaRPr lang="zh-TW" altLang="en-US" sz="4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D349C5-A32C-4DF4-A714-3FF6BD7BA6F0}"/>
              </a:ext>
            </a:extLst>
          </p:cNvPr>
          <p:cNvSpPr/>
          <p:nvPr/>
        </p:nvSpPr>
        <p:spPr>
          <a:xfrm>
            <a:off x="3369230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E</a:t>
            </a:r>
            <a:endParaRPr lang="zh-TW" altLang="en-US" sz="4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A8F8FB-F257-43D1-BE0A-6D8185753FE5}"/>
              </a:ext>
            </a:extLst>
          </p:cNvPr>
          <p:cNvSpPr/>
          <p:nvPr/>
        </p:nvSpPr>
        <p:spPr>
          <a:xfrm>
            <a:off x="4563612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G</a:t>
            </a:r>
            <a:endParaRPr lang="zh-TW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34A956-54C5-42D7-B073-E35EB6002179}"/>
              </a:ext>
            </a:extLst>
          </p:cNvPr>
          <p:cNvSpPr/>
          <p:nvPr/>
        </p:nvSpPr>
        <p:spPr>
          <a:xfrm>
            <a:off x="5754849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H</a:t>
            </a:r>
            <a:endParaRPr lang="zh-TW" altLang="en-US" sz="4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D3C64-F851-4155-83E9-438995F49FF2}"/>
              </a:ext>
            </a:extLst>
          </p:cNvPr>
          <p:cNvSpPr/>
          <p:nvPr/>
        </p:nvSpPr>
        <p:spPr>
          <a:xfrm>
            <a:off x="6946086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BE036-C10E-4AD6-8D2C-A074F332BA67}"/>
              </a:ext>
            </a:extLst>
          </p:cNvPr>
          <p:cNvSpPr/>
          <p:nvPr/>
        </p:nvSpPr>
        <p:spPr>
          <a:xfrm>
            <a:off x="5754849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I</a:t>
            </a:r>
            <a:endParaRPr lang="zh-TW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F93060-25F2-476D-8736-571155F6CD45}"/>
              </a:ext>
            </a:extLst>
          </p:cNvPr>
          <p:cNvSpPr/>
          <p:nvPr/>
        </p:nvSpPr>
        <p:spPr>
          <a:xfrm>
            <a:off x="6946086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K</a:t>
            </a:r>
            <a:endParaRPr lang="zh-TW" altLang="en-US" sz="4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64649D-03AD-4613-933F-C5B99E1C8D8B}"/>
              </a:ext>
            </a:extLst>
          </p:cNvPr>
          <p:cNvSpPr/>
          <p:nvPr/>
        </p:nvSpPr>
        <p:spPr>
          <a:xfrm>
            <a:off x="8140121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L</a:t>
            </a:r>
            <a:endParaRPr lang="zh-TW" altLang="en-US" sz="4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7DC7F5-CDE2-4339-8709-BE7A1AD5C359}"/>
              </a:ext>
            </a:extLst>
          </p:cNvPr>
          <p:cNvSpPr/>
          <p:nvPr/>
        </p:nvSpPr>
        <p:spPr>
          <a:xfrm>
            <a:off x="9334156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N</a:t>
            </a:r>
            <a:endParaRPr lang="zh-TW" altLang="en-US" sz="4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213821-046D-421C-88A7-CCFF297E66CD}"/>
              </a:ext>
            </a:extLst>
          </p:cNvPr>
          <p:cNvSpPr/>
          <p:nvPr/>
        </p:nvSpPr>
        <p:spPr>
          <a:xfrm>
            <a:off x="8138639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M</a:t>
            </a:r>
            <a:endParaRPr lang="zh-TW" altLang="en-US" sz="4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9ACB03-7383-4AD7-9543-529AD4F10A1F}"/>
              </a:ext>
            </a:extLst>
          </p:cNvPr>
          <p:cNvSpPr/>
          <p:nvPr/>
        </p:nvSpPr>
        <p:spPr>
          <a:xfrm>
            <a:off x="2086343" y="3315748"/>
            <a:ext cx="1097280" cy="2286000"/>
          </a:xfrm>
          <a:prstGeom prst="rect">
            <a:avLst/>
          </a:prstGeom>
          <a:noFill/>
          <a:ln w="762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7B5D34-D3F5-4214-AEDC-AA0CDA8EF54F}"/>
              </a:ext>
            </a:extLst>
          </p:cNvPr>
          <p:cNvSpPr/>
          <p:nvPr/>
        </p:nvSpPr>
        <p:spPr>
          <a:xfrm>
            <a:off x="3278418" y="2172748"/>
            <a:ext cx="1097280" cy="2286000"/>
          </a:xfrm>
          <a:prstGeom prst="rect">
            <a:avLst/>
          </a:prstGeom>
          <a:noFill/>
          <a:ln w="762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4EEFDD9-89DF-402F-A8E4-F5790F1D1BFA}"/>
              </a:ext>
            </a:extLst>
          </p:cNvPr>
          <p:cNvSpPr/>
          <p:nvPr/>
        </p:nvSpPr>
        <p:spPr>
          <a:xfrm>
            <a:off x="4472172" y="3315748"/>
            <a:ext cx="1097280" cy="2286000"/>
          </a:xfrm>
          <a:prstGeom prst="rect">
            <a:avLst/>
          </a:prstGeom>
          <a:noFill/>
          <a:ln w="762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0C5EA7-9B68-4B0C-8D8B-84F391818BAF}"/>
              </a:ext>
            </a:extLst>
          </p:cNvPr>
          <p:cNvSpPr/>
          <p:nvPr/>
        </p:nvSpPr>
        <p:spPr>
          <a:xfrm>
            <a:off x="5666765" y="2172748"/>
            <a:ext cx="1097280" cy="2286000"/>
          </a:xfrm>
          <a:prstGeom prst="rect">
            <a:avLst/>
          </a:prstGeom>
          <a:noFill/>
          <a:ln w="762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7C292C-5C4D-46B9-8F18-03559E98265F}"/>
              </a:ext>
            </a:extLst>
          </p:cNvPr>
          <p:cNvSpPr/>
          <p:nvPr/>
        </p:nvSpPr>
        <p:spPr>
          <a:xfrm>
            <a:off x="6860519" y="3315748"/>
            <a:ext cx="1097280" cy="2286000"/>
          </a:xfrm>
          <a:prstGeom prst="rect">
            <a:avLst/>
          </a:prstGeom>
          <a:noFill/>
          <a:ln w="762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71F474F-26FF-421D-B33E-6982FF0993E6}"/>
              </a:ext>
            </a:extLst>
          </p:cNvPr>
          <p:cNvSpPr/>
          <p:nvPr/>
        </p:nvSpPr>
        <p:spPr>
          <a:xfrm>
            <a:off x="8043366" y="2172748"/>
            <a:ext cx="1097280" cy="2286000"/>
          </a:xfrm>
          <a:prstGeom prst="rect">
            <a:avLst/>
          </a:prstGeom>
          <a:noFill/>
          <a:ln w="762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06029B-0F51-49FC-9E5C-F7461804CE5A}"/>
              </a:ext>
            </a:extLst>
          </p:cNvPr>
          <p:cNvSpPr/>
          <p:nvPr/>
        </p:nvSpPr>
        <p:spPr>
          <a:xfrm>
            <a:off x="9248866" y="3315748"/>
            <a:ext cx="1097280" cy="2286000"/>
          </a:xfrm>
          <a:prstGeom prst="rect">
            <a:avLst/>
          </a:prstGeom>
          <a:noFill/>
          <a:ln w="762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603CFE7-6407-4629-8454-999B8823EFFD}"/>
              </a:ext>
            </a:extLst>
          </p:cNvPr>
          <p:cNvCxnSpPr>
            <a:cxnSpLocks/>
          </p:cNvCxnSpPr>
          <p:nvPr/>
        </p:nvCxnSpPr>
        <p:spPr>
          <a:xfrm>
            <a:off x="1893116" y="2273417"/>
            <a:ext cx="0" cy="321927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C1621D8-EB66-4D6F-B98E-9BE0316728C5}"/>
              </a:ext>
            </a:extLst>
          </p:cNvPr>
          <p:cNvSpPr txBox="1"/>
          <p:nvPr/>
        </p:nvSpPr>
        <p:spPr>
          <a:xfrm>
            <a:off x="725111" y="2499784"/>
            <a:ext cx="9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row=0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8A79BBD-24E1-4E14-A505-FACE2E218FA2}"/>
              </a:ext>
            </a:extLst>
          </p:cNvPr>
          <p:cNvSpPr txBox="1"/>
          <p:nvPr/>
        </p:nvSpPr>
        <p:spPr>
          <a:xfrm>
            <a:off x="725111" y="3652221"/>
            <a:ext cx="9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row=1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614AAA6-56AF-4658-B624-00FFC21EFA54}"/>
              </a:ext>
            </a:extLst>
          </p:cNvPr>
          <p:cNvSpPr txBox="1"/>
          <p:nvPr/>
        </p:nvSpPr>
        <p:spPr>
          <a:xfrm>
            <a:off x="725111" y="4804658"/>
            <a:ext cx="9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row=2</a:t>
            </a:r>
            <a:endParaRPr lang="zh-TW" altLang="en-US" sz="24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8C7B177-B446-46F3-A7C1-DD585D8BCF9F}"/>
              </a:ext>
            </a:extLst>
          </p:cNvPr>
          <p:cNvCxnSpPr>
            <a:cxnSpLocks/>
          </p:cNvCxnSpPr>
          <p:nvPr/>
        </p:nvCxnSpPr>
        <p:spPr>
          <a:xfrm>
            <a:off x="2181138" y="1988191"/>
            <a:ext cx="8061822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8D186E9-D659-406D-92CA-9DAA1AE25BB9}"/>
              </a:ext>
            </a:extLst>
          </p:cNvPr>
          <p:cNvSpPr txBox="1"/>
          <p:nvPr/>
        </p:nvSpPr>
        <p:spPr>
          <a:xfrm>
            <a:off x="2211458" y="136870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col=0</a:t>
            </a:r>
            <a:endParaRPr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62C1B86-3A9D-4646-8CF0-47A6AD599C61}"/>
              </a:ext>
            </a:extLst>
          </p:cNvPr>
          <p:cNvSpPr txBox="1"/>
          <p:nvPr/>
        </p:nvSpPr>
        <p:spPr>
          <a:xfrm>
            <a:off x="3399550" y="136870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3177FDF-2651-436A-BA92-55E68B18D6DB}"/>
              </a:ext>
            </a:extLst>
          </p:cNvPr>
          <p:cNvSpPr txBox="1"/>
          <p:nvPr/>
        </p:nvSpPr>
        <p:spPr>
          <a:xfrm>
            <a:off x="4587642" y="136870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col=2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22A55DC-2630-4AAF-96A6-F67907C98386}"/>
              </a:ext>
            </a:extLst>
          </p:cNvPr>
          <p:cNvSpPr txBox="1"/>
          <p:nvPr/>
        </p:nvSpPr>
        <p:spPr>
          <a:xfrm>
            <a:off x="5785169" y="136870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col=3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5D3040A-6D99-4549-B97D-6D2259B5C18A}"/>
              </a:ext>
            </a:extLst>
          </p:cNvPr>
          <p:cNvSpPr txBox="1"/>
          <p:nvPr/>
        </p:nvSpPr>
        <p:spPr>
          <a:xfrm>
            <a:off x="6982696" y="136870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col=4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82BBA32-2390-4467-B951-76AA528A8731}"/>
              </a:ext>
            </a:extLst>
          </p:cNvPr>
          <p:cNvSpPr txBox="1"/>
          <p:nvPr/>
        </p:nvSpPr>
        <p:spPr>
          <a:xfrm>
            <a:off x="8180223" y="136870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col=5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4A94676-F850-45B1-ABA6-246F8914A3DA}"/>
              </a:ext>
            </a:extLst>
          </p:cNvPr>
          <p:cNvSpPr txBox="1"/>
          <p:nvPr/>
        </p:nvSpPr>
        <p:spPr>
          <a:xfrm>
            <a:off x="9358880" y="136870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col=6</a:t>
            </a:r>
            <a:endParaRPr lang="zh-TW" altLang="en-US" sz="2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EF5220F-2EFC-4F73-8A07-D7476FD21320}"/>
              </a:ext>
            </a:extLst>
          </p:cNvPr>
          <p:cNvSpPr/>
          <p:nvPr/>
        </p:nvSpPr>
        <p:spPr>
          <a:xfrm>
            <a:off x="4563612" y="2273417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\0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CDCE7F6-3893-435D-9AF5-82B899714D69}"/>
              </a:ext>
            </a:extLst>
          </p:cNvPr>
          <p:cNvSpPr/>
          <p:nvPr/>
        </p:nvSpPr>
        <p:spPr>
          <a:xfrm>
            <a:off x="3377620" y="4584583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\0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B3E1105-ED0A-4582-B606-1B52F0BD1D58}"/>
              </a:ext>
            </a:extLst>
          </p:cNvPr>
          <p:cNvSpPr/>
          <p:nvPr/>
        </p:nvSpPr>
        <p:spPr>
          <a:xfrm>
            <a:off x="5749604" y="4584583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\0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63B5468-AA27-4F32-A14A-8D56255E0774}"/>
              </a:ext>
            </a:extLst>
          </p:cNvPr>
          <p:cNvSpPr/>
          <p:nvPr/>
        </p:nvSpPr>
        <p:spPr>
          <a:xfrm>
            <a:off x="6952798" y="2273416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\0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D4441A2-69A7-4B32-B8F0-89BA410DCD68}"/>
              </a:ext>
            </a:extLst>
          </p:cNvPr>
          <p:cNvSpPr/>
          <p:nvPr/>
        </p:nvSpPr>
        <p:spPr>
          <a:xfrm>
            <a:off x="8146132" y="4588080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\0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44E5243-BE4B-4A6C-B92A-EE5639A02659}"/>
              </a:ext>
            </a:extLst>
          </p:cNvPr>
          <p:cNvSpPr/>
          <p:nvPr/>
        </p:nvSpPr>
        <p:spPr>
          <a:xfrm>
            <a:off x="9328560" y="2273416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\0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759C7F-9146-4FBC-9B09-3ACAF08FC405}"/>
              </a:ext>
            </a:extLst>
          </p:cNvPr>
          <p:cNvSpPr/>
          <p:nvPr/>
        </p:nvSpPr>
        <p:spPr>
          <a:xfrm>
            <a:off x="9328560" y="4588080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\0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FF86B40-18CC-4AD0-B018-2AD51C354E93}"/>
              </a:ext>
            </a:extLst>
          </p:cNvPr>
          <p:cNvSpPr txBox="1"/>
          <p:nvPr/>
        </p:nvSpPr>
        <p:spPr>
          <a:xfrm>
            <a:off x="3550866" y="583873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</a:rPr>
              <a:t>A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4BFB431-4618-456E-A4AD-05AD0B067D77}"/>
              </a:ext>
            </a:extLst>
          </p:cNvPr>
          <p:cNvSpPr txBox="1"/>
          <p:nvPr/>
        </p:nvSpPr>
        <p:spPr>
          <a:xfrm>
            <a:off x="4129393" y="583873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</a:rPr>
              <a:t>E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C2CC2AA-F6C1-4B19-9C6F-251B670F6402}"/>
              </a:ext>
            </a:extLst>
          </p:cNvPr>
          <p:cNvCxnSpPr>
            <a:stCxn id="3" idx="3"/>
            <a:endCxn id="50" idx="1"/>
          </p:cNvCxnSpPr>
          <p:nvPr/>
        </p:nvCxnSpPr>
        <p:spPr>
          <a:xfrm>
            <a:off x="3913466" y="6069571"/>
            <a:ext cx="21592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C30A156-C4BA-440B-98B8-130CB46F2BC2}"/>
              </a:ext>
            </a:extLst>
          </p:cNvPr>
          <p:cNvSpPr txBox="1"/>
          <p:nvPr/>
        </p:nvSpPr>
        <p:spPr>
          <a:xfrm>
            <a:off x="4678125" y="583873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\0</a:t>
            </a:r>
            <a:endParaRPr lang="zh-TW" altLang="en-US" sz="2400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9E50B0BF-85D5-4034-B769-8BCC29613208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4464741" y="6069571"/>
            <a:ext cx="21338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C9B3F0D-A092-4154-92FA-3D7D1BD00C74}"/>
              </a:ext>
            </a:extLst>
          </p:cNvPr>
          <p:cNvSpPr txBox="1"/>
          <p:nvPr/>
        </p:nvSpPr>
        <p:spPr>
          <a:xfrm>
            <a:off x="5350289" y="583873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</a:rPr>
              <a:t>I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A3A9AF10-BF39-4D7C-9BCF-540A850AB98A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5136905" y="6069571"/>
            <a:ext cx="21338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BD8A6602-BBC9-4C67-B947-CE40F4EEC1C7}"/>
              </a:ext>
            </a:extLst>
          </p:cNvPr>
          <p:cNvCxnSpPr>
            <a:cxnSpLocks/>
            <a:stCxn id="53" idx="3"/>
            <a:endCxn id="58" idx="1"/>
          </p:cNvCxnSpPr>
          <p:nvPr/>
        </p:nvCxnSpPr>
        <p:spPr>
          <a:xfrm>
            <a:off x="5611899" y="6069571"/>
            <a:ext cx="21338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5DE0DCB-54E2-407F-972D-C289E12D9888}"/>
              </a:ext>
            </a:extLst>
          </p:cNvPr>
          <p:cNvSpPr txBox="1"/>
          <p:nvPr/>
        </p:nvSpPr>
        <p:spPr>
          <a:xfrm>
            <a:off x="5825283" y="583873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\0</a:t>
            </a:r>
            <a:endParaRPr lang="zh-TW" altLang="en-US" sz="2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A2E5372-6552-461E-9F00-24EEB20B1EC3}"/>
              </a:ext>
            </a:extLst>
          </p:cNvPr>
          <p:cNvSpPr txBox="1"/>
          <p:nvPr/>
        </p:nvSpPr>
        <p:spPr>
          <a:xfrm>
            <a:off x="6515012" y="583873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</a:rPr>
              <a:t>M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FCCBC3C2-55C3-460A-941D-4D35A115242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6284063" y="6069571"/>
            <a:ext cx="23094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483DF03-D51C-4BD9-AAC7-02C0B857E842}"/>
              </a:ext>
            </a:extLst>
          </p:cNvPr>
          <p:cNvSpPr txBox="1"/>
          <p:nvPr/>
        </p:nvSpPr>
        <p:spPr>
          <a:xfrm>
            <a:off x="7192823" y="583873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\0</a:t>
            </a:r>
            <a:endParaRPr lang="zh-TW" altLang="en-US" sz="2400" dirty="0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32C60CA2-D83E-4028-9FF4-FE1ED6F35246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6973792" y="6069571"/>
            <a:ext cx="2190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9E77594-BF9D-424C-9508-8C956190FB5D}"/>
              </a:ext>
            </a:extLst>
          </p:cNvPr>
          <p:cNvSpPr txBox="1"/>
          <p:nvPr/>
        </p:nvSpPr>
        <p:spPr>
          <a:xfrm>
            <a:off x="7883219" y="583873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</a:rPr>
              <a:t>B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7F61FB6-B513-41A5-A34D-5A7597092EF9}"/>
              </a:ext>
            </a:extLst>
          </p:cNvPr>
          <p:cNvCxnSpPr>
            <a:cxnSpLocks/>
            <a:stCxn id="65" idx="3"/>
            <a:endCxn id="69" idx="1"/>
          </p:cNvCxnSpPr>
          <p:nvPr/>
        </p:nvCxnSpPr>
        <p:spPr>
          <a:xfrm>
            <a:off x="7651603" y="6069571"/>
            <a:ext cx="23161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D8756505-D274-4E04-BCAB-BF6EF538FD80}"/>
              </a:ext>
            </a:extLst>
          </p:cNvPr>
          <p:cNvSpPr txBox="1"/>
          <p:nvPr/>
        </p:nvSpPr>
        <p:spPr>
          <a:xfrm>
            <a:off x="8231055" y="583873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225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0CBE2-BCB9-4FCC-B604-9EEF3981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Snake Index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4CE07B-0EF1-4792-ABF6-B4906D958CF2}"/>
              </a:ext>
            </a:extLst>
          </p:cNvPr>
          <p:cNvSpPr/>
          <p:nvPr/>
        </p:nvSpPr>
        <p:spPr>
          <a:xfrm>
            <a:off x="2185416" y="2273417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/>
              <a:t>0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63A6A3-56B6-4AA0-A78D-7F2E47A6611B}"/>
              </a:ext>
            </a:extLst>
          </p:cNvPr>
          <p:cNvSpPr/>
          <p:nvPr/>
        </p:nvSpPr>
        <p:spPr>
          <a:xfrm>
            <a:off x="2181138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1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BF3437-3913-4D20-855B-589CB7696C8C}"/>
              </a:ext>
            </a:extLst>
          </p:cNvPr>
          <p:cNvSpPr/>
          <p:nvPr/>
        </p:nvSpPr>
        <p:spPr>
          <a:xfrm>
            <a:off x="2181138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2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EC1629-3C48-4854-AE85-FFA1E62A658F}"/>
              </a:ext>
            </a:extLst>
          </p:cNvPr>
          <p:cNvSpPr/>
          <p:nvPr/>
        </p:nvSpPr>
        <p:spPr>
          <a:xfrm>
            <a:off x="3372375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4</a:t>
            </a:r>
            <a:endParaRPr lang="zh-TW" altLang="en-US" sz="4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E11BBD-5728-4565-9CB2-8620EEDD9D9A}"/>
              </a:ext>
            </a:extLst>
          </p:cNvPr>
          <p:cNvSpPr/>
          <p:nvPr/>
        </p:nvSpPr>
        <p:spPr>
          <a:xfrm>
            <a:off x="4563612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7</a:t>
            </a:r>
            <a:endParaRPr lang="zh-TW" altLang="en-US" sz="4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D349C5-A32C-4DF4-A714-3FF6BD7BA6F0}"/>
              </a:ext>
            </a:extLst>
          </p:cNvPr>
          <p:cNvSpPr/>
          <p:nvPr/>
        </p:nvSpPr>
        <p:spPr>
          <a:xfrm>
            <a:off x="3369230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5</a:t>
            </a:r>
            <a:endParaRPr lang="zh-TW" altLang="en-US" sz="4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A8F8FB-F257-43D1-BE0A-6D8185753FE5}"/>
              </a:ext>
            </a:extLst>
          </p:cNvPr>
          <p:cNvSpPr/>
          <p:nvPr/>
        </p:nvSpPr>
        <p:spPr>
          <a:xfrm>
            <a:off x="4563612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8</a:t>
            </a:r>
            <a:endParaRPr lang="zh-TW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34A956-54C5-42D7-B073-E35EB6002179}"/>
              </a:ext>
            </a:extLst>
          </p:cNvPr>
          <p:cNvSpPr/>
          <p:nvPr/>
        </p:nvSpPr>
        <p:spPr>
          <a:xfrm>
            <a:off x="5754849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10</a:t>
            </a:r>
            <a:endParaRPr lang="zh-TW" altLang="en-US" sz="4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D3C64-F851-4155-83E9-438995F49FF2}"/>
              </a:ext>
            </a:extLst>
          </p:cNvPr>
          <p:cNvSpPr/>
          <p:nvPr/>
        </p:nvSpPr>
        <p:spPr>
          <a:xfrm>
            <a:off x="6946086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13</a:t>
            </a:r>
            <a:endParaRPr lang="zh-TW" altLang="en-US" sz="4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BE036-C10E-4AD6-8D2C-A074F332BA67}"/>
              </a:ext>
            </a:extLst>
          </p:cNvPr>
          <p:cNvSpPr/>
          <p:nvPr/>
        </p:nvSpPr>
        <p:spPr>
          <a:xfrm>
            <a:off x="5754849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11</a:t>
            </a:r>
            <a:endParaRPr lang="zh-TW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F93060-25F2-476D-8736-571155F6CD45}"/>
              </a:ext>
            </a:extLst>
          </p:cNvPr>
          <p:cNvSpPr/>
          <p:nvPr/>
        </p:nvSpPr>
        <p:spPr>
          <a:xfrm>
            <a:off x="6946086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14</a:t>
            </a:r>
            <a:endParaRPr lang="zh-TW" altLang="en-US" sz="4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64649D-03AD-4613-933F-C5B99E1C8D8B}"/>
              </a:ext>
            </a:extLst>
          </p:cNvPr>
          <p:cNvSpPr/>
          <p:nvPr/>
        </p:nvSpPr>
        <p:spPr>
          <a:xfrm>
            <a:off x="8140121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16</a:t>
            </a:r>
            <a:endParaRPr lang="zh-TW" altLang="en-US" sz="4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7DC7F5-CDE2-4339-8709-BE7A1AD5C359}"/>
              </a:ext>
            </a:extLst>
          </p:cNvPr>
          <p:cNvSpPr/>
          <p:nvPr/>
        </p:nvSpPr>
        <p:spPr>
          <a:xfrm>
            <a:off x="9334156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19</a:t>
            </a:r>
            <a:endParaRPr lang="zh-TW" altLang="en-US" sz="4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213821-046D-421C-88A7-CCFF297E66CD}"/>
              </a:ext>
            </a:extLst>
          </p:cNvPr>
          <p:cNvSpPr/>
          <p:nvPr/>
        </p:nvSpPr>
        <p:spPr>
          <a:xfrm>
            <a:off x="8138639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17</a:t>
            </a:r>
            <a:endParaRPr lang="zh-TW" altLang="en-US" sz="4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9ACB03-7383-4AD7-9543-529AD4F10A1F}"/>
              </a:ext>
            </a:extLst>
          </p:cNvPr>
          <p:cNvSpPr/>
          <p:nvPr/>
        </p:nvSpPr>
        <p:spPr>
          <a:xfrm>
            <a:off x="2086343" y="3315748"/>
            <a:ext cx="1097280" cy="2286000"/>
          </a:xfrm>
          <a:prstGeom prst="rect">
            <a:avLst/>
          </a:prstGeom>
          <a:noFill/>
          <a:ln w="762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7B5D34-D3F5-4214-AEDC-AA0CDA8EF54F}"/>
              </a:ext>
            </a:extLst>
          </p:cNvPr>
          <p:cNvSpPr/>
          <p:nvPr/>
        </p:nvSpPr>
        <p:spPr>
          <a:xfrm>
            <a:off x="3278418" y="2172748"/>
            <a:ext cx="1097280" cy="2286000"/>
          </a:xfrm>
          <a:prstGeom prst="rect">
            <a:avLst/>
          </a:prstGeom>
          <a:noFill/>
          <a:ln w="762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4EEFDD9-89DF-402F-A8E4-F5790F1D1BFA}"/>
              </a:ext>
            </a:extLst>
          </p:cNvPr>
          <p:cNvSpPr/>
          <p:nvPr/>
        </p:nvSpPr>
        <p:spPr>
          <a:xfrm>
            <a:off x="4472172" y="3315748"/>
            <a:ext cx="1097280" cy="2286000"/>
          </a:xfrm>
          <a:prstGeom prst="rect">
            <a:avLst/>
          </a:prstGeom>
          <a:noFill/>
          <a:ln w="762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0C5EA7-9B68-4B0C-8D8B-84F391818BAF}"/>
              </a:ext>
            </a:extLst>
          </p:cNvPr>
          <p:cNvSpPr/>
          <p:nvPr/>
        </p:nvSpPr>
        <p:spPr>
          <a:xfrm>
            <a:off x="5666765" y="2172748"/>
            <a:ext cx="1097280" cy="2286000"/>
          </a:xfrm>
          <a:prstGeom prst="rect">
            <a:avLst/>
          </a:prstGeom>
          <a:noFill/>
          <a:ln w="762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7C292C-5C4D-46B9-8F18-03559E98265F}"/>
              </a:ext>
            </a:extLst>
          </p:cNvPr>
          <p:cNvSpPr/>
          <p:nvPr/>
        </p:nvSpPr>
        <p:spPr>
          <a:xfrm>
            <a:off x="6860519" y="3315748"/>
            <a:ext cx="1097280" cy="2286000"/>
          </a:xfrm>
          <a:prstGeom prst="rect">
            <a:avLst/>
          </a:prstGeom>
          <a:noFill/>
          <a:ln w="762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71F474F-26FF-421D-B33E-6982FF0993E6}"/>
              </a:ext>
            </a:extLst>
          </p:cNvPr>
          <p:cNvSpPr/>
          <p:nvPr/>
        </p:nvSpPr>
        <p:spPr>
          <a:xfrm>
            <a:off x="8043366" y="2172748"/>
            <a:ext cx="1097280" cy="2286000"/>
          </a:xfrm>
          <a:prstGeom prst="rect">
            <a:avLst/>
          </a:prstGeom>
          <a:noFill/>
          <a:ln w="762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06029B-0F51-49FC-9E5C-F7461804CE5A}"/>
              </a:ext>
            </a:extLst>
          </p:cNvPr>
          <p:cNvSpPr/>
          <p:nvPr/>
        </p:nvSpPr>
        <p:spPr>
          <a:xfrm>
            <a:off x="9248866" y="3315748"/>
            <a:ext cx="1097280" cy="2286000"/>
          </a:xfrm>
          <a:prstGeom prst="rect">
            <a:avLst/>
          </a:prstGeom>
          <a:noFill/>
          <a:ln w="762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603CFE7-6407-4629-8454-999B8823EFFD}"/>
              </a:ext>
            </a:extLst>
          </p:cNvPr>
          <p:cNvCxnSpPr>
            <a:cxnSpLocks/>
          </p:cNvCxnSpPr>
          <p:nvPr/>
        </p:nvCxnSpPr>
        <p:spPr>
          <a:xfrm>
            <a:off x="1893116" y="2273417"/>
            <a:ext cx="0" cy="321927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C1621D8-EB66-4D6F-B98E-9BE0316728C5}"/>
              </a:ext>
            </a:extLst>
          </p:cNvPr>
          <p:cNvSpPr txBox="1"/>
          <p:nvPr/>
        </p:nvSpPr>
        <p:spPr>
          <a:xfrm>
            <a:off x="725111" y="2499784"/>
            <a:ext cx="9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row=0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8A79BBD-24E1-4E14-A505-FACE2E218FA2}"/>
              </a:ext>
            </a:extLst>
          </p:cNvPr>
          <p:cNvSpPr txBox="1"/>
          <p:nvPr/>
        </p:nvSpPr>
        <p:spPr>
          <a:xfrm>
            <a:off x="725111" y="3652221"/>
            <a:ext cx="9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row=1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614AAA6-56AF-4658-B624-00FFC21EFA54}"/>
              </a:ext>
            </a:extLst>
          </p:cNvPr>
          <p:cNvSpPr txBox="1"/>
          <p:nvPr/>
        </p:nvSpPr>
        <p:spPr>
          <a:xfrm>
            <a:off x="725111" y="4804658"/>
            <a:ext cx="9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row=2</a:t>
            </a:r>
            <a:endParaRPr lang="zh-TW" altLang="en-US" sz="24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8C7B177-B446-46F3-A7C1-DD585D8BCF9F}"/>
              </a:ext>
            </a:extLst>
          </p:cNvPr>
          <p:cNvCxnSpPr>
            <a:cxnSpLocks/>
          </p:cNvCxnSpPr>
          <p:nvPr/>
        </p:nvCxnSpPr>
        <p:spPr>
          <a:xfrm>
            <a:off x="2181138" y="1988191"/>
            <a:ext cx="8061822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8D186E9-D659-406D-92CA-9DAA1AE25BB9}"/>
              </a:ext>
            </a:extLst>
          </p:cNvPr>
          <p:cNvSpPr txBox="1"/>
          <p:nvPr/>
        </p:nvSpPr>
        <p:spPr>
          <a:xfrm>
            <a:off x="2211458" y="136870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col=0</a:t>
            </a:r>
            <a:endParaRPr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62C1B86-3A9D-4646-8CF0-47A6AD599C61}"/>
              </a:ext>
            </a:extLst>
          </p:cNvPr>
          <p:cNvSpPr txBox="1"/>
          <p:nvPr/>
        </p:nvSpPr>
        <p:spPr>
          <a:xfrm>
            <a:off x="3399550" y="136870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3177FDF-2651-436A-BA92-55E68B18D6DB}"/>
              </a:ext>
            </a:extLst>
          </p:cNvPr>
          <p:cNvSpPr txBox="1"/>
          <p:nvPr/>
        </p:nvSpPr>
        <p:spPr>
          <a:xfrm>
            <a:off x="4587642" y="136870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col=2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22A55DC-2630-4AAF-96A6-F67907C98386}"/>
              </a:ext>
            </a:extLst>
          </p:cNvPr>
          <p:cNvSpPr txBox="1"/>
          <p:nvPr/>
        </p:nvSpPr>
        <p:spPr>
          <a:xfrm>
            <a:off x="5785169" y="136870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col=3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5D3040A-6D99-4549-B97D-6D2259B5C18A}"/>
              </a:ext>
            </a:extLst>
          </p:cNvPr>
          <p:cNvSpPr txBox="1"/>
          <p:nvPr/>
        </p:nvSpPr>
        <p:spPr>
          <a:xfrm>
            <a:off x="6982696" y="136870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col=4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82BBA32-2390-4467-B951-76AA528A8731}"/>
              </a:ext>
            </a:extLst>
          </p:cNvPr>
          <p:cNvSpPr txBox="1"/>
          <p:nvPr/>
        </p:nvSpPr>
        <p:spPr>
          <a:xfrm>
            <a:off x="8180223" y="136870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col=5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4A94676-F850-45B1-ABA6-246F8914A3DA}"/>
              </a:ext>
            </a:extLst>
          </p:cNvPr>
          <p:cNvSpPr txBox="1"/>
          <p:nvPr/>
        </p:nvSpPr>
        <p:spPr>
          <a:xfrm>
            <a:off x="9358880" y="136870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col=6</a:t>
            </a:r>
            <a:endParaRPr lang="zh-TW" altLang="en-US" sz="2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EF5220F-2EFC-4F73-8A07-D7476FD21320}"/>
              </a:ext>
            </a:extLst>
          </p:cNvPr>
          <p:cNvSpPr/>
          <p:nvPr/>
        </p:nvSpPr>
        <p:spPr>
          <a:xfrm>
            <a:off x="4563612" y="2273417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6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CDCE7F6-3893-435D-9AF5-82B899714D69}"/>
              </a:ext>
            </a:extLst>
          </p:cNvPr>
          <p:cNvSpPr/>
          <p:nvPr/>
        </p:nvSpPr>
        <p:spPr>
          <a:xfrm>
            <a:off x="3377620" y="4584583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3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B3E1105-ED0A-4582-B606-1B52F0BD1D58}"/>
              </a:ext>
            </a:extLst>
          </p:cNvPr>
          <p:cNvSpPr/>
          <p:nvPr/>
        </p:nvSpPr>
        <p:spPr>
          <a:xfrm>
            <a:off x="5749604" y="4584583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9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63B5468-AA27-4F32-A14A-8D56255E0774}"/>
              </a:ext>
            </a:extLst>
          </p:cNvPr>
          <p:cNvSpPr/>
          <p:nvPr/>
        </p:nvSpPr>
        <p:spPr>
          <a:xfrm>
            <a:off x="6952798" y="2273416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12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D4441A2-69A7-4B32-B8F0-89BA410DCD68}"/>
              </a:ext>
            </a:extLst>
          </p:cNvPr>
          <p:cNvSpPr/>
          <p:nvPr/>
        </p:nvSpPr>
        <p:spPr>
          <a:xfrm>
            <a:off x="8146132" y="4588080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15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44E5243-BE4B-4A6C-B92A-EE5639A02659}"/>
              </a:ext>
            </a:extLst>
          </p:cNvPr>
          <p:cNvSpPr/>
          <p:nvPr/>
        </p:nvSpPr>
        <p:spPr>
          <a:xfrm>
            <a:off x="9328560" y="2273416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18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759C7F-9146-4FBC-9B09-3ACAF08FC405}"/>
              </a:ext>
            </a:extLst>
          </p:cNvPr>
          <p:cNvSpPr/>
          <p:nvPr/>
        </p:nvSpPr>
        <p:spPr>
          <a:xfrm>
            <a:off x="9328560" y="4588080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20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FA86ECD-2AE2-444D-9ABF-55FD6BA61F39}"/>
              </a:ext>
            </a:extLst>
          </p:cNvPr>
          <p:cNvCxnSpPr>
            <a:cxnSpLocks/>
          </p:cNvCxnSpPr>
          <p:nvPr/>
        </p:nvCxnSpPr>
        <p:spPr>
          <a:xfrm>
            <a:off x="2898397" y="2908184"/>
            <a:ext cx="0" cy="189647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8BEBDC7-0E7D-44DD-B9F2-9857FEE9CCE2}"/>
              </a:ext>
            </a:extLst>
          </p:cNvPr>
          <p:cNvCxnSpPr>
            <a:cxnSpLocks/>
          </p:cNvCxnSpPr>
          <p:nvPr/>
        </p:nvCxnSpPr>
        <p:spPr>
          <a:xfrm>
            <a:off x="3013504" y="4784735"/>
            <a:ext cx="94190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4EFB9D8-90E1-43E6-B362-AC83ABCE3F74}"/>
              </a:ext>
            </a:extLst>
          </p:cNvPr>
          <p:cNvCxnSpPr>
            <a:cxnSpLocks/>
          </p:cNvCxnSpPr>
          <p:nvPr/>
        </p:nvCxnSpPr>
        <p:spPr>
          <a:xfrm flipV="1">
            <a:off x="4043494" y="3023183"/>
            <a:ext cx="0" cy="17615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18B73FAD-365C-45AC-95A3-697511AEA201}"/>
              </a:ext>
            </a:extLst>
          </p:cNvPr>
          <p:cNvCxnSpPr>
            <a:cxnSpLocks/>
          </p:cNvCxnSpPr>
          <p:nvPr/>
        </p:nvCxnSpPr>
        <p:spPr>
          <a:xfrm>
            <a:off x="4168843" y="2986344"/>
            <a:ext cx="1000173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C31F0053-7FEA-4C5C-A6A5-D367E74CADBD}"/>
              </a:ext>
            </a:extLst>
          </p:cNvPr>
          <p:cNvCxnSpPr>
            <a:cxnSpLocks/>
          </p:cNvCxnSpPr>
          <p:nvPr/>
        </p:nvCxnSpPr>
        <p:spPr>
          <a:xfrm>
            <a:off x="5273879" y="2961449"/>
            <a:ext cx="0" cy="189647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CC02EB78-54D5-49DF-BFB9-146A8B24E60C}"/>
              </a:ext>
            </a:extLst>
          </p:cNvPr>
          <p:cNvCxnSpPr>
            <a:cxnSpLocks/>
          </p:cNvCxnSpPr>
          <p:nvPr/>
        </p:nvCxnSpPr>
        <p:spPr>
          <a:xfrm>
            <a:off x="5378743" y="4784735"/>
            <a:ext cx="107574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0B5096EF-D845-4682-8C98-E7DAA92999C6}"/>
              </a:ext>
            </a:extLst>
          </p:cNvPr>
          <p:cNvCxnSpPr>
            <a:cxnSpLocks/>
          </p:cNvCxnSpPr>
          <p:nvPr/>
        </p:nvCxnSpPr>
        <p:spPr>
          <a:xfrm flipV="1">
            <a:off x="6529186" y="3023183"/>
            <a:ext cx="0" cy="17615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D1D2B95-6393-48A7-9263-52FA0355D9DA}"/>
              </a:ext>
            </a:extLst>
          </p:cNvPr>
          <p:cNvCxnSpPr>
            <a:cxnSpLocks/>
          </p:cNvCxnSpPr>
          <p:nvPr/>
        </p:nvCxnSpPr>
        <p:spPr>
          <a:xfrm>
            <a:off x="6564947" y="2988305"/>
            <a:ext cx="1027090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D72CC0D-AF4B-4135-B4BC-39D689679DB4}"/>
              </a:ext>
            </a:extLst>
          </p:cNvPr>
          <p:cNvCxnSpPr>
            <a:cxnSpLocks/>
          </p:cNvCxnSpPr>
          <p:nvPr/>
        </p:nvCxnSpPr>
        <p:spPr>
          <a:xfrm>
            <a:off x="7674529" y="2986344"/>
            <a:ext cx="0" cy="181831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B832DF6F-C758-4EF7-9F3D-62764964BE3B}"/>
              </a:ext>
            </a:extLst>
          </p:cNvPr>
          <p:cNvCxnSpPr>
            <a:cxnSpLocks/>
          </p:cNvCxnSpPr>
          <p:nvPr/>
        </p:nvCxnSpPr>
        <p:spPr>
          <a:xfrm flipV="1">
            <a:off x="7779951" y="4777043"/>
            <a:ext cx="1040235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3958D97C-08D3-4E72-910C-73ECBF7581F4}"/>
              </a:ext>
            </a:extLst>
          </p:cNvPr>
          <p:cNvCxnSpPr>
            <a:cxnSpLocks/>
          </p:cNvCxnSpPr>
          <p:nvPr/>
        </p:nvCxnSpPr>
        <p:spPr>
          <a:xfrm flipV="1">
            <a:off x="8900723" y="3043105"/>
            <a:ext cx="0" cy="17615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BD97FD95-BE6D-4644-9C58-715970E74E0B}"/>
              </a:ext>
            </a:extLst>
          </p:cNvPr>
          <p:cNvCxnSpPr>
            <a:cxnSpLocks/>
          </p:cNvCxnSpPr>
          <p:nvPr/>
        </p:nvCxnSpPr>
        <p:spPr>
          <a:xfrm>
            <a:off x="8953851" y="2986344"/>
            <a:ext cx="105273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8DC7D6C4-3810-4E7C-97A5-94C702BF7EE2}"/>
              </a:ext>
            </a:extLst>
          </p:cNvPr>
          <p:cNvCxnSpPr>
            <a:cxnSpLocks/>
          </p:cNvCxnSpPr>
          <p:nvPr/>
        </p:nvCxnSpPr>
        <p:spPr>
          <a:xfrm>
            <a:off x="10100346" y="3007528"/>
            <a:ext cx="0" cy="181831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4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172</Words>
  <Application>Microsoft Office PowerPoint</Application>
  <PresentationFormat>寬螢幕</PresentationFormat>
  <Paragraphs>105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LeetCode #6 Design Spec</vt:lpstr>
      <vt:lpstr>Input</vt:lpstr>
      <vt:lpstr>Can We Rearrange Them?</vt:lpstr>
      <vt:lpstr>Read Them As If They’re In the Table</vt:lpstr>
      <vt:lpstr>Snake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#6 Design Spec</dc:title>
  <dc:creator>Shawn Chang</dc:creator>
  <cp:lastModifiedBy>Shawn Chang</cp:lastModifiedBy>
  <cp:revision>54</cp:revision>
  <dcterms:created xsi:type="dcterms:W3CDTF">2021-05-17T08:55:04Z</dcterms:created>
  <dcterms:modified xsi:type="dcterms:W3CDTF">2021-05-17T10:45:12Z</dcterms:modified>
</cp:coreProperties>
</file>