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AF74-21FC-495D-ABD7-154654FB594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3AB6F-0DD1-4153-823D-4D030944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Rainbow gradient image: https://www.gradientmagic.com/collection/rainbowstandard/gradient/1570622292473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3AB6F-0DD1-4153-823D-4D03094439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FE5A-BCFA-4A61-A694-33D1BD14D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0DC1-7CED-44F0-9152-A6CC8FF6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2622-9A0F-4F0E-ACEF-F6E3068B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D29F-D0A1-48FC-938F-FD117C9E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AE2E-3B81-4427-9716-BBD218F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31C5-8210-4879-B661-95723F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2E551-EC8B-48D1-B117-27D5C1A3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CBE7-D7FD-4197-ADD6-90B166E9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034A-5DEA-4BEC-B8AA-B53832CD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EF84-4B67-47F8-A6F5-81A1B289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7C147-94E6-4EEC-8030-8E30082E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FDE2C-AB5C-4CBE-A538-511CD41CC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3C7E-525A-40C1-8C81-AEB7713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BFA2-1392-46C9-B046-1CB4319C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976-1BDD-4AAD-BB89-D34E8B56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798A-1286-4D9B-A38B-775ABDE1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FFCF-CB60-4ED9-9815-4BB5DE29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DA02-0AD9-4217-9719-31E97B36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466C-0BAE-4FE9-8B37-9159AD9D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00D8-D4A6-4C19-99A4-B3B832A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75A8-99F4-49D1-948A-2FCD3A93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E1B97-A5A8-4395-807D-2B1EECB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42A6-DE74-43A7-9B76-3C9A08B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A696-EFCC-418D-82DE-C047E77B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1E54-B4EE-4F1E-8276-FCD8EC20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AB9-728F-4778-89B1-E5AFB3BA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250C-DE6D-4364-8B2E-A754E4E66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4652-3720-4EFE-AE2D-9AB0F7D5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88296-9033-41D0-A09F-E5733BAA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C99B-0337-411A-A7F3-536D6C32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9E57-698D-471C-A771-A9EE4701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690D-CD70-4053-A233-E8772C4E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8D5B-DA0D-4E08-818A-7B940C77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208DD-FF18-4AA0-8DF1-2592BD5D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B8BC4-F8E5-4CA9-9D9E-1F9FFB50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08A90-7A2E-49BB-84F2-A1F45A64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C97C9-E974-4931-8A3A-0EEA9F20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9CF41-9323-467E-B7C7-681BAACA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1B0B0-2E1B-4D02-AEB0-4FC28781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054B-62F7-4278-8595-FE4C1DE6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57C9D-B85E-4D46-9603-F2AE5BF1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FF396-8086-4469-A670-3F79A3B0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EEE13-1FAD-47D3-ADC3-4591481C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20EA4-9F99-4823-BFB2-833F4A2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00568-7F76-47A4-B255-5CEDEC44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2C9F-1F76-4485-B31F-C857F258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A151-9B59-47D0-A194-8445625E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8A09-13B6-40B5-86B7-59C3DB66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474F-BCE8-499F-96BF-18CA74D8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505BE-5CBA-4412-8BD9-BB0712D8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D6EA8-6312-4B9A-AB4F-7BEB6B0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86E8-0392-4DC5-BEE7-E6F673F5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09E-9024-4AB5-9EF6-B59F2A9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664C0-1880-4815-8303-046CC7E3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31E44-ECE9-4496-BC52-CA4A613A5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C29D-8A4B-4258-9F23-D3ED1F53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4D42-634C-4F79-844E-473FF85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B615-8663-4A10-B185-C817CE55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DA57-00B4-4A47-9867-75D569A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7802-5704-4A5C-8344-9B8B5DF6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AAC9-84E6-441D-B0D3-1DC971EE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4998-18E5-4FE6-9965-12B0FB58BAEB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3B5C-3C8E-48BC-A332-28531D012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487E-D548-4633-8138-041CF8E3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30B4-C4D4-4853-A7BA-DCCBD54D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D95-CD41-45A9-8FBE-4B802A535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#10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2AF6F-836A-47C8-915E-EDF88BF1A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47035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Match On Left-Hand Side?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b*c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cdbbc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12FE53E-65C4-4493-9BFF-0C1DCD2C9338}"/>
              </a:ext>
            </a:extLst>
          </p:cNvPr>
          <p:cNvSpPr/>
          <p:nvPr/>
        </p:nvSpPr>
        <p:spPr>
          <a:xfrm rot="18981248">
            <a:off x="4997017" y="2613719"/>
            <a:ext cx="484632" cy="7245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64965-157B-4EE0-8CB4-7372CE246E15}"/>
              </a:ext>
            </a:extLst>
          </p:cNvPr>
          <p:cNvSpPr txBox="1"/>
          <p:nvPr/>
        </p:nvSpPr>
        <p:spPr>
          <a:xfrm>
            <a:off x="5564383" y="268854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29A720FB-948B-4BE6-A0B5-C5C4B3FC1F48}"/>
              </a:ext>
            </a:extLst>
          </p:cNvPr>
          <p:cNvSpPr/>
          <p:nvPr/>
        </p:nvSpPr>
        <p:spPr>
          <a:xfrm>
            <a:off x="2892186" y="1873188"/>
            <a:ext cx="336925" cy="910137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9D74894B-C8B0-4A1F-B8D2-8A6D7DCEDF11}"/>
              </a:ext>
            </a:extLst>
          </p:cNvPr>
          <p:cNvSpPr/>
          <p:nvPr/>
        </p:nvSpPr>
        <p:spPr>
          <a:xfrm flipH="1">
            <a:off x="6148978" y="1873188"/>
            <a:ext cx="350913" cy="91013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7BAE9EBD-43AA-4252-A246-5271EB4A443B}"/>
              </a:ext>
            </a:extLst>
          </p:cNvPr>
          <p:cNvSpPr/>
          <p:nvPr/>
        </p:nvSpPr>
        <p:spPr>
          <a:xfrm>
            <a:off x="3923869" y="3037593"/>
            <a:ext cx="336925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993C2881-C769-4AB4-A68A-D89DAE1B4112}"/>
              </a:ext>
            </a:extLst>
          </p:cNvPr>
          <p:cNvSpPr/>
          <p:nvPr/>
        </p:nvSpPr>
        <p:spPr>
          <a:xfrm flipH="1">
            <a:off x="7366931" y="3037592"/>
            <a:ext cx="350913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Match On Right-Hand Side?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a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a*b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aaabc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EFE7C7FF-8E1A-402F-90BE-5D80829C9D07}"/>
              </a:ext>
            </a:extLst>
          </p:cNvPr>
          <p:cNvSpPr/>
          <p:nvPr/>
        </p:nvSpPr>
        <p:spPr>
          <a:xfrm>
            <a:off x="7227325" y="1882066"/>
            <a:ext cx="336925" cy="910137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736ACCD9-9EA2-4C70-917A-AD52602F94DD}"/>
              </a:ext>
            </a:extLst>
          </p:cNvPr>
          <p:cNvSpPr/>
          <p:nvPr/>
        </p:nvSpPr>
        <p:spPr>
          <a:xfrm flipH="1">
            <a:off x="10370014" y="1873188"/>
            <a:ext cx="350913" cy="91013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4690F8F6-88CA-4967-A4C6-99003E275985}"/>
              </a:ext>
            </a:extLst>
          </p:cNvPr>
          <p:cNvSpPr/>
          <p:nvPr/>
        </p:nvSpPr>
        <p:spPr>
          <a:xfrm>
            <a:off x="6499154" y="3037593"/>
            <a:ext cx="336925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4138FBAA-AEAC-482C-9F03-6510B840EC11}"/>
              </a:ext>
            </a:extLst>
          </p:cNvPr>
          <p:cNvSpPr/>
          <p:nvPr/>
        </p:nvSpPr>
        <p:spPr>
          <a:xfrm flipH="1">
            <a:off x="10008541" y="3037593"/>
            <a:ext cx="350913" cy="3665048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7078B9A-2962-4F08-9928-094D3A6DF023}"/>
              </a:ext>
            </a:extLst>
          </p:cNvPr>
          <p:cNvSpPr/>
          <p:nvPr/>
        </p:nvSpPr>
        <p:spPr>
          <a:xfrm rot="2818049">
            <a:off x="8392217" y="2578937"/>
            <a:ext cx="484632" cy="7245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90AE9-2A59-4096-B89A-BBCFF78D4A92}"/>
              </a:ext>
            </a:extLst>
          </p:cNvPr>
          <p:cNvSpPr txBox="1"/>
          <p:nvPr/>
        </p:nvSpPr>
        <p:spPr>
          <a:xfrm>
            <a:off x="8994263" y="264792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21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AEB2-CEF8-4097-99AE-237A520D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C06A7-05CE-416E-8697-045AE0C4C36D}"/>
              </a:ext>
            </a:extLst>
          </p:cNvPr>
          <p:cNvSpPr txBox="1"/>
          <p:nvPr/>
        </p:nvSpPr>
        <p:spPr>
          <a:xfrm>
            <a:off x="4751660" y="169068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aaab</a:t>
            </a:r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dbbc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9F0E-3AC0-4266-BCB4-392303A50804}"/>
              </a:ext>
            </a:extLst>
          </p:cNvPr>
          <p:cNvSpPr txBox="1"/>
          <p:nvPr/>
        </p:nvSpPr>
        <p:spPr>
          <a:xfrm>
            <a:off x="1732208" y="298563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08F63-9DB8-46AD-88B3-5E92510E314A}"/>
              </a:ext>
            </a:extLst>
          </p:cNvPr>
          <p:cNvSpPr txBox="1"/>
          <p:nvPr/>
        </p:nvSpPr>
        <p:spPr>
          <a:xfrm>
            <a:off x="7460696" y="298563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B08D79-BC53-425B-823C-21418E3EF91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67670" y="2275463"/>
            <a:ext cx="3019452" cy="7101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68759-8CEA-4209-BF5B-ECB4FD61306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87122" y="2275463"/>
            <a:ext cx="2709036" cy="7101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8F4A38-0D49-45FF-A225-EAF51F7DB463}"/>
              </a:ext>
            </a:extLst>
          </p:cNvPr>
          <p:cNvSpPr txBox="1"/>
          <p:nvPr/>
        </p:nvSpPr>
        <p:spPr>
          <a:xfrm>
            <a:off x="234123" y="427365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-------]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8E949-D02D-491D-A81E-ABB6F1CCA7D5}"/>
              </a:ext>
            </a:extLst>
          </p:cNvPr>
          <p:cNvSpPr txBox="1"/>
          <p:nvPr/>
        </p:nvSpPr>
        <p:spPr>
          <a:xfrm>
            <a:off x="3135664" y="4263187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b-----]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9E2F7-49F4-40E3-B92D-42D7CFB997EB}"/>
              </a:ext>
            </a:extLst>
          </p:cNvPr>
          <p:cNvSpPr txBox="1"/>
          <p:nvPr/>
        </p:nvSpPr>
        <p:spPr>
          <a:xfrm>
            <a:off x="4189452" y="556166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[--|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-----]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C0B95-1D5A-49CD-AA07-870ED89019F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569585" y="3570413"/>
            <a:ext cx="1498085" cy="7032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875710-D332-48BF-9837-70674072CCFE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067670" y="3570413"/>
            <a:ext cx="1403456" cy="69277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E8D9FE-763C-4E5E-A547-B7CEF397BD8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471126" y="4847962"/>
            <a:ext cx="1053788" cy="7137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C06EF5-8DF1-4E46-BA5B-1FE077DBAED5}"/>
              </a:ext>
            </a:extLst>
          </p:cNvPr>
          <p:cNvSpPr txBox="1"/>
          <p:nvPr/>
        </p:nvSpPr>
        <p:spPr>
          <a:xfrm>
            <a:off x="5989615" y="426318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8FE0A-BA7D-4E2C-B2DA-514A9E497481}"/>
              </a:ext>
            </a:extLst>
          </p:cNvPr>
          <p:cNvSpPr txBox="1"/>
          <p:nvPr/>
        </p:nvSpPr>
        <p:spPr>
          <a:xfrm>
            <a:off x="8796158" y="4273650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[------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|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9B1F2-C17B-407A-B75D-A17B0B8E3D03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8796158" y="3570413"/>
            <a:ext cx="1335462" cy="7032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E3C957-5FA1-47D1-9178-F05F86232CB8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flipH="1">
            <a:off x="7325077" y="3570413"/>
            <a:ext cx="1471081" cy="69277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1C3450-19C3-41CB-A82B-9C204AC086A6}"/>
              </a:ext>
            </a:extLst>
          </p:cNvPr>
          <p:cNvSpPr txBox="1"/>
          <p:nvPr/>
        </p:nvSpPr>
        <p:spPr>
          <a:xfrm>
            <a:off x="9379527" y="556166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[------|-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610D92-9A3D-4E7E-AB0F-2955C95AFE7E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10131620" y="4858425"/>
            <a:ext cx="583369" cy="70323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EC04A-6D8A-4C18-97FA-9773319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Sorter Toy Analogy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A706-47B5-4089-A794-1AFED562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Sorter Toy Analogy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38796E8-DC4F-4398-8EE9-6C4F93796F5F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D03FC-6EC6-4555-AF3D-BCD5D0852AF0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0197023-7685-4F35-B31A-9557EA315211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4AAB4-8A11-4553-9A74-69E5730FC131}"/>
              </a:ext>
            </a:extLst>
          </p:cNvPr>
          <p:cNvSpPr txBox="1"/>
          <p:nvPr/>
        </p:nvSpPr>
        <p:spPr>
          <a:xfrm>
            <a:off x="1781139" y="33666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09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Match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38796E8-DC4F-4398-8EE9-6C4F93796F5F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D03FC-6EC6-4555-AF3D-BCD5D0852AF0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C2B311-C8E4-4D24-8E3B-4AEC8BB295DE}"/>
              </a:ext>
            </a:extLst>
          </p:cNvPr>
          <p:cNvCxnSpPr>
            <a:cxnSpLocks/>
          </p:cNvCxnSpPr>
          <p:nvPr/>
        </p:nvCxnSpPr>
        <p:spPr>
          <a:xfrm flipH="1">
            <a:off x="9658905" y="2663417"/>
            <a:ext cx="509326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2A3650D-2B2B-4F1F-8045-A93C762A7ABC}"/>
              </a:ext>
            </a:extLst>
          </p:cNvPr>
          <p:cNvSpPr txBox="1"/>
          <p:nvPr/>
        </p:nvSpPr>
        <p:spPr>
          <a:xfrm>
            <a:off x="1733151" y="3356795"/>
            <a:ext cx="161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Matches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: Leftover Input Characters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777293" y="4742360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96FDD3-DDA9-45F8-B340-4D2B54BBACDB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A318BDB6-87F7-4355-BBD6-332195A4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8230" y="1718272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 Match</a:t>
            </a:r>
            <a:r>
              <a:rPr lang="en-US" dirty="0"/>
              <a:t>: Leftover Pattern Characters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664281" y="4742360"/>
            <a:ext cx="199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551271" y="207864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rgbClr val="CC00CC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464AD-1B26-4B2A-B496-034D927CAD67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A5EF5D-A7C9-44B2-9480-A63F1A24FBAB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rgbClr val="CC00CC"/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B2B6A3-76E9-4BFC-9D9B-9368120F0AE9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AA0CE-155C-479D-9F42-245125761D42}"/>
              </a:ext>
            </a:extLst>
          </p:cNvPr>
          <p:cNvCxnSpPr>
            <a:cxnSpLocks/>
          </p:cNvCxnSpPr>
          <p:nvPr/>
        </p:nvCxnSpPr>
        <p:spPr>
          <a:xfrm flipH="1">
            <a:off x="7244179" y="2663417"/>
            <a:ext cx="328473" cy="638636"/>
          </a:xfrm>
          <a:prstGeom prst="straightConnector1">
            <a:avLst/>
          </a:prstGeom>
          <a:ln w="571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F1A18CF-525E-4811-A933-0790DBA11384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517BF8C-BE78-4FEC-853C-3363378FCB8C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4AC8FA-6662-41F9-8CDF-A6A969E2C27F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17CD8642-EA4B-42FB-910D-1DB43723F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0098" y="298273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10A9-89B1-4DD2-9565-0982E491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Match</a:t>
            </a:r>
            <a:r>
              <a:rPr lang="en-US" dirty="0"/>
              <a:t>: Unused Wildcards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4DAF974-15AA-4422-B6E8-6B04FF986659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D9CAC-F930-488A-9A74-57DBA911B7A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43F574F5-30D9-49FD-B7EE-1E9CDA1025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FEF80-5298-4AED-A46C-186EDD441656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  <a:endParaRPr lang="en-US" sz="11500" b="1" cap="none" spc="50" dirty="0">
              <a:ln w="9525" cmpd="sng">
                <a:noFill/>
                <a:prstDash val="solid"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69E6F-55E5-4C0D-A862-3568B6286465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E95-EDE8-48D6-9CED-87139B9938F1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6"/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0E29-9A8D-4C2F-AE31-327629B455AE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B24B5-7917-4C3B-9542-E8638BAE61C8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040F189-6401-4F51-9DBE-E186F07DFD61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CD09A-B772-40B9-998B-EA9441AC954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B08371-1993-4FA4-865F-40E96182BDF3}"/>
              </a:ext>
            </a:extLst>
          </p:cNvPr>
          <p:cNvSpPr txBox="1"/>
          <p:nvPr/>
        </p:nvSpPr>
        <p:spPr>
          <a:xfrm>
            <a:off x="551270" y="4742360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a*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4"/>
                </a:solidFill>
                <a:latin typeface="Consolas" panose="020B0609020204030204" pitchFamily="49" charset="0"/>
              </a:rPr>
              <a:t>c*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D54E3-D211-4C40-A643-D24415412AEC}"/>
              </a:ext>
            </a:extLst>
          </p:cNvPr>
          <p:cNvSpPr txBox="1"/>
          <p:nvPr/>
        </p:nvSpPr>
        <p:spPr>
          <a:xfrm>
            <a:off x="728930" y="207235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aaa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bbb</a:t>
            </a:r>
            <a:endParaRPr lang="en-US" sz="32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0A2E7B1-748A-46A4-9F82-F9126A081A2E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921EF-F79A-4EB9-AEFD-F2AF0D9EFB62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C09465-451E-4D20-B527-C4FFE5AE9124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FDB7D-5D5D-471E-96C0-5971011B9995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5"/>
                </a:solidFill>
                <a:effectLst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084175-9A18-4CA1-B952-1A5A50C1ED51}"/>
              </a:ext>
            </a:extLst>
          </p:cNvPr>
          <p:cNvCxnSpPr>
            <a:cxnSpLocks/>
          </p:cNvCxnSpPr>
          <p:nvPr/>
        </p:nvCxnSpPr>
        <p:spPr>
          <a:xfrm>
            <a:off x="3568823" y="2663417"/>
            <a:ext cx="1074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F3020-1EBA-4892-A492-8511F153228F}"/>
              </a:ext>
            </a:extLst>
          </p:cNvPr>
          <p:cNvCxnSpPr>
            <a:cxnSpLocks/>
          </p:cNvCxnSpPr>
          <p:nvPr/>
        </p:nvCxnSpPr>
        <p:spPr>
          <a:xfrm>
            <a:off x="4394447" y="2663417"/>
            <a:ext cx="408372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3E03E5-18DF-4A69-9448-DA386ACC5351}"/>
              </a:ext>
            </a:extLst>
          </p:cNvPr>
          <p:cNvCxnSpPr>
            <a:cxnSpLocks/>
          </p:cNvCxnSpPr>
          <p:nvPr/>
        </p:nvCxnSpPr>
        <p:spPr>
          <a:xfrm flipH="1">
            <a:off x="4882718" y="2663417"/>
            <a:ext cx="228198" cy="6386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7F454B-D49E-4060-A8ED-4F4CA8CC7358}"/>
              </a:ext>
            </a:extLst>
          </p:cNvPr>
          <p:cNvCxnSpPr>
            <a:cxnSpLocks/>
          </p:cNvCxnSpPr>
          <p:nvPr/>
        </p:nvCxnSpPr>
        <p:spPr>
          <a:xfrm flipH="1">
            <a:off x="5992427" y="2663417"/>
            <a:ext cx="1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53F1-1A78-4F15-8EB9-78178C613F9C}"/>
              </a:ext>
            </a:extLst>
          </p:cNvPr>
          <p:cNvCxnSpPr>
            <a:cxnSpLocks/>
          </p:cNvCxnSpPr>
          <p:nvPr/>
        </p:nvCxnSpPr>
        <p:spPr>
          <a:xfrm flipH="1">
            <a:off x="8418450" y="2663417"/>
            <a:ext cx="164600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067B64-DB9A-44AC-BFF8-00F5EDC6810C}"/>
              </a:ext>
            </a:extLst>
          </p:cNvPr>
          <p:cNvCxnSpPr>
            <a:cxnSpLocks/>
          </p:cNvCxnSpPr>
          <p:nvPr/>
        </p:nvCxnSpPr>
        <p:spPr>
          <a:xfrm flipH="1">
            <a:off x="8583050" y="2663417"/>
            <a:ext cx="763558" cy="6386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300B83-17AC-434B-A277-C08B703D1886}"/>
              </a:ext>
            </a:extLst>
          </p:cNvPr>
          <p:cNvSpPr txBox="1"/>
          <p:nvPr/>
        </p:nvSpPr>
        <p:spPr>
          <a:xfrm>
            <a:off x="1733151" y="3356795"/>
            <a:ext cx="161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Matches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6E4DFF8-DFED-4B4E-B0F4-F1805C25EFBA}"/>
              </a:ext>
            </a:extLst>
          </p:cNvPr>
          <p:cNvSpPr/>
          <p:nvPr/>
        </p:nvSpPr>
        <p:spPr>
          <a:xfrm>
            <a:off x="1223082" y="3220994"/>
            <a:ext cx="484632" cy="9784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C120BBB-250D-455B-ADB9-BD88A7B52F3B}"/>
              </a:ext>
            </a:extLst>
          </p:cNvPr>
          <p:cNvSpPr/>
          <p:nvPr/>
        </p:nvSpPr>
        <p:spPr>
          <a:xfrm>
            <a:off x="8944392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529D99-5896-42B0-BD32-77550EE1ECD6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1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EC04A-6D8A-4C18-97FA-9773319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8A706-47B5-4089-A794-1AFED562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010D4-7556-4CB8-94C7-59A39B8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Match the Middle Character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405F3A-9562-4D37-BF72-8FD201258A63}"/>
              </a:ext>
            </a:extLst>
          </p:cNvPr>
          <p:cNvSpPr/>
          <p:nvPr/>
        </p:nvSpPr>
        <p:spPr>
          <a:xfrm>
            <a:off x="4216899" y="3429001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5C5C-0672-445D-B88C-A21F13715F2B}"/>
              </a:ext>
            </a:extLst>
          </p:cNvPr>
          <p:cNvSpPr/>
          <p:nvPr/>
        </p:nvSpPr>
        <p:spPr>
          <a:xfrm>
            <a:off x="4578398" y="2783325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a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737A97E-A685-4924-8FB4-DE3681548606}"/>
              </a:ext>
            </a:extLst>
          </p:cNvPr>
          <p:cNvSpPr/>
          <p:nvPr/>
        </p:nvSpPr>
        <p:spPr>
          <a:xfrm>
            <a:off x="5390231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069AC-83C0-4CA2-8A48-71CCB8FC70B3}"/>
              </a:ext>
            </a:extLst>
          </p:cNvPr>
          <p:cNvSpPr/>
          <p:nvPr/>
        </p:nvSpPr>
        <p:spPr>
          <a:xfrm>
            <a:off x="3373967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1DAB6-03A0-4CDD-B07F-6F1B60B693FB}"/>
              </a:ext>
            </a:extLst>
          </p:cNvPr>
          <p:cNvSpPr/>
          <p:nvPr/>
        </p:nvSpPr>
        <p:spPr>
          <a:xfrm>
            <a:off x="418678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BCB29-6C04-41B4-BB21-AE74CBED3370}"/>
              </a:ext>
            </a:extLst>
          </p:cNvPr>
          <p:cNvSpPr/>
          <p:nvPr/>
        </p:nvSpPr>
        <p:spPr>
          <a:xfrm>
            <a:off x="499959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D0681-5465-4B22-BFAC-FDC9124FB528}"/>
              </a:ext>
            </a:extLst>
          </p:cNvPr>
          <p:cNvSpPr/>
          <p:nvPr/>
        </p:nvSpPr>
        <p:spPr>
          <a:xfrm>
            <a:off x="5812406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20824-82C2-4A93-8194-746C7DAE22AC}"/>
              </a:ext>
            </a:extLst>
          </p:cNvPr>
          <p:cNvSpPr/>
          <p:nvPr/>
        </p:nvSpPr>
        <p:spPr>
          <a:xfrm>
            <a:off x="5690368" y="281615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5BAD2D-1B20-4D76-A03F-EFBF813FF880}"/>
              </a:ext>
            </a:extLst>
          </p:cNvPr>
          <p:cNvSpPr/>
          <p:nvPr/>
        </p:nvSpPr>
        <p:spPr>
          <a:xfrm>
            <a:off x="6560936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8CCEBF-1911-4155-B05A-ACDE80FACFC5}"/>
              </a:ext>
            </a:extLst>
          </p:cNvPr>
          <p:cNvSpPr/>
          <p:nvPr/>
        </p:nvSpPr>
        <p:spPr>
          <a:xfrm>
            <a:off x="6890542" y="2474385"/>
            <a:ext cx="532518" cy="2215991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952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473AB-8883-4B5A-95BD-32A3F568EE98}"/>
              </a:ext>
            </a:extLst>
          </p:cNvPr>
          <p:cNvSpPr txBox="1"/>
          <p:nvPr/>
        </p:nvSpPr>
        <p:spPr>
          <a:xfrm>
            <a:off x="664282" y="4742360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a*b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.*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b*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DCF08-9DDD-4AB6-B44C-135B8C3A7CD5}"/>
              </a:ext>
            </a:extLst>
          </p:cNvPr>
          <p:cNvSpPr txBox="1"/>
          <p:nvPr/>
        </p:nvSpPr>
        <p:spPr>
          <a:xfrm>
            <a:off x="551271" y="207864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aaab</a:t>
            </a:r>
            <a:r>
              <a:rPr lang="en-US" sz="3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dbbc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FC67933-28D9-46A9-AFDB-2C3932D5B9B8}"/>
              </a:ext>
            </a:extLst>
          </p:cNvPr>
          <p:cNvSpPr/>
          <p:nvPr/>
        </p:nvSpPr>
        <p:spPr>
          <a:xfrm>
            <a:off x="7752664" y="3429000"/>
            <a:ext cx="1097280" cy="3211496"/>
          </a:xfrm>
          <a:prstGeom prst="cube">
            <a:avLst>
              <a:gd name="adj" fmla="val 322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0-N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FD4F6-4CA3-42B1-B78E-01D98ED65378}"/>
              </a:ext>
            </a:extLst>
          </p:cNvPr>
          <p:cNvSpPr/>
          <p:nvPr/>
        </p:nvSpPr>
        <p:spPr>
          <a:xfrm>
            <a:off x="8050532" y="2824184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/>
              </a:rPr>
              <a:t>b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A963D93-6929-414D-9690-CFC462AE6F44}"/>
              </a:ext>
            </a:extLst>
          </p:cNvPr>
          <p:cNvSpPr/>
          <p:nvPr/>
        </p:nvSpPr>
        <p:spPr>
          <a:xfrm>
            <a:off x="8927892" y="3429000"/>
            <a:ext cx="1097280" cy="583707"/>
          </a:xfrm>
          <a:prstGeom prst="cube">
            <a:avLst>
              <a:gd name="adj" fmla="val 57408"/>
            </a:avLst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85EC3-C0F9-4811-B588-763D21B42228}"/>
              </a:ext>
            </a:extLst>
          </p:cNvPr>
          <p:cNvSpPr/>
          <p:nvPr/>
        </p:nvSpPr>
        <p:spPr>
          <a:xfrm>
            <a:off x="9210273" y="2792203"/>
            <a:ext cx="532518" cy="1569660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9525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/>
              </a:rPr>
              <a:t>c</a:t>
            </a:r>
            <a:endParaRPr lang="en-US" sz="9600" b="1" cap="none" spc="50" dirty="0">
              <a:ln w="9525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BEB6B-AD64-4483-BB39-DA272023FE8E}"/>
              </a:ext>
            </a:extLst>
          </p:cNvPr>
          <p:cNvSpPr/>
          <p:nvPr/>
        </p:nvSpPr>
        <p:spPr>
          <a:xfrm>
            <a:off x="6633083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effectLst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93151E-8A4B-44D1-9D71-7FD3AEFC1F31}"/>
              </a:ext>
            </a:extLst>
          </p:cNvPr>
          <p:cNvSpPr/>
          <p:nvPr/>
        </p:nvSpPr>
        <p:spPr>
          <a:xfrm>
            <a:off x="745376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5552-49D2-40B8-ADE9-FB4ACE4DF53D}"/>
              </a:ext>
            </a:extLst>
          </p:cNvPr>
          <p:cNvSpPr/>
          <p:nvPr/>
        </p:nvSpPr>
        <p:spPr>
          <a:xfrm>
            <a:off x="841845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262C01-51BE-4F11-BC52-B4BC3DDF6A08}"/>
              </a:ext>
            </a:extLst>
          </p:cNvPr>
          <p:cNvSpPr/>
          <p:nvPr/>
        </p:nvSpPr>
        <p:spPr>
          <a:xfrm>
            <a:off x="9293340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EA8E89-294F-4059-9DE2-90634CADC79A}"/>
              </a:ext>
            </a:extLst>
          </p:cNvPr>
          <p:cNvSpPr/>
          <p:nvPr/>
        </p:nvSpPr>
        <p:spPr>
          <a:xfrm>
            <a:off x="10083945" y="1440005"/>
            <a:ext cx="532518" cy="1862048"/>
          </a:xfrm>
          <a:prstGeom prst="rect">
            <a:avLst/>
          </a:prstGeom>
          <a:noFill/>
          <a:scene3d>
            <a:camera prst="isometricOffAxis2Top">
              <a:rot lat="18334548" lon="3483177" rev="18210916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11500" b="1" spc="50" dirty="0">
                <a:ln w="952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/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67A61F-B37B-404E-B5EF-1857F73CBED7}"/>
              </a:ext>
            </a:extLst>
          </p:cNvPr>
          <p:cNvCxnSpPr>
            <a:cxnSpLocks/>
          </p:cNvCxnSpPr>
          <p:nvPr/>
        </p:nvCxnSpPr>
        <p:spPr>
          <a:xfrm>
            <a:off x="6890542" y="2663417"/>
            <a:ext cx="275059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D71D4B-8752-4C43-A225-2EDCB85E3E5E}"/>
              </a:ext>
            </a:extLst>
          </p:cNvPr>
          <p:cNvCxnSpPr>
            <a:cxnSpLocks/>
          </p:cNvCxnSpPr>
          <p:nvPr/>
        </p:nvCxnSpPr>
        <p:spPr>
          <a:xfrm>
            <a:off x="7066625" y="2663417"/>
            <a:ext cx="2476870" cy="63863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1 with solid fill">
            <a:extLst>
              <a:ext uri="{FF2B5EF4-FFF2-40B4-BE49-F238E27FC236}">
                <a16:creationId xmlns:a16="http://schemas.microsoft.com/office/drawing/2014/main" id="{2D250FC0-52B5-4142-8263-F9BDE969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9382" y="2835379"/>
            <a:ext cx="457200" cy="457200"/>
          </a:xfrm>
          <a:prstGeom prst="rect">
            <a:avLst/>
          </a:prstGeom>
        </p:spPr>
      </p:pic>
      <p:pic>
        <p:nvPicPr>
          <p:cNvPr id="38" name="Graphic 37" descr="Badge with solid fill">
            <a:extLst>
              <a:ext uri="{FF2B5EF4-FFF2-40B4-BE49-F238E27FC236}">
                <a16:creationId xmlns:a16="http://schemas.microsoft.com/office/drawing/2014/main" id="{F882FAC1-8831-442E-AA3B-031FEEF93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0424" y="28512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321</Words>
  <Application>Microsoft Office PowerPoint</Application>
  <PresentationFormat>Widescreen</PresentationFormat>
  <Paragraphs>191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LeetCode #10 Design Spec</vt:lpstr>
      <vt:lpstr>Shape Sorter Toy Analogy</vt:lpstr>
      <vt:lpstr>Shape Sorter Toy Analogy</vt:lpstr>
      <vt:lpstr>Match</vt:lpstr>
      <vt:lpstr>No Match: Leftover Input Characters</vt:lpstr>
      <vt:lpstr>No Match: Leftover Pattern Characters</vt:lpstr>
      <vt:lpstr>Match: Unused Wildcards</vt:lpstr>
      <vt:lpstr>Divide-and-Conquer Algorithm</vt:lpstr>
      <vt:lpstr>Step 1: Match the Middle Character</vt:lpstr>
      <vt:lpstr>Step 2: Match On Left-Hand Side?</vt:lpstr>
      <vt:lpstr>Step 3: Match On Right-Hand Side?</vt:lpstr>
      <vt:lpstr>Divide-and-Conquer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#10 Design Spec</dc:title>
  <dc:creator>Shawn Chang</dc:creator>
  <cp:lastModifiedBy>Shawn Chang</cp:lastModifiedBy>
  <cp:revision>142</cp:revision>
  <dcterms:created xsi:type="dcterms:W3CDTF">2021-05-29T09:14:10Z</dcterms:created>
  <dcterms:modified xsi:type="dcterms:W3CDTF">2021-05-29T11:05:08Z</dcterms:modified>
</cp:coreProperties>
</file>