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54" y="-348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ctrTitle" idx="0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79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251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4119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3146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2015-08-11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0239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14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049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1208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4002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1556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7804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6629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8.jpe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4.jpeg"  /><Relationship Id="rId4" Type="http://schemas.openxmlformats.org/officeDocument/2006/relationships/image" Target="../media/image3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3861048"/>
            <a:ext cx="6400799" cy="681030"/>
          </a:xfrm>
        </p:spPr>
        <p:txBody>
          <a:bodyPr/>
          <a:lstStyle/>
          <a:p>
            <a:pPr lvl="0" algn="r">
              <a:defRPr/>
            </a:pPr>
            <a:r>
              <a:rPr lang="ko-KR" altLang="en-US" sz="3400">
                <a:solidFill>
                  <a:srgbClr val="000000"/>
                </a:solidFill>
              </a:rPr>
              <a:t>팀명</a:t>
            </a:r>
            <a:r>
              <a:rPr lang="en-US" altLang="ko-KR" sz="3400">
                <a:solidFill>
                  <a:srgbClr val="000000"/>
                </a:solidFill>
              </a:rPr>
              <a:t>:</a:t>
            </a:r>
            <a:r>
              <a:rPr lang="ko-KR" altLang="en-US" sz="3400">
                <a:solidFill>
                  <a:srgbClr val="000000"/>
                </a:solidFill>
              </a:rPr>
              <a:t>중간만 가자</a:t>
            </a:r>
            <a:endParaRPr lang="ko-KR" altLang="en-US" sz="340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ko-KR" sz="2800">
                <a:solidFill>
                  <a:srgbClr val="000000"/>
                </a:solidFill>
              </a:rPr>
              <a:t>201624219</a:t>
            </a:r>
            <a:r>
              <a:rPr lang="ko-KR" altLang="en-US" sz="2800">
                <a:solidFill>
                  <a:srgbClr val="000000"/>
                </a:solidFill>
              </a:rPr>
              <a:t> 김태진</a:t>
            </a:r>
            <a:endParaRPr lang="ko-KR" altLang="en-US" sz="280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ko-KR" sz="2800">
                <a:solidFill>
                  <a:srgbClr val="000000"/>
                </a:solidFill>
              </a:rPr>
              <a:t>202180122</a:t>
            </a:r>
            <a:r>
              <a:rPr lang="ko-KR" altLang="en-US" sz="2800">
                <a:solidFill>
                  <a:srgbClr val="000000"/>
                </a:solidFill>
              </a:rPr>
              <a:t> 오유경</a:t>
            </a:r>
            <a:endParaRPr lang="ko-KR" altLang="en-US" sz="280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ko-KR" sz="2800">
                <a:solidFill>
                  <a:srgbClr val="000000"/>
                </a:solidFill>
              </a:rPr>
              <a:t>201866595</a:t>
            </a:r>
            <a:r>
              <a:rPr lang="ko-KR" altLang="en-US" sz="2800">
                <a:solidFill>
                  <a:srgbClr val="000000"/>
                </a:solidFill>
              </a:rPr>
              <a:t> 이영환</a:t>
            </a:r>
            <a:endParaRPr lang="ko-KR" altLang="en-US" sz="280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웹프로그래밍 프로젝트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9915" y="1502875"/>
            <a:ext cx="3884533" cy="46624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544" y="1484784"/>
            <a:ext cx="3910840" cy="4687361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 flipV="1">
            <a:off x="1259632" y="2276872"/>
            <a:ext cx="3456384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96786" y="1988840"/>
            <a:ext cx="4679670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60848"/>
            <a:ext cx="3867689" cy="2105318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293096"/>
            <a:ext cx="3888432" cy="129614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7544" y="1484784"/>
            <a:ext cx="3910840" cy="4687361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 rot="5400000" flipH="1" flipV="1">
            <a:off x="3419872" y="3573016"/>
            <a:ext cx="1440160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3528" y="1196752"/>
            <a:ext cx="8496944" cy="532859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 </a:t>
            </a:r>
            <a:r>
              <a:rPr lang="ko-KR" altLang="en-US">
                <a:solidFill>
                  <a:srgbClr val="000000"/>
                </a:solidFill>
              </a:rPr>
              <a:t>및 </a:t>
            </a:r>
            <a:r>
              <a:rPr lang="en-US" altLang="ko-KR">
                <a:solidFill>
                  <a:srgbClr val="000000"/>
                </a:solidFill>
              </a:rPr>
              <a:t>BoardDao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866" y="1628800"/>
            <a:ext cx="7900574" cy="432048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1680" y="1412776"/>
            <a:ext cx="5760640" cy="48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3528" y="1196752"/>
            <a:ext cx="8496944" cy="532859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 </a:t>
            </a:r>
            <a:r>
              <a:rPr lang="ko-KR" altLang="en-US">
                <a:solidFill>
                  <a:srgbClr val="000000"/>
                </a:solidFill>
              </a:rPr>
              <a:t>및 구현내용 </a:t>
            </a:r>
            <a:r>
              <a:rPr lang="en-US" altLang="ko-KR">
                <a:solidFill>
                  <a:srgbClr val="000000"/>
                </a:solidFill>
              </a:rPr>
              <a:t>BoardDao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2468" y="1700808"/>
            <a:ext cx="7259062" cy="403244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310" y="1700808"/>
            <a:ext cx="7735379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자유게시판 글작성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713" y="3933056"/>
            <a:ext cx="4191311" cy="234888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1" y="1556792"/>
            <a:ext cx="4176463" cy="233598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04048" y="3573016"/>
            <a:ext cx="3497842" cy="88000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1559" y="2494022"/>
            <a:ext cx="7992888" cy="2591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자유게시판 상세글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628800"/>
            <a:ext cx="3803089" cy="2448272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5445224"/>
            <a:ext cx="3819776" cy="102620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4293096"/>
            <a:ext cx="3791008" cy="970564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5536" y="2492896"/>
            <a:ext cx="4032448" cy="2664296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>
            <a:off x="827584" y="508518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자유게시판 글삭제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>
            <a:off x="4139952" y="3501008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5544" y="1916831"/>
            <a:ext cx="6008784" cy="3960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자유게시판 글수정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492896"/>
            <a:ext cx="4032448" cy="2664296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 flipV="1">
            <a:off x="4139952" y="4293096"/>
            <a:ext cx="72008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087455"/>
            <a:ext cx="3734040" cy="1133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자유게시판 글수정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7417" y="1700808"/>
            <a:ext cx="5849166" cy="445832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1660" y="2780928"/>
            <a:ext cx="6120680" cy="215186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253" y="1916832"/>
            <a:ext cx="7353492" cy="374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문의사항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2132856"/>
            <a:ext cx="5012117" cy="324036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0152" y="3068960"/>
            <a:ext cx="2091101" cy="1610092"/>
          </a:xfrm>
          <a:prstGeom prst="rect">
            <a:avLst/>
          </a:prstGeom>
        </p:spPr>
      </p:pic>
      <p:cxnSp>
        <p:nvCxnSpPr>
          <p:cNvPr id="31" name=""/>
          <p:cNvCxnSpPr/>
          <p:nvPr/>
        </p:nvCxnSpPr>
        <p:spPr>
          <a:xfrm>
            <a:off x="5652120" y="3933056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목차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소개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 </a:t>
            </a:r>
            <a:r>
              <a:rPr lang="en-US" altLang="ko-KR"/>
              <a:t>DB</a:t>
            </a:r>
            <a:r>
              <a:rPr lang="ko-KR" altLang="en-US"/>
              <a:t> 및 사용 프로그램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 및 구현내용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시연 영상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참고사이트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 공지사항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4" y="1124744"/>
            <a:ext cx="8568952" cy="554461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8224" y="3267060"/>
            <a:ext cx="1805940" cy="124205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7905" y="2276872"/>
            <a:ext cx="5480278" cy="3384376"/>
          </a:xfrm>
          <a:prstGeom prst="rect">
            <a:avLst/>
          </a:prstGeom>
        </p:spPr>
      </p:pic>
      <p:cxnSp>
        <p:nvCxnSpPr>
          <p:cNvPr id="15" name=""/>
          <p:cNvCxnSpPr/>
          <p:nvPr/>
        </p:nvCxnSpPr>
        <p:spPr>
          <a:xfrm>
            <a:off x="6084168" y="3933056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참고 사이트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세션 : https://devuna.tistory.com/53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폼 : https://peterkimlab.github.io/jsp/JSP-%EA%B2%8C%EC%8B%9C%ED%8C%90-%EC%9B%B9-%EC%82%AC%EC%9D%B4%ED%8A%B8-%EB%A7%8C%EB%93%A4%EA%B8%B0/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24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프로젝트 소개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프로젝트 주제로 개인 커피숍 사이트를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구상 및 제작 하였습니다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메뉴 등을 확인하고 게시판에서 후기 작성 및 질문 응변</a:t>
            </a:r>
            <a:r>
              <a:rPr lang="en-US" altLang="ko-KR"/>
              <a:t>,</a:t>
            </a:r>
            <a:r>
              <a:rPr lang="ko-KR" altLang="en-US"/>
              <a:t>답변 기능을 추가 하였습니다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사용 </a:t>
            </a:r>
            <a:r>
              <a:rPr lang="en-US" altLang="ko-KR">
                <a:solidFill>
                  <a:srgbClr val="000000"/>
                </a:solidFill>
              </a:rPr>
              <a:t>DB</a:t>
            </a:r>
            <a:r>
              <a:rPr lang="ko-KR" altLang="en-US">
                <a:solidFill>
                  <a:srgbClr val="000000"/>
                </a:solidFill>
              </a:rPr>
              <a:t> 및 사용 프로그램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웹 서버 </a:t>
            </a:r>
            <a:r>
              <a:rPr lang="en-US" altLang="ko-KR"/>
              <a:t>:</a:t>
            </a:r>
            <a:r>
              <a:rPr lang="ko-KR" altLang="en-US"/>
              <a:t> 톰캣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heidi</a:t>
            </a:r>
            <a:r>
              <a:rPr lang="ko-KR" altLang="en-US"/>
              <a:t> </a:t>
            </a:r>
            <a:r>
              <a:rPr lang="en-US" altLang="ko-KR"/>
              <a:t>sql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사용 프로그램 </a:t>
            </a:r>
            <a:r>
              <a:rPr lang="en-US" altLang="ko-KR"/>
              <a:t>: </a:t>
            </a:r>
            <a:r>
              <a:rPr lang="ko-KR" altLang="en-US"/>
              <a:t> 이클립스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 언어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JSP/JAVA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6256" y="5157192"/>
            <a:ext cx="1584176" cy="14401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6256" y="2204864"/>
            <a:ext cx="1584176" cy="13717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052736"/>
            <a:ext cx="4372585" cy="103836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6256" y="3698542"/>
            <a:ext cx="158417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>
            <a:spLocks noGrp="1"/>
          </p:cNvSpPr>
          <p:nvPr>
            <p:ph type="title" idx="0"/>
          </p:nvPr>
        </p:nvSpPr>
        <p:spPr>
          <a:xfrm>
            <a:off x="457200" y="260648"/>
            <a:ext cx="8229599" cy="923925"/>
          </a:xfr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Tahoma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HY울릉도B"/>
              </a:rPr>
              <a:t> 및 구현내용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HY울릉도B"/>
              <a:cs typeface="HY울릉도B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523" y="1340768"/>
            <a:ext cx="85689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title" idx="0"/>
          </p:nvPr>
        </p:nvSpPr>
        <p:spPr>
          <a:xfrm>
            <a:off x="457200" y="344835"/>
            <a:ext cx="8229599" cy="923925"/>
          </a:xfr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Tahoma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HY울릉도B"/>
              </a:rPr>
              <a:t> 및 구현내용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HY울릉도B"/>
              <a:cs typeface="HY울릉도B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016" y="1484784"/>
            <a:ext cx="86764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Tahoma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HY울릉도B"/>
              </a:rPr>
              <a:t> 및 구현내용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HY울릉도B"/>
              <a:cs typeface="HY울릉도B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783" y="1268760"/>
            <a:ext cx="8460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>
            <a:spLocks noGrp="1"/>
          </p:cNvSpPr>
          <p:nvPr>
            <p:ph type="title" idx="0"/>
          </p:nvPr>
        </p:nvSpPr>
        <p:spPr>
          <a:xfrm>
            <a:off x="457200" y="344835"/>
            <a:ext cx="8229599" cy="923925"/>
          </a:xfrm>
        </p:spPr>
        <p:txBody>
          <a:bodyPr vert="horz" lIns="91440" tIns="45720" rIns="91440" bIns="4572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Tahoma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HY울릉도B"/>
                <a:cs typeface="HY울릉도B"/>
              </a:rPr>
              <a:t> 및 구현내용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HY울릉도B"/>
              <a:cs typeface="HY울릉도B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68760"/>
            <a:ext cx="83164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UI</a:t>
            </a:r>
            <a:r>
              <a:rPr lang="ko-KR" altLang="en-US">
                <a:solidFill>
                  <a:srgbClr val="000000"/>
                </a:solidFill>
              </a:rPr>
              <a:t> 및 구현내용</a:t>
            </a: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553" y="1268760"/>
            <a:ext cx="806387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4a45ff"/>
      </a:hlink>
      <a:folHlink>
        <a:srgbClr val="be27bb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126</ep:Words>
  <ep:PresentationFormat>화면 슬라이드 쇼(4:3)</ep:PresentationFormat>
  <ep:Paragraphs>39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미래</vt:lpstr>
      <vt:lpstr>웹프로그래밍 프로젝트</vt:lpstr>
      <vt:lpstr>목차</vt:lpstr>
      <vt:lpstr>프로젝트 소개</vt:lpstr>
      <vt:lpstr>사용 DB 및 사용 프로그램</vt:lpstr>
      <vt:lpstr>UI 및 구현내용</vt:lpstr>
      <vt:lpstr>UI 및 구현내용</vt:lpstr>
      <vt:lpstr>UI 및 구현내용</vt:lpstr>
      <vt:lpstr>UI 및 구현내용</vt:lpstr>
      <vt:lpstr>UI 및 구현내용</vt:lpstr>
      <vt:lpstr>UI 및 구현내용</vt:lpstr>
      <vt:lpstr>UI 및 구현내용</vt:lpstr>
      <vt:lpstr>UI 및 BoardDao</vt:lpstr>
      <vt:lpstr>UI 및 구현내용 BoardDao</vt:lpstr>
      <vt:lpstr>UI 및 구현내용 자유게시판 글작성</vt:lpstr>
      <vt:lpstr>UI 및 구현내용 자유게시판 상세글</vt:lpstr>
      <vt:lpstr>UI 및 구현내용 자유게시판 글삭제</vt:lpstr>
      <vt:lpstr>UI 및 구현내용 자유게시판 글수정</vt:lpstr>
      <vt:lpstr>UI 및 구현내용 자유게시판 글수정</vt:lpstr>
      <vt:lpstr>UI 및 구현내용 문의사항</vt:lpstr>
      <vt:lpstr>UI 및 구현내용 공지사항</vt:lpstr>
      <vt:lpstr>참고 사이트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2009-06-22T07:12:00.000</dcterms:created>
  <dc:creator>(주)한글과컴퓨터</dc:creator>
  <cp:lastModifiedBy>haruaki</cp:lastModifiedBy>
  <dcterms:modified xsi:type="dcterms:W3CDTF">2022-06-22T11:45:15.123</dcterms:modified>
  <cp:revision>52</cp:revision>
  <dc:title>슬라이드 1</dc:title>
  <cp:version/>
</cp:coreProperties>
</file>