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8"/>
  </p:notesMasterIdLst>
  <p:handoutMasterIdLst>
    <p:handoutMasterId r:id="rId39"/>
  </p:handoutMasterIdLst>
  <p:sldIdLst>
    <p:sldId id="265" r:id="rId3"/>
    <p:sldId id="274" r:id="rId4"/>
    <p:sldId id="289" r:id="rId5"/>
    <p:sldId id="290" r:id="rId6"/>
    <p:sldId id="291" r:id="rId7"/>
    <p:sldId id="292" r:id="rId8"/>
    <p:sldId id="293" r:id="rId9"/>
    <p:sldId id="295" r:id="rId10"/>
    <p:sldId id="296" r:id="rId11"/>
    <p:sldId id="297" r:id="rId12"/>
    <p:sldId id="298" r:id="rId13"/>
    <p:sldId id="299" r:id="rId14"/>
    <p:sldId id="301" r:id="rId15"/>
    <p:sldId id="300" r:id="rId16"/>
    <p:sldId id="302" r:id="rId17"/>
    <p:sldId id="303" r:id="rId18"/>
    <p:sldId id="309" r:id="rId19"/>
    <p:sldId id="304" r:id="rId20"/>
    <p:sldId id="305" r:id="rId21"/>
    <p:sldId id="306" r:id="rId22"/>
    <p:sldId id="307" r:id="rId23"/>
    <p:sldId id="310" r:id="rId24"/>
    <p:sldId id="311" r:id="rId25"/>
    <p:sldId id="314" r:id="rId26"/>
    <p:sldId id="312" r:id="rId27"/>
    <p:sldId id="313" r:id="rId28"/>
    <p:sldId id="316" r:id="rId29"/>
    <p:sldId id="315" r:id="rId30"/>
    <p:sldId id="317" r:id="rId31"/>
    <p:sldId id="318" r:id="rId32"/>
    <p:sldId id="319" r:id="rId33"/>
    <p:sldId id="320" r:id="rId34"/>
    <p:sldId id="321" r:id="rId35"/>
    <p:sldId id="322" r:id="rId36"/>
    <p:sldId id="32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만든 이" initials="오전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79619" autoAdjust="0"/>
  </p:normalViewPr>
  <p:slideViewPr>
    <p:cSldViewPr>
      <p:cViewPr>
        <p:scale>
          <a:sx n="85" d="100"/>
          <a:sy n="85" d="100"/>
        </p:scale>
        <p:origin x="-78" y="-12"/>
      </p:cViewPr>
      <p:guideLst>
        <p:guide orient="horz" pos="2160"/>
        <p:guide pos="3840"/>
        <p:guide pos="6816"/>
        <p:guide pos="8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20EA5F0D-C1DC-412F-A146-DDB3A74B588F}" type="datetimeFigureOut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7/29/2015</a:t>
            </a:fld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7BAE14B8-3CC9-472D-9BC5-A84D80684DE2}" type="slidenum">
              <a:rPr 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8CDE508-72C8-4AB5-AA9C-1584D31690E0}" type="datetimeFigureOut">
              <a:rPr lang="en-US" altLang="ko-KR" smtClean="0"/>
              <a:pPr/>
              <a:t>7/29/2015</a:t>
            </a:fld>
            <a:endParaRPr lang="en-US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 dirty="0"/>
              <a:t>마스터 텍스트 스타일을 편집합니다</a:t>
            </a:r>
          </a:p>
          <a:p>
            <a:pPr lvl="1" latinLnBrk="1"/>
            <a:r>
              <a:rPr lang="ko-KR" dirty="0"/>
              <a:t>둘째 수준</a:t>
            </a:r>
          </a:p>
          <a:p>
            <a:pPr lvl="2" latinLnBrk="1"/>
            <a:r>
              <a:rPr lang="ko-KR" dirty="0"/>
              <a:t>셋째 수준</a:t>
            </a:r>
          </a:p>
          <a:p>
            <a:pPr lvl="3" latinLnBrk="1"/>
            <a:r>
              <a:rPr lang="ko-KR" dirty="0"/>
              <a:t>넷째 수준</a:t>
            </a:r>
          </a:p>
          <a:p>
            <a:pPr lvl="4" latinLnBrk="1"/>
            <a:r>
              <a:rPr lang="ko-KR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B667E1-E601-4AAF-B95C-B25720D70A60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latinLnBrk="1"/>
            <a:endParaRPr lang="ko-KR" sz="1200" b="0" i="1" u="none" strike="noStrike" kern="1200" baseline="0" dirty="0" smtClean="0">
              <a:solidFill>
                <a:schemeClr val="tx1"/>
              </a:solidFill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ko-KR" smtClean="0"/>
              <a:t>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 smtClean="0"/>
              <a:t>두 개 이상의 슬라이드가 필요할 수도 있습니다.</a:t>
            </a:r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ko-KR" smtClean="0"/>
              <a:t>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사각형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/>
            </a:pPr>
            <a:endParaRPr kumimoji="0" lang="ko-K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사각형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 latinLnBrk="1">
              <a:defRPr lang="ko-KR" sz="48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 latinLnBrk="1">
              <a:spcBef>
                <a:spcPts val="0"/>
              </a:spcBef>
              <a:buNone/>
              <a:defRPr lang="ko-KR" sz="2000" cap="none" baseline="0">
                <a:solidFill>
                  <a:schemeClr val="bg1"/>
                </a:solidFill>
              </a:defRPr>
            </a:lvl1pPr>
            <a:lvl2pPr marL="457200" indent="0" algn="ctr" latinLnBrk="1">
              <a:buNone/>
              <a:defRPr lang="ko-KR" sz="2800"/>
            </a:lvl2pPr>
            <a:lvl3pPr marL="914400" indent="0" algn="ctr" latinLnBrk="1">
              <a:buNone/>
              <a:defRPr lang="ko-KR" sz="2400"/>
            </a:lvl3pPr>
            <a:lvl4pPr marL="1371600" indent="0" algn="ctr" latinLnBrk="1">
              <a:buNone/>
              <a:defRPr lang="ko-KR" sz="2000"/>
            </a:lvl4pPr>
            <a:lvl5pPr marL="1828800" indent="0" algn="ctr" latinLnBrk="1">
              <a:buNone/>
              <a:defRPr lang="ko-KR" sz="2000"/>
            </a:lvl5pPr>
            <a:lvl6pPr marL="2286000" indent="0" algn="ctr" latinLnBrk="1">
              <a:buNone/>
              <a:defRPr lang="ko-KR" sz="2000"/>
            </a:lvl6pPr>
            <a:lvl7pPr marL="2743200" indent="0" algn="ctr" latinLnBrk="1">
              <a:buNone/>
              <a:defRPr lang="ko-KR" sz="2000"/>
            </a:lvl7pPr>
            <a:lvl8pPr marL="3200400" indent="0" algn="ctr" latinLnBrk="1">
              <a:buNone/>
              <a:defRPr lang="ko-KR" sz="2000"/>
            </a:lvl8pPr>
            <a:lvl9pPr marL="3657600" indent="0" algn="ctr" latinLnBrk="1">
              <a:buNone/>
              <a:defRPr lang="ko-KR" sz="2000"/>
            </a:lvl9pPr>
          </a:lstStyle>
          <a:p>
            <a:r>
              <a:rPr lang="ko-KR" altLang="en-US" smtClean="0"/>
              <a:t>마스터 부제목 스타일 편집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대체 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/>
            </a:pPr>
            <a:endParaRPr kumimoji="0" lang="ko-K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 latinLnBrk="1">
              <a:defRPr lang="ko-KR" sz="3400"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1">
              <a:defRPr lang="ko-KR">
                <a:solidFill>
                  <a:schemeClr val="tx2"/>
                </a:solidFill>
              </a:defRPr>
            </a:lvl1pPr>
          </a:lstStyle>
          <a:p>
            <a:fld id="{78A04A7E-293F-4317-BC39-29B08F5915D7}" type="datetime5">
              <a:rPr lang="en-US" altLang="ko-KR" smtClean="0"/>
              <a:pPr/>
              <a:t>29-Jul-15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1">
              <a:defRPr lang="ko-KR"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/>
            </a:pPr>
            <a:endParaRPr kumimoji="0" lang="ko-K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 latinLnBrk="1">
              <a:defRPr lang="ko-KR" sz="3400"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 latinLnBrk="1">
              <a:buNone/>
              <a:defRPr lang="ko-KR" sz="3200">
                <a:solidFill>
                  <a:schemeClr val="tx2"/>
                </a:solidFill>
              </a:defRPr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4B70D7-1BC8-4B23-901D-E366EA7965EC}" type="datetime5">
              <a:rPr lang="en-US" altLang="ko-KR" smtClean="0"/>
              <a:pPr/>
              <a:t>29-Jul-15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8875776" y="6601968"/>
            <a:ext cx="960120" cy="237744"/>
          </a:xfrm>
        </p:spPr>
        <p:txBody>
          <a:bodyPr/>
          <a:lstStyle>
            <a:lvl1pPr>
              <a:defRPr/>
            </a:lvl1pPr>
          </a:lstStyle>
          <a:p>
            <a:fld id="{7D4D95A2-054C-4148-8EA8-9ACE4B4A853D}" type="datetime5">
              <a:rPr lang="en-US" altLang="ko-KR" smtClean="0"/>
              <a:pPr/>
              <a:t>29-Jul-15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341120" y="6601968"/>
            <a:ext cx="7159752" cy="237744"/>
          </a:xfrm>
        </p:spPr>
        <p:txBody>
          <a:bodyPr/>
          <a:lstStyle/>
          <a:p>
            <a:endParaRPr lang="ko-KR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210800" y="6601968"/>
            <a:ext cx="640080" cy="237744"/>
          </a:xfrm>
        </p:spPr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vert"/>
          <a:lstStyle/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8875776" y="6601968"/>
            <a:ext cx="960120" cy="237744"/>
          </a:xfrm>
        </p:spPr>
        <p:txBody>
          <a:bodyPr/>
          <a:lstStyle>
            <a:lvl1pPr>
              <a:defRPr/>
            </a:lvl1pPr>
          </a:lstStyle>
          <a:p>
            <a:fld id="{7D4D95A2-054C-4148-8EA8-9ACE4B4A853D}" type="datetime5">
              <a:rPr lang="en-US" altLang="ko-KR" smtClean="0"/>
              <a:pPr/>
              <a:t>29-Jul-15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341120" y="6601968"/>
            <a:ext cx="7159752" cy="237744"/>
          </a:xfrm>
        </p:spPr>
        <p:txBody>
          <a:bodyPr/>
          <a:lstStyle/>
          <a:p>
            <a:endParaRPr lang="ko-KR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210800" y="6601968"/>
            <a:ext cx="640080" cy="237744"/>
          </a:xfrm>
        </p:spPr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6pPr latinLnBrk="1">
              <a:defRPr lang="ko-KR"/>
            </a:lvl6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4D95A2-054C-4148-8EA8-9ACE4B4A853D}" type="datetime5">
              <a:rPr lang="en-US" altLang="ko-KR" smtClean="0"/>
              <a:pPr/>
              <a:t>29-Jul-15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 latinLnBrk="1">
              <a:defRPr lang="ko-KR" sz="5200" b="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 latinLnBrk="1">
              <a:spcBef>
                <a:spcPts val="0"/>
              </a:spcBef>
              <a:buNone/>
              <a:defRPr lang="ko-KR" sz="2400" cap="none" baseline="0">
                <a:solidFill>
                  <a:schemeClr val="tx2"/>
                </a:solidFill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8875776" y="6601968"/>
            <a:ext cx="960120" cy="237744"/>
          </a:xfrm>
        </p:spPr>
        <p:txBody>
          <a:bodyPr/>
          <a:lstStyle>
            <a:lvl1pPr>
              <a:defRPr/>
            </a:lvl1pPr>
          </a:lstStyle>
          <a:p>
            <a:fld id="{7D4D95A2-054C-4148-8EA8-9ACE4B4A853D}" type="datetime5">
              <a:rPr lang="en-US" altLang="ko-KR" smtClean="0"/>
              <a:pPr/>
              <a:t>29-Jul-15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341120" y="6601968"/>
            <a:ext cx="7159752" cy="237744"/>
          </a:xfrm>
        </p:spPr>
        <p:txBody>
          <a:bodyPr/>
          <a:lstStyle/>
          <a:p>
            <a:endParaRPr lang="ko-KR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210800" y="6601968"/>
            <a:ext cx="640080" cy="237744"/>
          </a:xfrm>
        </p:spPr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대체 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 latinLnBrk="1">
              <a:defRPr lang="ko-KR" sz="52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 latinLnBrk="1">
              <a:spcBef>
                <a:spcPts val="0"/>
              </a:spcBef>
              <a:buNone/>
              <a:defRPr lang="ko-KR" sz="2400" cap="none" baseline="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1">
              <a:defRPr lang="ko-KR">
                <a:solidFill>
                  <a:schemeClr val="tx2"/>
                </a:solidFill>
              </a:defRPr>
            </a:lvl1pPr>
          </a:lstStyle>
          <a:p>
            <a:fld id="{ABF2801E-6B50-42CC-A458-9D3F5624DA46}" type="datetime5">
              <a:rPr lang="en-US" altLang="ko-KR" smtClean="0"/>
              <a:pPr/>
              <a:t>29-Jul-15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1">
              <a:defRPr lang="ko-KR">
                <a:solidFill>
                  <a:schemeClr val="tx2"/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1">
              <a:defRPr lang="ko-KR"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8875776" y="6601968"/>
            <a:ext cx="960120" cy="237744"/>
          </a:xfrm>
        </p:spPr>
        <p:txBody>
          <a:bodyPr/>
          <a:lstStyle>
            <a:lvl1pPr>
              <a:defRPr/>
            </a:lvl1pPr>
          </a:lstStyle>
          <a:p>
            <a:fld id="{7D4D95A2-054C-4148-8EA8-9ACE4B4A853D}" type="datetime5">
              <a:rPr lang="en-US" altLang="ko-KR" smtClean="0"/>
              <a:pPr/>
              <a:t>29-Jul-15</a:t>
            </a:fld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341120" y="6601968"/>
            <a:ext cx="7159752" cy="237744"/>
          </a:xfrm>
        </p:spPr>
        <p:txBody>
          <a:bodyPr/>
          <a:lstStyle/>
          <a:p>
            <a:endParaRPr lang="ko-KR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210800" y="6601968"/>
            <a:ext cx="640080" cy="237744"/>
          </a:xfrm>
        </p:spPr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200" b="0" cap="none" baseline="0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 latinLnBrk="1">
              <a:defRPr lang="ko-KR" sz="1800"/>
            </a:lvl1pPr>
            <a:lvl2pPr latinLnBrk="1">
              <a:defRPr lang="ko-KR" sz="1600"/>
            </a:lvl2pPr>
            <a:lvl3pPr latinLnBrk="1">
              <a:defRPr lang="ko-KR" sz="1400"/>
            </a:lvl3pPr>
            <a:lvl4pPr latinLnBrk="1">
              <a:defRPr lang="ko-KR" sz="1200"/>
            </a:lvl4pPr>
            <a:lvl5pPr latinLnBrk="1">
              <a:defRPr lang="ko-KR" sz="1200"/>
            </a:lvl5pPr>
            <a:lvl6pPr latinLnBrk="1">
              <a:defRPr lang="ko-KR" sz="1200"/>
            </a:lvl6pPr>
            <a:lvl7pPr latinLnBrk="1">
              <a:defRPr lang="ko-KR" sz="1200"/>
            </a:lvl7pPr>
            <a:lvl8pPr latinLnBrk="1">
              <a:defRPr lang="ko-KR" sz="1200"/>
            </a:lvl8pPr>
            <a:lvl9pPr latinLnBrk="1">
              <a:defRPr lang="ko-KR" sz="12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200" b="0" cap="none" baseline="0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 latinLnBrk="1">
              <a:defRPr lang="ko-KR" sz="1800"/>
            </a:lvl1pPr>
            <a:lvl2pPr latinLnBrk="1">
              <a:defRPr lang="ko-KR" sz="1600"/>
            </a:lvl2pPr>
            <a:lvl3pPr latinLnBrk="1">
              <a:defRPr lang="ko-KR" sz="1400"/>
            </a:lvl3pPr>
            <a:lvl4pPr latinLnBrk="1">
              <a:defRPr lang="ko-KR" sz="1200"/>
            </a:lvl4pPr>
            <a:lvl5pPr latinLnBrk="1">
              <a:defRPr lang="ko-KR" sz="1200"/>
            </a:lvl5pPr>
            <a:lvl6pPr latinLnBrk="1">
              <a:defRPr lang="ko-KR" sz="1200"/>
            </a:lvl6pPr>
            <a:lvl7pPr latinLnBrk="1">
              <a:defRPr lang="ko-KR" sz="1200"/>
            </a:lvl7pPr>
            <a:lvl8pPr latinLnBrk="1">
              <a:defRPr lang="ko-KR" sz="1200"/>
            </a:lvl8pPr>
            <a:lvl9pPr latinLnBrk="1">
              <a:defRPr lang="ko-KR" sz="12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8875776" y="6601968"/>
            <a:ext cx="960120" cy="237744"/>
          </a:xfrm>
        </p:spPr>
        <p:txBody>
          <a:bodyPr/>
          <a:lstStyle>
            <a:lvl1pPr>
              <a:defRPr/>
            </a:lvl1pPr>
          </a:lstStyle>
          <a:p>
            <a:fld id="{7D4D95A2-054C-4148-8EA8-9ACE4B4A853D}" type="datetime5">
              <a:rPr lang="en-US" altLang="ko-KR" smtClean="0"/>
              <a:pPr/>
              <a:t>29-Jul-15</a:t>
            </a:fld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341120" y="6601968"/>
            <a:ext cx="7159752" cy="237744"/>
          </a:xfrm>
        </p:spPr>
        <p:txBody>
          <a:bodyPr/>
          <a:lstStyle/>
          <a:p>
            <a:endParaRPr lang="ko-KR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210800" y="6601968"/>
            <a:ext cx="640080" cy="237744"/>
          </a:xfrm>
        </p:spPr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875776" y="6601968"/>
            <a:ext cx="960120" cy="237744"/>
          </a:xfrm>
        </p:spPr>
        <p:txBody>
          <a:bodyPr/>
          <a:lstStyle>
            <a:lvl1pPr>
              <a:defRPr/>
            </a:lvl1pPr>
          </a:lstStyle>
          <a:p>
            <a:fld id="{7D4D95A2-054C-4148-8EA8-9ACE4B4A853D}" type="datetime5">
              <a:rPr lang="en-US" altLang="ko-KR" smtClean="0"/>
              <a:pPr/>
              <a:t>29-Jul-15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341120" y="6601968"/>
            <a:ext cx="7159752" cy="237744"/>
          </a:xfrm>
        </p:spPr>
        <p:txBody>
          <a:bodyPr/>
          <a:lstStyle/>
          <a:p>
            <a:endParaRPr lang="ko-KR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210800" y="6601968"/>
            <a:ext cx="640080" cy="237744"/>
          </a:xfrm>
        </p:spPr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1">
              <a:defRPr lang="ko-KR">
                <a:solidFill>
                  <a:schemeClr val="tx2"/>
                </a:solidFill>
              </a:defRPr>
            </a:lvl1pPr>
          </a:lstStyle>
          <a:p>
            <a:fld id="{7E48A98E-9323-4DE9-8D4A-3645959D13B2}" type="datetime5">
              <a:rPr lang="en-US" altLang="ko-KR" smtClean="0"/>
              <a:pPr/>
              <a:t>29-Jul-15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1">
              <a:defRPr lang="ko-KR">
                <a:solidFill>
                  <a:schemeClr val="tx2"/>
                </a:solidFill>
              </a:defRPr>
            </a:lvl1pPr>
          </a:lstStyle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1">
              <a:defRPr lang="ko-KR"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 latinLnBrk="1">
              <a:defRPr lang="ko-KR" sz="3400" b="0"/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8875776" y="6601968"/>
            <a:ext cx="960120" cy="237744"/>
          </a:xfrm>
        </p:spPr>
        <p:txBody>
          <a:bodyPr/>
          <a:lstStyle>
            <a:lvl1pPr>
              <a:defRPr/>
            </a:lvl1pPr>
          </a:lstStyle>
          <a:p>
            <a:fld id="{7D4D95A2-054C-4148-8EA8-9ACE4B4A853D}" type="datetime5">
              <a:rPr lang="en-US" altLang="ko-KR" smtClean="0"/>
              <a:pPr/>
              <a:t>29-Jul-15</a:t>
            </a:fld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341120" y="6601968"/>
            <a:ext cx="7159752" cy="237744"/>
          </a:xfrm>
        </p:spPr>
        <p:txBody>
          <a:bodyPr/>
          <a:lstStyle/>
          <a:p>
            <a:endParaRPr lang="ko-KR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210800" y="6601968"/>
            <a:ext cx="640080" cy="237744"/>
          </a:xfrm>
        </p:spPr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 dirty="0"/>
              <a:t>마스터 텍스트 스타일을 편집합니다</a:t>
            </a:r>
          </a:p>
          <a:p>
            <a:pPr lvl="1" latinLnBrk="1"/>
            <a:r>
              <a:rPr lang="ko-KR" dirty="0"/>
              <a:t>둘째 수준</a:t>
            </a:r>
          </a:p>
          <a:p>
            <a:pPr lvl="2" latinLnBrk="1"/>
            <a:r>
              <a:rPr lang="ko-KR" dirty="0"/>
              <a:t>셋째 수준</a:t>
            </a:r>
          </a:p>
          <a:p>
            <a:pPr lvl="3" latinLnBrk="1"/>
            <a:r>
              <a:rPr lang="ko-KR" dirty="0"/>
              <a:t>넷째 수준</a:t>
            </a:r>
          </a:p>
          <a:p>
            <a:pPr lvl="4" latinLnBrk="1"/>
            <a:r>
              <a:rPr lang="ko-KR" dirty="0"/>
              <a:t>다섯째 수준</a:t>
            </a:r>
          </a:p>
          <a:p>
            <a:pPr lvl="5" latinLnBrk="1"/>
            <a:r>
              <a:rPr lang="ko-KR" dirty="0"/>
              <a:t>여섯째 수준</a:t>
            </a:r>
          </a:p>
          <a:p>
            <a:pPr lvl="6" latinLnBrk="1"/>
            <a:r>
              <a:rPr lang="ko-KR" dirty="0"/>
              <a:t>일곱째 수준</a:t>
            </a:r>
          </a:p>
          <a:p>
            <a:pPr lvl="7" latinLnBrk="1"/>
            <a:r>
              <a:rPr lang="ko-KR" dirty="0"/>
              <a:t>여덟째 수준</a:t>
            </a:r>
          </a:p>
          <a:p>
            <a:pPr lvl="8" latinLnBrk="1"/>
            <a:r>
              <a:rPr lang="ko-KR" dirty="0"/>
              <a:t>아홉째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AB3243E-C530-444C-A4B8-E239EB6F2062}" type="datetime5">
              <a:rPr lang="en-US" altLang="ko-KR" smtClean="0"/>
              <a:pPr/>
              <a:t>29-Jul-15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800" cap="all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A8D9AD5-F248-4919-864A-CFD76CC027D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1" hangingPunct="1">
        <a:lnSpc>
          <a:spcPct val="90000"/>
        </a:lnSpc>
        <a:spcBef>
          <a:spcPct val="0"/>
        </a:spcBef>
        <a:buFont typeface="Arial" pitchFamily="34" charset="0"/>
        <a:buNone/>
        <a:defRPr lang="ko-KR" sz="3400" kern="1200">
          <a:solidFill>
            <a:schemeClr val="tx2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lang="ko-KR" sz="20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lang="ko-KR" sz="18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lang="ko-KR" sz="16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lang="ko-KR"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544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lang="ko-KR"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7452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lang="ko-KR"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6pPr>
      <a:lvl7pPr marL="219456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lang="ko-KR" sz="1400" kern="1200" baseline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7pPr>
      <a:lvl8pPr marL="251460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lang="ko-KR" sz="1400" kern="1200" baseline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8pPr>
      <a:lvl9pPr marL="283464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lang="ko-KR" sz="1400" kern="1200" baseline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sourcetreeapp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sourcetreeapp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sourcetreeapp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sourcetreeapp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sourcetreeapp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sourcetreeapp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sourcetreeapp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sourcetreeapp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sourcetreeapp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sourcetree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Sourcetree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이클립스</a:t>
            </a:r>
            <a:endParaRPr lang="ko-KR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이창신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www.sourcetreeapp.com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279576" y="3476625"/>
            <a:ext cx="6791325" cy="3381375"/>
            <a:chOff x="1847528" y="1844824"/>
            <a:chExt cx="6791325" cy="338137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7528" y="1844824"/>
              <a:ext cx="6791325" cy="338137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999656" y="2636912"/>
              <a:ext cx="156966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 err="1" smtClean="0"/>
                <a:t>레파지토리</a:t>
              </a:r>
              <a:r>
                <a:rPr lang="ko-KR" altLang="en-US" sz="1500" dirty="0" smtClean="0"/>
                <a:t> 주소</a:t>
              </a:r>
              <a:endParaRPr lang="ko-KR" altLang="en-US" sz="15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99656" y="3104117"/>
              <a:ext cx="345479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 err="1" smtClean="0"/>
                <a:t>레파지토리가</a:t>
              </a:r>
              <a:r>
                <a:rPr lang="ko-KR" altLang="en-US" sz="1500" dirty="0" smtClean="0"/>
                <a:t> 내 컴퓨터에 저장될 경로</a:t>
              </a:r>
              <a:endParaRPr lang="ko-KR" altLang="en-US" sz="1500" dirty="0"/>
            </a:p>
          </p:txBody>
        </p:sp>
      </p:grpSp>
      <p:sp>
        <p:nvSpPr>
          <p:cNvPr id="9" name="내용 개체 틀 2"/>
          <p:cNvSpPr txBox="1">
            <a:spLocks/>
          </p:cNvSpPr>
          <p:nvPr/>
        </p:nvSpPr>
        <p:spPr>
          <a:xfrm>
            <a:off x="1493520" y="20543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 smtClean="0"/>
              <a:t>아래 그림과 같이 소스경로 </a:t>
            </a:r>
            <a:r>
              <a:rPr lang="en-US" altLang="ko-KR" dirty="0" smtClean="0"/>
              <a:t>/ URL</a:t>
            </a:r>
            <a:r>
              <a:rPr lang="ko-KR" altLang="en-US" dirty="0" smtClean="0"/>
              <a:t>에 아까 </a:t>
            </a:r>
            <a:r>
              <a:rPr lang="ko-KR" altLang="en-US" dirty="0" err="1" smtClean="0"/>
              <a:t>깃허브에서</a:t>
            </a:r>
            <a:r>
              <a:rPr lang="ko-KR" altLang="en-US" dirty="0" smtClean="0"/>
              <a:t> 복사했던 </a:t>
            </a:r>
            <a:r>
              <a:rPr lang="ko-KR" altLang="en-US" dirty="0" err="1" smtClean="0"/>
              <a:t>레파지토리의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붙여 넣습니다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목적지경로는 </a:t>
            </a:r>
            <a:r>
              <a:rPr lang="ko-KR" altLang="en-US" dirty="0" err="1" smtClean="0"/>
              <a:t>깃허브에</a:t>
            </a:r>
            <a:r>
              <a:rPr lang="ko-KR" altLang="en-US" dirty="0" smtClean="0"/>
              <a:t> 있는 </a:t>
            </a:r>
            <a:r>
              <a:rPr lang="ko-KR" altLang="en-US" dirty="0" err="1" smtClean="0"/>
              <a:t>레파지토리가</a:t>
            </a:r>
            <a:r>
              <a:rPr lang="ko-KR" altLang="en-US" dirty="0" smtClean="0"/>
              <a:t> 내 컴퓨터에 저장될 위치를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설정하는 부분입니다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481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www.sourcetreeapp.com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493520" y="20543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en-US" altLang="ko-KR" sz="3000" b="1" dirty="0" smtClean="0"/>
              <a:t>Tip!!! </a:t>
            </a:r>
            <a:r>
              <a:rPr lang="ko-KR" altLang="en-US" sz="3000" b="1" dirty="0" smtClean="0"/>
              <a:t>목적지 경로를 매번 저렇게 </a:t>
            </a:r>
            <a:r>
              <a:rPr lang="ko-KR" altLang="en-US" sz="3000" b="1" dirty="0" err="1" smtClean="0"/>
              <a:t>찾아야하나요</a:t>
            </a:r>
            <a:r>
              <a:rPr lang="en-US" altLang="ko-KR" sz="3000" b="1" dirty="0" smtClean="0"/>
              <a:t>?!</a:t>
            </a:r>
          </a:p>
          <a:p>
            <a:r>
              <a:rPr lang="ko-KR" altLang="en-US" sz="3000" b="1" dirty="0" smtClean="0"/>
              <a:t>절대 아니죠</a:t>
            </a:r>
            <a:r>
              <a:rPr lang="en-US" altLang="ko-KR" sz="3000" b="1" dirty="0" smtClean="0"/>
              <a:t>~!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                                                   </a:t>
            </a:r>
            <a:r>
              <a:rPr lang="en-US" altLang="ko-KR" b="1" dirty="0" err="1" smtClean="0"/>
              <a:t>Sourcetree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상단의 도구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옵션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                                                   </a:t>
            </a:r>
            <a:r>
              <a:rPr lang="ko-KR" altLang="en-US" b="1" dirty="0" smtClean="0"/>
              <a:t>을 누르시면 기본 사용자 정보</a:t>
            </a:r>
            <a:r>
              <a:rPr lang="en-US" altLang="ko-KR" b="1" dirty="0" smtClean="0"/>
              <a:t>,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                                                   </a:t>
            </a:r>
            <a:r>
              <a:rPr lang="ko-KR" altLang="en-US" b="1" dirty="0" smtClean="0"/>
              <a:t>목적지 경로의 자동입력 등을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                                                            </a:t>
            </a:r>
            <a:r>
              <a:rPr lang="ko-KR" altLang="en-US" b="1" dirty="0" smtClean="0"/>
              <a:t>설정할 수 있습니다</a:t>
            </a:r>
            <a:r>
              <a:rPr lang="en-US" altLang="ko-KR" b="1" dirty="0" smtClean="0"/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3429000"/>
            <a:ext cx="54578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9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www.sourcetreeapp.com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1772816"/>
            <a:ext cx="5991225" cy="3867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3712" y="2996952"/>
            <a:ext cx="10518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사용자 이름</a:t>
            </a:r>
            <a:endParaRPr lang="ko-KR" altLang="en-US" sz="1300" dirty="0"/>
          </a:p>
        </p:txBody>
      </p:sp>
      <p:sp>
        <p:nvSpPr>
          <p:cNvPr id="11" name="TextBox 10"/>
          <p:cNvSpPr txBox="1"/>
          <p:nvPr/>
        </p:nvSpPr>
        <p:spPr>
          <a:xfrm>
            <a:off x="3503711" y="3215178"/>
            <a:ext cx="12186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smtClean="0"/>
              <a:t>사용자 </a:t>
            </a:r>
            <a:r>
              <a:rPr lang="ko-KR" altLang="en-US" sz="1300" dirty="0" err="1" smtClean="0"/>
              <a:t>이메일</a:t>
            </a:r>
            <a:endParaRPr lang="ko-KR" altLang="en-US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3863752" y="4869160"/>
            <a:ext cx="20858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 smtClean="0"/>
              <a:t>레파지토리의</a:t>
            </a:r>
            <a:r>
              <a:rPr lang="ko-KR" altLang="en-US" sz="1300" dirty="0" smtClean="0"/>
              <a:t> 목적지경로</a:t>
            </a:r>
            <a:endParaRPr lang="ko-KR" altLang="en-US" sz="1300" dirty="0"/>
          </a:p>
        </p:txBody>
      </p:sp>
      <p:sp>
        <p:nvSpPr>
          <p:cNvPr id="13" name="타원 12"/>
          <p:cNvSpPr/>
          <p:nvPr/>
        </p:nvSpPr>
        <p:spPr>
          <a:xfrm>
            <a:off x="2207568" y="2711098"/>
            <a:ext cx="2952328" cy="86409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553493" y="4538629"/>
            <a:ext cx="3396086" cy="86409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9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www.sourcetreeapp.com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493520" y="20543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71389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 smtClean="0"/>
              <a:t>프로젝트 폴더를 설정해놓으면 복제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생성에서 소스경로</a:t>
            </a:r>
            <a:r>
              <a:rPr lang="en-US" altLang="ko-KR" dirty="0" smtClean="0"/>
              <a:t>/URL</a:t>
            </a:r>
            <a:r>
              <a:rPr lang="ko-KR" altLang="en-US" dirty="0" smtClean="0"/>
              <a:t>을 입력하고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목적지 경로의 입력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화면을 클릭하면 자동으로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프로젝트 폴더</a:t>
            </a:r>
            <a:r>
              <a:rPr lang="en-US" altLang="ko-KR" dirty="0" smtClean="0"/>
              <a:t>\</a:t>
            </a:r>
            <a:r>
              <a:rPr lang="ko-KR" altLang="en-US" dirty="0" err="1" smtClean="0"/>
              <a:t>레파지토리명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이 생성됩니다</a:t>
            </a:r>
            <a:endParaRPr lang="en-US" altLang="ko-KR" dirty="0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2880734"/>
            <a:ext cx="67437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www.sourcetreeapp.com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493520" y="20543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71389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 smtClean="0"/>
              <a:t>소스경로와 목적지경로를 입력했다면 클론을 클릭해 </a:t>
            </a:r>
            <a:r>
              <a:rPr lang="ko-KR" altLang="en-US" dirty="0" err="1" smtClean="0"/>
              <a:t>레파지토리의</a:t>
            </a:r>
            <a:r>
              <a:rPr lang="ko-KR" altLang="en-US" dirty="0" smtClean="0"/>
              <a:t> 클론을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생성합니다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2514298"/>
            <a:ext cx="6743700" cy="3371850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7248128" y="5254160"/>
            <a:ext cx="915244" cy="6011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52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www.sourcetreeapp.com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493520" y="20543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71389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 smtClean="0"/>
              <a:t>소스경로와 목적지경로를 입력했다면 클론을 클릭해 </a:t>
            </a:r>
            <a:r>
              <a:rPr lang="ko-KR" altLang="en-US" dirty="0" err="1" smtClean="0"/>
              <a:t>레파지토리의</a:t>
            </a:r>
            <a:r>
              <a:rPr lang="ko-KR" altLang="en-US" dirty="0" smtClean="0"/>
              <a:t> 클론을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생성합니다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2514298"/>
            <a:ext cx="6743700" cy="3371850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7248128" y="5254160"/>
            <a:ext cx="915244" cy="6011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www.sourcetreeapp.com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71389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 smtClean="0"/>
              <a:t>아래 그림처럼 클론이 생성된 것을 볼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클론의 이름 옆에 보이는 것은 클론의 경로인데요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클론의 경로 잘 봐두시기 바랍니다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ko-KR" altLang="en-US" dirty="0" smtClean="0"/>
              <a:t>경로가 잘 보이지 않는다면 흰색과 회색의 경계에 마우스를 가져가면 회색의 경계를 축소시켜 </a:t>
            </a:r>
            <a:r>
              <a:rPr lang="ko-KR" altLang="en-US" dirty="0" err="1" smtClean="0"/>
              <a:t>레파지토리의</a:t>
            </a:r>
            <a:r>
              <a:rPr lang="ko-KR" altLang="en-US" dirty="0" smtClean="0"/>
              <a:t> 경로를 볼 수 있습니다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562195" y="3789040"/>
            <a:ext cx="4505325" cy="2667769"/>
            <a:chOff x="1590675" y="2532252"/>
            <a:chExt cx="4505325" cy="317182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3075" y="2532252"/>
              <a:ext cx="4352925" cy="3171825"/>
            </a:xfrm>
            <a:prstGeom prst="rect">
              <a:avLst/>
            </a:prstGeom>
          </p:spPr>
        </p:pic>
        <p:sp>
          <p:nvSpPr>
            <p:cNvPr id="10" name="타원 9"/>
            <p:cNvSpPr/>
            <p:nvPr/>
          </p:nvSpPr>
          <p:spPr>
            <a:xfrm>
              <a:off x="1590675" y="3356992"/>
              <a:ext cx="2489101" cy="108012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956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www.sourcetreeapp.com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493520" y="20543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71389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 smtClean="0"/>
              <a:t>빨간색 원 부분을 보시면 </a:t>
            </a:r>
            <a:r>
              <a:rPr lang="ko-KR" altLang="en-US" dirty="0" err="1" smtClean="0"/>
              <a:t>새로만든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레파지토리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즉 비어있는 </a:t>
            </a:r>
            <a:r>
              <a:rPr lang="ko-KR" altLang="en-US" dirty="0" err="1" smtClean="0"/>
              <a:t>레파지토리의</a:t>
            </a:r>
            <a:r>
              <a:rPr lang="ko-KR" altLang="en-US" dirty="0" smtClean="0"/>
              <a:t> 클론을 생성했기 때문에 아무것도 보이지 않습니다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이제 </a:t>
            </a:r>
            <a:r>
              <a:rPr lang="ko-KR" altLang="en-US" dirty="0" err="1" smtClean="0"/>
              <a:t>이클립스를</a:t>
            </a:r>
            <a:r>
              <a:rPr lang="ko-KR" altLang="en-US" dirty="0" smtClean="0"/>
              <a:t> 켭니다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2532252"/>
            <a:ext cx="4352925" cy="3171825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3919536" y="3645024"/>
            <a:ext cx="1312367" cy="172819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64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379200" y="1843383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71389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Window – Show View – Other</a:t>
            </a:r>
            <a:r>
              <a:rPr lang="ko-KR" altLang="en-US" dirty="0" smtClean="0"/>
              <a:t>을 눌러주세요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2276872"/>
            <a:ext cx="74485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1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379200" y="1843383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71389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 smtClean="0"/>
              <a:t>다음과 같은 화면에서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Gir</a:t>
            </a:r>
            <a:r>
              <a:rPr lang="en-US" altLang="ko-KR" dirty="0" smtClean="0"/>
              <a:t> Repositories</a:t>
            </a:r>
            <a:r>
              <a:rPr lang="ko-KR" altLang="en-US" dirty="0" smtClean="0"/>
              <a:t>를 더블클릭 또는 선택 후 </a:t>
            </a:r>
            <a:r>
              <a:rPr lang="en-US" altLang="ko-KR" dirty="0" smtClean="0"/>
              <a:t>OK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눌러주세요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2420888"/>
            <a:ext cx="30575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en-US" altLang="ko-KR" dirty="0"/>
              <a:t>, </a:t>
            </a:r>
            <a:r>
              <a:rPr lang="en-US" altLang="ko-KR" dirty="0" err="1"/>
              <a:t>Sourcetree</a:t>
            </a:r>
            <a:r>
              <a:rPr lang="en-US" altLang="ko-KR" dirty="0"/>
              <a:t>, </a:t>
            </a:r>
            <a:r>
              <a:rPr lang="ko-KR" altLang="en-US" dirty="0" err="1"/>
              <a:t>이클립스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r>
              <a:rPr lang="ko-KR" altLang="en-US" dirty="0" err="1" smtClean="0"/>
              <a:t>깃허브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Sourcetree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이클립스를</a:t>
            </a:r>
            <a:r>
              <a:rPr lang="ko-KR" altLang="en-US" dirty="0" smtClean="0"/>
              <a:t> 사용하여 프로젝트 관리하는 방법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379200" y="1843383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71389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 smtClean="0"/>
              <a:t>아래 그림과 같이 </a:t>
            </a:r>
            <a:r>
              <a:rPr lang="en-US" altLang="ko-KR" dirty="0" smtClean="0"/>
              <a:t>Console </a:t>
            </a:r>
            <a:r>
              <a:rPr lang="ko-KR" altLang="en-US" dirty="0" smtClean="0"/>
              <a:t>옆에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Repositories</a:t>
            </a:r>
            <a:r>
              <a:rPr lang="ko-KR" altLang="en-US" dirty="0" smtClean="0"/>
              <a:t>가 추가된 것을 볼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이제 </a:t>
            </a:r>
            <a:r>
              <a:rPr lang="en-US" altLang="ko-KR" dirty="0" smtClean="0"/>
              <a:t>add an existing local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repository</a:t>
            </a:r>
            <a:r>
              <a:rPr lang="ko-KR" altLang="en-US" dirty="0" smtClean="0"/>
              <a:t>를 눌러 </a:t>
            </a:r>
            <a:r>
              <a:rPr lang="en-US" altLang="ko-KR" dirty="0" err="1" smtClean="0"/>
              <a:t>Sourcetree</a:t>
            </a:r>
            <a:r>
              <a:rPr lang="ko-KR" altLang="en-US" dirty="0" smtClean="0"/>
              <a:t>에서 클론을 생성한 </a:t>
            </a:r>
            <a:r>
              <a:rPr lang="ko-KR" altLang="en-US" dirty="0" err="1" smtClean="0"/>
              <a:t>레파지토리와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이클립스와</a:t>
            </a:r>
            <a:r>
              <a:rPr lang="ko-KR" altLang="en-US" dirty="0" smtClean="0"/>
              <a:t> 연동 시킵니다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487488" y="3068960"/>
            <a:ext cx="8543925" cy="2762250"/>
            <a:chOff x="1631504" y="2526071"/>
            <a:chExt cx="8543925" cy="27622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1504" y="2526071"/>
              <a:ext cx="8543925" cy="2762250"/>
            </a:xfrm>
            <a:prstGeom prst="rect">
              <a:avLst/>
            </a:prstGeom>
          </p:spPr>
        </p:pic>
        <p:sp>
          <p:nvSpPr>
            <p:cNvPr id="7" name="타원 6"/>
            <p:cNvSpPr/>
            <p:nvPr/>
          </p:nvSpPr>
          <p:spPr>
            <a:xfrm>
              <a:off x="4799856" y="4005064"/>
              <a:ext cx="3112568" cy="43204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257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341120" y="1685697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71389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en-US" altLang="ko-KR" dirty="0" smtClean="0"/>
              <a:t>Browse </a:t>
            </a:r>
            <a:r>
              <a:rPr lang="ko-KR" altLang="en-US" dirty="0" smtClean="0"/>
              <a:t>버튼을 클릭해 클론의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경로를 찾아줍니다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5447928" y="332656"/>
            <a:ext cx="5095875" cy="6048375"/>
            <a:chOff x="4655840" y="332656"/>
            <a:chExt cx="5095875" cy="604837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55840" y="332656"/>
              <a:ext cx="5095875" cy="6048375"/>
            </a:xfrm>
            <a:prstGeom prst="rect">
              <a:avLst/>
            </a:prstGeom>
          </p:spPr>
        </p:pic>
        <p:sp>
          <p:nvSpPr>
            <p:cNvPr id="11" name="타원 10"/>
            <p:cNvSpPr/>
            <p:nvPr/>
          </p:nvSpPr>
          <p:spPr>
            <a:xfrm>
              <a:off x="8400256" y="1434806"/>
              <a:ext cx="648072" cy="43204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354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71389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Repositories</a:t>
            </a:r>
            <a:r>
              <a:rPr lang="ko-KR" altLang="en-US" dirty="0" smtClean="0"/>
              <a:t>를 보시면 아래 그림과 같이 정상적으로 연동된 것을 보실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이제 새로운 </a:t>
            </a:r>
            <a:r>
              <a:rPr lang="en-US" altLang="ko-KR" dirty="0" smtClean="0"/>
              <a:t>Java Project</a:t>
            </a:r>
            <a:r>
              <a:rPr lang="ko-KR" altLang="en-US" dirty="0" smtClean="0"/>
              <a:t>를 만들어 줍니다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492896"/>
            <a:ext cx="66865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6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71389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 smtClean="0"/>
              <a:t>저는 </a:t>
            </a:r>
            <a:r>
              <a:rPr lang="en-US" altLang="ko-KR" dirty="0" smtClean="0"/>
              <a:t>HelloWorld!</a:t>
            </a:r>
            <a:r>
              <a:rPr lang="ko-KR" altLang="en-US" dirty="0" smtClean="0"/>
              <a:t>라는 프로젝트를 생성 했는데요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지금은 그냥 평범한 </a:t>
            </a:r>
            <a:r>
              <a:rPr lang="en-US" altLang="ko-KR" dirty="0" smtClean="0"/>
              <a:t>Java Project</a:t>
            </a:r>
            <a:r>
              <a:rPr lang="ko-KR" altLang="en-US" dirty="0" smtClean="0"/>
              <a:t>처럼 보입니다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2852936"/>
            <a:ext cx="2590800" cy="2286000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1847528" y="3212976"/>
            <a:ext cx="115212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92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71389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 smtClean="0"/>
              <a:t>만든 프로젝트를 </a:t>
            </a:r>
            <a:r>
              <a:rPr lang="ko-KR" altLang="en-US" dirty="0" err="1" smtClean="0"/>
              <a:t>우클릭한</a:t>
            </a:r>
            <a:r>
              <a:rPr lang="ko-KR" altLang="en-US" dirty="0" smtClean="0"/>
              <a:t> 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Team – Share Project</a:t>
            </a:r>
            <a:r>
              <a:rPr lang="ko-KR" altLang="en-US" dirty="0" smtClean="0"/>
              <a:t>를 선택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88" y="446168"/>
            <a:ext cx="4236815" cy="54000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8040216" y="4653136"/>
            <a:ext cx="936104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519936" y="4437112"/>
            <a:ext cx="576064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51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71389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을 선택 후 </a:t>
            </a:r>
            <a:r>
              <a:rPr lang="en-US" altLang="ko-KR" dirty="0" smtClean="0"/>
              <a:t>Next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19536" y="2204864"/>
            <a:ext cx="5000625" cy="4124325"/>
            <a:chOff x="6312024" y="1196752"/>
            <a:chExt cx="5000625" cy="41243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12024" y="1196752"/>
              <a:ext cx="5000625" cy="4124325"/>
            </a:xfrm>
            <a:prstGeom prst="rect">
              <a:avLst/>
            </a:prstGeom>
          </p:spPr>
        </p:pic>
        <p:sp>
          <p:nvSpPr>
            <p:cNvPr id="7" name="타원 6"/>
            <p:cNvSpPr/>
            <p:nvPr/>
          </p:nvSpPr>
          <p:spPr>
            <a:xfrm>
              <a:off x="8416292" y="4797152"/>
              <a:ext cx="792088" cy="43204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607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71389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en-US" altLang="ko-KR" dirty="0" smtClean="0"/>
              <a:t>Repository</a:t>
            </a:r>
            <a:r>
              <a:rPr lang="ko-KR" altLang="en-US" dirty="0" smtClean="0"/>
              <a:t>의 리스트버튼을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눌러 아까 생성했던 클론과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연결 시켜줍니다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</a:t>
            </a:r>
            <a:r>
              <a:rPr lang="en-US" altLang="ko-KR" dirty="0" smtClean="0"/>
              <a:t>Finish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64" y="836712"/>
            <a:ext cx="72104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3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71389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 smtClean="0"/>
              <a:t>이제 만들었던 프로젝트를 보면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클론명</a:t>
            </a:r>
            <a:r>
              <a:rPr lang="ko-KR" altLang="en-US" dirty="0"/>
              <a:t> </a:t>
            </a:r>
            <a:r>
              <a:rPr lang="en-US" altLang="ko-KR" dirty="0" smtClean="0"/>
              <a:t>NO-HEAD]</a:t>
            </a:r>
            <a:r>
              <a:rPr lang="ko-KR" altLang="en-US" dirty="0" smtClean="0"/>
              <a:t>가 추가된 것을 볼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정상적으로 연동 되었다는 뜻이죠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996952"/>
            <a:ext cx="30670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7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71389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en-US" altLang="ko-KR" dirty="0" err="1" smtClean="0"/>
              <a:t>Sourcetree</a:t>
            </a:r>
            <a:r>
              <a:rPr lang="ko-KR" altLang="en-US" dirty="0" smtClean="0"/>
              <a:t>로 잠깐 돌아가서 보면</a:t>
            </a:r>
            <a:endParaRPr lang="en-US" altLang="ko-KR" dirty="0" smtClean="0"/>
          </a:p>
          <a:p>
            <a:r>
              <a:rPr lang="ko-KR" altLang="en-US" dirty="0" smtClean="0"/>
              <a:t>옆 그림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스테이지에 올라가지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않은 파일에 </a:t>
            </a:r>
            <a:r>
              <a:rPr lang="en-US" altLang="ko-KR" dirty="0" smtClean="0"/>
              <a:t>HelloWorld! 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의 파일들이 추가된 것을 볼 수 </a:t>
            </a:r>
            <a:r>
              <a:rPr lang="ko-KR" altLang="en-US" dirty="0" err="1" smtClean="0"/>
              <a:t>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스테이지에 올라가지 않은 파일 옆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체크 박스를 체크하게 되면 모든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파일들이 선택됩니다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물론 따로 선택해서 스테이지에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올릴 수 </a:t>
            </a:r>
            <a:r>
              <a:rPr lang="ko-KR" altLang="en-US" dirty="0" err="1" smtClean="0"/>
              <a:t>도있겠죠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116632"/>
            <a:ext cx="60007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2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71389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 smtClean="0"/>
              <a:t>이제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해보겠습니다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모든 파일을 스테이지에 올린 뒤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클릭합니다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177852"/>
            <a:ext cx="6162675" cy="33147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2063552" y="2420888"/>
            <a:ext cx="792088" cy="5040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58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공부</a:t>
            </a:r>
            <a:r>
              <a:rPr lang="ko-KR" dirty="0" smtClean="0"/>
              <a:t> </a:t>
            </a:r>
            <a:r>
              <a:rPr lang="ko-KR" dirty="0"/>
              <a:t>범위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- </a:t>
            </a:r>
            <a:r>
              <a:rPr lang="ko-KR" altLang="en-US" dirty="0" err="1" smtClean="0"/>
              <a:t>레파지토리</a:t>
            </a:r>
            <a:r>
              <a:rPr lang="ko-KR" altLang="en-US" dirty="0" smtClean="0"/>
              <a:t> 생성</a:t>
            </a:r>
            <a:endParaRPr lang="en-US" altLang="ko-KR" dirty="0"/>
          </a:p>
          <a:p>
            <a:r>
              <a:rPr lang="en-US" altLang="ko-KR" dirty="0" err="1" smtClean="0"/>
              <a:t>Sourcetree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다운로드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복제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커밋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푸시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깃플로우</a:t>
            </a:r>
            <a:endParaRPr lang="en-US" altLang="ko-KR" dirty="0"/>
          </a:p>
          <a:p>
            <a:r>
              <a:rPr lang="ko-KR" altLang="en-US" dirty="0" err="1" smtClean="0"/>
              <a:t>이클립스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lang="ko-KR" altLang="en-US" dirty="0" smtClean="0"/>
              <a:t>프로젝트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71389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 smtClean="0"/>
              <a:t>이제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해보겠습니다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모든 파일을 스테이지에 올린 뒤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클릭합니다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177852"/>
            <a:ext cx="6162675" cy="33147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2063552" y="2420888"/>
            <a:ext cx="792088" cy="5040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42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71389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 err="1" smtClean="0"/>
              <a:t>커밋</a:t>
            </a:r>
            <a:r>
              <a:rPr lang="ko-KR" altLang="en-US" dirty="0" smtClean="0"/>
              <a:t> 클릭 후 중간 하단에 보시면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메시지를 입력할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커밋</a:t>
            </a:r>
            <a:r>
              <a:rPr lang="ko-KR" altLang="en-US" dirty="0" smtClean="0"/>
              <a:t> 메시지 입력 후 </a:t>
            </a:r>
            <a:r>
              <a:rPr lang="ko-KR" altLang="en-US" dirty="0" err="1" smtClean="0"/>
              <a:t>커밋</a:t>
            </a:r>
            <a:r>
              <a:rPr lang="en-US" altLang="ko-KR" dirty="0" smtClean="0"/>
              <a:t>!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2708920"/>
            <a:ext cx="9163050" cy="2333625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9120336" y="4293096"/>
            <a:ext cx="792088" cy="5040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80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2141916"/>
            <a:ext cx="4933950" cy="2076450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71389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 err="1" smtClean="0"/>
              <a:t>커밋을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하게되면</a:t>
            </a:r>
            <a:r>
              <a:rPr lang="ko-KR" altLang="en-US" dirty="0" smtClean="0"/>
              <a:t> 화면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브랜치에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master</a:t>
            </a:r>
            <a:r>
              <a:rPr lang="ko-KR" altLang="en-US" dirty="0" smtClean="0"/>
              <a:t>가 생긴 것을 볼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이제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에 가서 정말로 </a:t>
            </a:r>
            <a:r>
              <a:rPr lang="ko-KR" altLang="en-US" dirty="0" err="1" smtClean="0"/>
              <a:t>커밋이</a:t>
            </a:r>
            <a:r>
              <a:rPr lang="ko-KR" altLang="en-US" dirty="0" smtClean="0"/>
              <a:t> 잘 반영 됐나 확인 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반영되지 않았죠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왜</a:t>
            </a:r>
            <a:r>
              <a:rPr lang="en-US" altLang="ko-KR" dirty="0" smtClean="0"/>
              <a:t>???</a:t>
            </a:r>
          </a:p>
        </p:txBody>
      </p:sp>
      <p:sp>
        <p:nvSpPr>
          <p:cNvPr id="7" name="타원 6"/>
          <p:cNvSpPr/>
          <p:nvPr/>
        </p:nvSpPr>
        <p:spPr>
          <a:xfrm>
            <a:off x="1775520" y="2928113"/>
            <a:ext cx="1056250" cy="5040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59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42697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487488" y="1771389"/>
            <a:ext cx="9509760" cy="4537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 err="1" smtClean="0"/>
              <a:t>커밋만</a:t>
            </a:r>
            <a:r>
              <a:rPr lang="ko-KR" altLang="en-US" dirty="0" smtClean="0"/>
              <a:t> 한다고 바로 내 </a:t>
            </a:r>
            <a:r>
              <a:rPr lang="ko-KR" altLang="en-US" dirty="0" err="1" smtClean="0"/>
              <a:t>레파지도리에</a:t>
            </a:r>
            <a:r>
              <a:rPr lang="ko-KR" altLang="en-US" dirty="0" smtClean="0"/>
              <a:t> 반영되지 않습니다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이것은 내 </a:t>
            </a:r>
            <a:r>
              <a:rPr lang="ko-KR" altLang="en-US" dirty="0" err="1" smtClean="0"/>
              <a:t>로컬에있는</a:t>
            </a:r>
            <a:r>
              <a:rPr lang="ko-KR" altLang="en-US" dirty="0" smtClean="0"/>
              <a:t> 클론에 반영된 것이죠</a:t>
            </a:r>
            <a:r>
              <a:rPr lang="en-US" altLang="ko-KR" dirty="0" smtClean="0"/>
              <a:t>…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푸시를</a:t>
            </a:r>
            <a:r>
              <a:rPr lang="ko-KR" altLang="en-US" dirty="0" smtClean="0"/>
              <a:t> 해줘야 내 </a:t>
            </a:r>
            <a:r>
              <a:rPr lang="ko-KR" altLang="en-US" dirty="0" err="1" smtClean="0"/>
              <a:t>레파지토리에</a:t>
            </a:r>
            <a:r>
              <a:rPr lang="ko-KR" altLang="en-US" dirty="0" smtClean="0"/>
              <a:t> 최종적으로 반영되게 됩니다</a:t>
            </a:r>
            <a:r>
              <a:rPr lang="en-US" altLang="ko-KR" dirty="0" smtClean="0"/>
              <a:t>.</a:t>
            </a:r>
          </a:p>
          <a:p>
            <a:pPr marL="45720" indent="0">
              <a:buNone/>
            </a:pPr>
            <a:endParaRPr lang="en-US" altLang="ko-KR" dirty="0" smtClean="0"/>
          </a:p>
          <a:p>
            <a:pPr marL="45720" indent="0">
              <a:buNone/>
            </a:pPr>
            <a:endParaRPr lang="en-US" altLang="ko-KR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1847528" y="2780928"/>
            <a:ext cx="4991100" cy="2686050"/>
            <a:chOff x="1847528" y="2780928"/>
            <a:chExt cx="4991100" cy="26860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7528" y="2780928"/>
              <a:ext cx="4991100" cy="2686050"/>
            </a:xfrm>
            <a:prstGeom prst="rect">
              <a:avLst/>
            </a:prstGeom>
          </p:spPr>
        </p:pic>
        <p:sp>
          <p:nvSpPr>
            <p:cNvPr id="8" name="타원 7"/>
            <p:cNvSpPr/>
            <p:nvPr/>
          </p:nvSpPr>
          <p:spPr>
            <a:xfrm>
              <a:off x="4871864" y="3140968"/>
              <a:ext cx="648072" cy="50405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474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42697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487488" y="1771389"/>
            <a:ext cx="9509760" cy="4537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 err="1" smtClean="0"/>
              <a:t>푸시를</a:t>
            </a:r>
            <a:r>
              <a:rPr lang="ko-KR" altLang="en-US" dirty="0" smtClean="0"/>
              <a:t> 누른 뒤 나오는 창에서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푸시</a:t>
            </a:r>
            <a:r>
              <a:rPr lang="en-US" altLang="ko-KR" dirty="0" smtClean="0"/>
              <a:t>?</a:t>
            </a:r>
            <a:r>
              <a:rPr lang="ko-KR" altLang="en-US" dirty="0" smtClean="0"/>
              <a:t>부분을 체크해줍니다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그 다음 확인을 누르면 아래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그림과 같은 창이 나오는데요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내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계정이름과 비밀번호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를 입력해줍니다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다음 </a:t>
            </a:r>
            <a:r>
              <a:rPr lang="en-US" altLang="ko-KR" dirty="0" smtClean="0"/>
              <a:t>Login!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5663952" y="692696"/>
            <a:ext cx="6010275" cy="4953000"/>
            <a:chOff x="5519936" y="548680"/>
            <a:chExt cx="6010275" cy="495300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19936" y="548680"/>
              <a:ext cx="6010275" cy="4953000"/>
            </a:xfrm>
            <a:prstGeom prst="rect">
              <a:avLst/>
            </a:prstGeom>
          </p:spPr>
        </p:pic>
        <p:sp>
          <p:nvSpPr>
            <p:cNvPr id="11" name="타원 10"/>
            <p:cNvSpPr/>
            <p:nvPr/>
          </p:nvSpPr>
          <p:spPr>
            <a:xfrm>
              <a:off x="9840416" y="4929918"/>
              <a:ext cx="720080" cy="50405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720" y="3915625"/>
            <a:ext cx="38100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6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42697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487488" y="1771389"/>
            <a:ext cx="9509760" cy="4537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 err="1" smtClean="0"/>
              <a:t>깃허브로</a:t>
            </a:r>
            <a:r>
              <a:rPr lang="ko-KR" altLang="en-US" dirty="0" smtClean="0"/>
              <a:t> 돌아가서 내가 만들었던 </a:t>
            </a:r>
            <a:r>
              <a:rPr lang="ko-KR" altLang="en-US" dirty="0" err="1" smtClean="0"/>
              <a:t>레파지토리를</a:t>
            </a:r>
            <a:r>
              <a:rPr lang="ko-KR" altLang="en-US" dirty="0" smtClean="0"/>
              <a:t> 보면 방금 </a:t>
            </a:r>
            <a:r>
              <a:rPr lang="ko-KR" altLang="en-US" dirty="0" err="1" smtClean="0"/>
              <a:t>푸시한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Java Project</a:t>
            </a:r>
            <a:r>
              <a:rPr lang="ko-KR" altLang="en-US" dirty="0" smtClean="0"/>
              <a:t>를 보실 수 있습니다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짝짝짝</a:t>
            </a:r>
            <a:r>
              <a:rPr lang="en-US" altLang="ko-KR" dirty="0" smtClean="0"/>
              <a:t>~~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 그림의 파란색 동그라미는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메시지 입니다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221" y="2438794"/>
            <a:ext cx="9534525" cy="1609725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1497738" y="3140968"/>
            <a:ext cx="1357901" cy="5040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295800" y="3140968"/>
            <a:ext cx="1357901" cy="504056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7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www.github.com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우선 </a:t>
            </a:r>
            <a:r>
              <a:rPr lang="ko-KR" altLang="en-US" dirty="0" err="1" smtClean="0"/>
              <a:t>깃허브를</a:t>
            </a:r>
            <a:r>
              <a:rPr lang="ko-KR" altLang="en-US" dirty="0" smtClean="0"/>
              <a:t> 사용하기 위해서 </a:t>
            </a:r>
            <a:r>
              <a:rPr lang="ko-KR" altLang="en-US" dirty="0" err="1" smtClean="0"/>
              <a:t>깃허브에</a:t>
            </a:r>
            <a:r>
              <a:rPr lang="ko-KR" altLang="en-US" dirty="0" smtClean="0"/>
              <a:t> 회원가입을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회원가입을 </a:t>
            </a:r>
            <a:r>
              <a:rPr lang="ko-KR" altLang="en-US" dirty="0" err="1" smtClean="0"/>
              <a:t>하고나서</a:t>
            </a:r>
            <a:r>
              <a:rPr lang="ko-KR" altLang="en-US" dirty="0" smtClean="0"/>
              <a:t> 자동으로 </a:t>
            </a:r>
            <a:r>
              <a:rPr lang="ko-KR" altLang="en-US" dirty="0" err="1" smtClean="0"/>
              <a:t>로그인이</a:t>
            </a:r>
            <a:r>
              <a:rPr lang="ko-KR" altLang="en-US" dirty="0" smtClean="0"/>
              <a:t> 되지 않는다면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983432" y="2630747"/>
            <a:ext cx="9600556" cy="3600000"/>
            <a:chOff x="911424" y="2298938"/>
            <a:chExt cx="9600556" cy="415399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1424" y="2852936"/>
              <a:ext cx="9464151" cy="3600000"/>
            </a:xfrm>
            <a:prstGeom prst="rect">
              <a:avLst/>
            </a:prstGeom>
          </p:spPr>
        </p:pic>
        <p:sp>
          <p:nvSpPr>
            <p:cNvPr id="8" name="타원 7"/>
            <p:cNvSpPr/>
            <p:nvPr/>
          </p:nvSpPr>
          <p:spPr>
            <a:xfrm>
              <a:off x="9624392" y="2852936"/>
              <a:ext cx="720080" cy="576064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6883" y="2298938"/>
              <a:ext cx="105509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dirty="0" smtClean="0"/>
                <a:t>클릭</a:t>
              </a:r>
              <a:r>
                <a:rPr lang="en-US" altLang="ko-KR" sz="3000" dirty="0" smtClean="0"/>
                <a:t>!</a:t>
              </a:r>
              <a:endParaRPr lang="ko-KR" altLang="en-US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584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86" y="2311056"/>
            <a:ext cx="11896725" cy="27908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3"/>
              </a:rPr>
              <a:t>www.github.com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로그인에</a:t>
            </a:r>
            <a:r>
              <a:rPr lang="ko-KR" altLang="en-US" dirty="0" smtClean="0"/>
              <a:t> 성공하셨다면 아래 </a:t>
            </a:r>
            <a:r>
              <a:rPr lang="ko-KR" altLang="en-US" dirty="0" err="1" smtClean="0"/>
              <a:t>그림과같이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+</a:t>
            </a:r>
            <a:r>
              <a:rPr lang="ko-KR" altLang="en-US" dirty="0" smtClean="0"/>
              <a:t>를 클릭 </a:t>
            </a:r>
            <a:r>
              <a:rPr lang="ko-KR" altLang="en-US" dirty="0" err="1" smtClean="0"/>
              <a:t>한뒤</a:t>
            </a:r>
            <a:r>
              <a:rPr lang="ko-KR" altLang="en-US" dirty="0" smtClean="0"/>
              <a:t> </a:t>
            </a:r>
            <a:r>
              <a:rPr lang="en-US" altLang="ko-KR" dirty="0" smtClean="0"/>
              <a:t>New repository </a:t>
            </a:r>
            <a:r>
              <a:rPr lang="ko-KR" altLang="en-US" dirty="0" smtClean="0"/>
              <a:t>클릭 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0560496" y="2311056"/>
            <a:ext cx="504056" cy="4698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430168" y="1765863"/>
            <a:ext cx="1055097" cy="480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/>
              <a:t>클릭</a:t>
            </a:r>
            <a:r>
              <a:rPr lang="en-US" altLang="ko-KR" sz="3000" dirty="0" smtClean="0"/>
              <a:t>!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04669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939593" y="2630747"/>
            <a:ext cx="9963717" cy="3600000"/>
            <a:chOff x="939593" y="2630747"/>
            <a:chExt cx="9963717" cy="3600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9593" y="2630747"/>
              <a:ext cx="9963717" cy="3600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51784" y="3571354"/>
              <a:ext cx="2355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err="1" smtClean="0"/>
                <a:t>레파지토리</a:t>
              </a:r>
              <a:r>
                <a:rPr lang="ko-KR" altLang="en-US" dirty="0" smtClean="0"/>
                <a:t> 이름 입력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67608" y="4615800"/>
              <a:ext cx="4110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필요에 따라서 </a:t>
              </a:r>
              <a:r>
                <a:rPr lang="ko-KR" altLang="en-US" dirty="0" err="1" smtClean="0"/>
                <a:t>레파지토리</a:t>
              </a:r>
              <a:r>
                <a:rPr lang="ko-KR" altLang="en-US" dirty="0" smtClean="0"/>
                <a:t> 설명도 입력</a:t>
              </a:r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3"/>
              </a:rPr>
              <a:t>www.github.com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화면에서 </a:t>
            </a:r>
            <a:r>
              <a:rPr lang="en-US" altLang="ko-KR" dirty="0" smtClean="0"/>
              <a:t>Repository name</a:t>
            </a:r>
            <a:r>
              <a:rPr lang="ko-KR" altLang="en-US" dirty="0" smtClean="0"/>
              <a:t>을 입력합니다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필요에 따라서 </a:t>
            </a:r>
            <a:r>
              <a:rPr lang="ko-KR" altLang="en-US" dirty="0" err="1" smtClean="0"/>
              <a:t>레파지토리의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설명</a:t>
            </a:r>
            <a:r>
              <a:rPr lang="en-US" altLang="ko-KR" dirty="0" smtClean="0"/>
              <a:t>(Description)</a:t>
            </a:r>
            <a:r>
              <a:rPr lang="ko-KR" altLang="en-US" dirty="0" smtClean="0"/>
              <a:t>도 넣어주세요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135560" y="4985132"/>
            <a:ext cx="1368152" cy="1228354"/>
            <a:chOff x="2135560" y="4985132"/>
            <a:chExt cx="1368152" cy="1228354"/>
          </a:xfrm>
        </p:grpSpPr>
        <p:sp>
          <p:nvSpPr>
            <p:cNvPr id="10" name="타원 9"/>
            <p:cNvSpPr/>
            <p:nvPr/>
          </p:nvSpPr>
          <p:spPr>
            <a:xfrm>
              <a:off x="2711624" y="4985132"/>
              <a:ext cx="792088" cy="1228354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/>
            <p:cNvCxnSpPr>
              <a:stCxn id="10" idx="2"/>
            </p:cNvCxnSpPr>
            <p:nvPr/>
          </p:nvCxnSpPr>
          <p:spPr>
            <a:xfrm flipH="1">
              <a:off x="2135560" y="5599309"/>
              <a:ext cx="57606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509802" y="5276143"/>
            <a:ext cx="1662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이건뭘까요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다음 장에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36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www.github.com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저 </a:t>
            </a:r>
            <a:r>
              <a:rPr lang="en-US" altLang="ko-KR" dirty="0" smtClean="0"/>
              <a:t>Public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레파지토리의</a:t>
            </a:r>
            <a:r>
              <a:rPr lang="ko-KR" altLang="en-US" dirty="0" smtClean="0"/>
              <a:t> 공개 여부입니다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Public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레파지토리를</a:t>
            </a:r>
            <a:r>
              <a:rPr lang="ko-KR" altLang="en-US" dirty="0" smtClean="0"/>
              <a:t> 공개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어느 누구든 내 </a:t>
            </a:r>
            <a:r>
              <a:rPr lang="ko-KR" altLang="en-US" dirty="0" err="1" smtClean="0"/>
              <a:t>레파지토리에</a:t>
            </a:r>
            <a:r>
              <a:rPr lang="ko-KR" altLang="en-US" dirty="0" smtClean="0"/>
              <a:t> 접근할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Private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레파지토리를</a:t>
            </a:r>
            <a:r>
              <a:rPr lang="ko-KR" altLang="en-US" dirty="0" smtClean="0"/>
              <a:t> 비공개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나만이 내 </a:t>
            </a:r>
            <a:r>
              <a:rPr lang="ko-KR" altLang="en-US" dirty="0" err="1" smtClean="0"/>
              <a:t>레파지토리에</a:t>
            </a:r>
            <a:r>
              <a:rPr lang="ko-KR" altLang="en-US" dirty="0" smtClean="0"/>
              <a:t> 접근할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그러나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로 설정하면 비용을 지불해야 하기에 </a:t>
            </a:r>
            <a:r>
              <a:rPr lang="en-US" altLang="ko-KR" dirty="0" smtClean="0"/>
              <a:t>Public</a:t>
            </a:r>
            <a:r>
              <a:rPr lang="ko-KR" altLang="en-US" dirty="0" smtClean="0"/>
              <a:t>을 추천합니다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레파지토리</a:t>
            </a:r>
            <a:r>
              <a:rPr lang="ko-KR" altLang="en-US" dirty="0" smtClean="0"/>
              <a:t> 이름과 설명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공개여부를 설정하였다면 하단의 </a:t>
            </a:r>
            <a:r>
              <a:rPr lang="en-US" altLang="ko-KR" dirty="0" smtClean="0"/>
              <a:t>Create repository </a:t>
            </a:r>
            <a:br>
              <a:rPr lang="en-US" altLang="ko-KR" dirty="0" smtClean="0"/>
            </a:br>
            <a:r>
              <a:rPr lang="ko-KR" altLang="en-US" dirty="0" smtClean="0"/>
              <a:t>클릭</a:t>
            </a:r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2495600" y="4869160"/>
            <a:ext cx="2876550" cy="1514475"/>
            <a:chOff x="4007768" y="4941168"/>
            <a:chExt cx="2876550" cy="151447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7768" y="4941168"/>
              <a:ext cx="2876550" cy="1514475"/>
            </a:xfrm>
            <a:prstGeom prst="rect">
              <a:avLst/>
            </a:prstGeom>
          </p:spPr>
        </p:pic>
        <p:sp>
          <p:nvSpPr>
            <p:cNvPr id="17" name="타원 16"/>
            <p:cNvSpPr/>
            <p:nvPr/>
          </p:nvSpPr>
          <p:spPr>
            <a:xfrm>
              <a:off x="4223792" y="5733256"/>
              <a:ext cx="1872208" cy="576064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783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사이트로 이동하여서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www.sourcetreeapp.com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2348880"/>
            <a:ext cx="10826214" cy="36000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4583832" y="4869160"/>
            <a:ext cx="2952328" cy="86409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82537" y="4583910"/>
            <a:ext cx="10550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/>
              <a:t>클릭</a:t>
            </a:r>
            <a:r>
              <a:rPr lang="en-US" altLang="ko-KR" sz="3000" dirty="0" smtClean="0"/>
              <a:t>!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76339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r>
              <a:rPr lang="ko-KR" altLang="en-US" dirty="0" smtClean="0"/>
              <a:t>의 상단에 보면 아래 그림과 같은 메뉴들이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여기서 복제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생성을 클릭합니다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www.sourcetreeapp.com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8" y="2348880"/>
            <a:ext cx="87630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9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파란색 줄무늬 디자인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usinessProjectPlan_TP103417270" id="{4CE521F9-15C1-4942-9AE7-588A01E6AA7A}" vid="{BA7A2228-6B8F-4594-ADF5-7C1AF4B088FC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FDCD00F-49F5-4458-8484-B610D044F8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프로젝트 계획 프레젠테이션(와이드스크린)</Template>
  <TotalTime>0</TotalTime>
  <Words>636</Words>
  <Application>Microsoft Office PowerPoint</Application>
  <PresentationFormat>사용자 지정</PresentationFormat>
  <Paragraphs>135</Paragraphs>
  <Slides>35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파란색 줄무늬 디자인 16x9</vt:lpstr>
      <vt:lpstr>깃허브, Sourcetree, 이클립스</vt:lpstr>
      <vt:lpstr>깃허브, Sourcetree, 이클립스</vt:lpstr>
      <vt:lpstr>공부 범위</vt:lpstr>
      <vt:lpstr>깃허브(www.github.com)</vt:lpstr>
      <vt:lpstr>깃허브(www.github.com)</vt:lpstr>
      <vt:lpstr>깃허브(www.github.com)</vt:lpstr>
      <vt:lpstr>깃허브(www.github.com)</vt:lpstr>
      <vt:lpstr>Sourcetree(www.sourcetreeapp.com)</vt:lpstr>
      <vt:lpstr>Sourcetree(www.sourcetreeapp.com)</vt:lpstr>
      <vt:lpstr>Sourcetree(www.sourcetreeapp.com)</vt:lpstr>
      <vt:lpstr>Sourcetree(www.sourcetreeapp.com)</vt:lpstr>
      <vt:lpstr>Sourcetree(www.sourcetreeapp.com)</vt:lpstr>
      <vt:lpstr>Sourcetree(www.sourcetreeapp.com)</vt:lpstr>
      <vt:lpstr>Sourcetree(www.sourcetreeapp.com)</vt:lpstr>
      <vt:lpstr>Sourcetree(www.sourcetreeapp.com)</vt:lpstr>
      <vt:lpstr>Sourcetree(www.sourcetreeapp.com)</vt:lpstr>
      <vt:lpstr>Sourcetree(www.sourcetreeapp.com)</vt:lpstr>
      <vt:lpstr>이클립스</vt:lpstr>
      <vt:lpstr>이클립스</vt:lpstr>
      <vt:lpstr>이클립스</vt:lpstr>
      <vt:lpstr>이클립스</vt:lpstr>
      <vt:lpstr>이클립스</vt:lpstr>
      <vt:lpstr>이클립스</vt:lpstr>
      <vt:lpstr>이클립스</vt:lpstr>
      <vt:lpstr>이클립스</vt:lpstr>
      <vt:lpstr>이클립스</vt:lpstr>
      <vt:lpstr>이클립스</vt:lpstr>
      <vt:lpstr>Sourcetree</vt:lpstr>
      <vt:lpstr>Sourcetree</vt:lpstr>
      <vt:lpstr>Sourcetree</vt:lpstr>
      <vt:lpstr>Sourcetree</vt:lpstr>
      <vt:lpstr>Sourcetree</vt:lpstr>
      <vt:lpstr>Sourcetree</vt:lpstr>
      <vt:lpstr>Sourcetree</vt:lpstr>
      <vt:lpstr>깃허브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2015-05-04T07:34:10Z</dcterms:created>
  <dcterms:modified xsi:type="dcterms:W3CDTF">2015-07-28T15:27:40Z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TC034172719991</vt:lpwstr>
  </property>
</Properties>
</file>