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53" r:id="rId3"/>
    <p:sldId id="257" r:id="rId4"/>
    <p:sldId id="356" r:id="rId5"/>
    <p:sldId id="354" r:id="rId6"/>
    <p:sldId id="355" r:id="rId7"/>
    <p:sldId id="328" r:id="rId8"/>
    <p:sldId id="329" r:id="rId9"/>
    <p:sldId id="351" r:id="rId10"/>
    <p:sldId id="352" r:id="rId11"/>
    <p:sldId id="330" r:id="rId12"/>
    <p:sldId id="331" r:id="rId13"/>
    <p:sldId id="332" r:id="rId14"/>
    <p:sldId id="336" r:id="rId15"/>
    <p:sldId id="305" r:id="rId16"/>
    <p:sldId id="337" r:id="rId17"/>
    <p:sldId id="338" r:id="rId18"/>
    <p:sldId id="339" r:id="rId19"/>
    <p:sldId id="340" r:id="rId20"/>
    <p:sldId id="34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1" autoAdjust="0"/>
    <p:restoredTop sz="94667" autoAdjust="0"/>
  </p:normalViewPr>
  <p:slideViewPr>
    <p:cSldViewPr>
      <p:cViewPr>
        <p:scale>
          <a:sx n="66" d="100"/>
          <a:sy n="66" d="100"/>
        </p:scale>
        <p:origin x="-516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4E4D4-802B-454F-BEEA-4D93AD0AFC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202psj.tistory.com/292" TargetMode="External"/><Relationship Id="rId2" Type="http://schemas.openxmlformats.org/officeDocument/2006/relationships/hyperlink" Target="http://developer.android.com/guide/index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973177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보이지는 않으며 다른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를 담는 컨테이너 역할을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이름 그대로 여러 개의 </a:t>
            </a:r>
            <a:r>
              <a:rPr lang="en-US" altLang="ko-KR" sz="2000" dirty="0" smtClean="0"/>
              <a:t>View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를 유기적으로 모아놓은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부류의 클래스들을 레이아웃이라고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212447"/>
            <a:ext cx="335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600" b="1" dirty="0" err="1" smtClean="0"/>
              <a:t>ViewGroup</a:t>
            </a:r>
            <a:endParaRPr lang="en-US" altLang="ko-KR" sz="3600" b="1" dirty="0" smtClean="0"/>
          </a:p>
        </p:txBody>
      </p:sp>
      <p:pic>
        <p:nvPicPr>
          <p:cNvPr id="8194" name="Picture 2" descr="C:\Users\Mutecsoft_pc\Pictures\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7284"/>
            <a:ext cx="6332697" cy="47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700808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레이아웃은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 대한 시각적 구조를 정의합니다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또는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위젯에</a:t>
            </a:r>
            <a:r>
              <a:rPr lang="ko-KR" altLang="en-US" sz="2000" dirty="0" smtClean="0"/>
              <a:t>  대한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가 이에 해당됩니다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레이아웃을 선언하는 데에는 다음과 같은 </a:t>
            </a:r>
            <a:r>
              <a:rPr lang="ko-KR" altLang="en-US" sz="2000" dirty="0" err="1" smtClean="0"/>
              <a:t>두가지</a:t>
            </a:r>
            <a:r>
              <a:rPr lang="ko-KR" altLang="en-US" sz="2000" dirty="0" smtClean="0"/>
              <a:t>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자바 코드를 통해서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객체를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r>
              <a:rPr lang="ko-KR" altLang="en-US" sz="2000" dirty="0" err="1" smtClean="0">
                <a:effectLst/>
              </a:rPr>
              <a:t>안드로이드</a:t>
            </a:r>
            <a:r>
              <a:rPr lang="ko-KR" altLang="en-US" sz="2000" dirty="0" smtClean="0">
                <a:effectLst/>
              </a:rPr>
              <a:t> 프레임워크에서는 이와 같이 애플리케이션의 </a:t>
            </a:r>
            <a:r>
              <a:rPr lang="en-US" altLang="ko-KR" sz="2000" dirty="0" smtClean="0">
                <a:effectLst/>
              </a:rPr>
              <a:t>UI</a:t>
            </a:r>
            <a:r>
              <a:rPr lang="ko-KR" altLang="en-US" sz="2000" dirty="0" smtClean="0">
                <a:effectLst/>
              </a:rPr>
              <a:t>를 </a:t>
            </a:r>
            <a:r>
              <a:rPr lang="ko-KR" altLang="en-US" sz="2000" dirty="0" smtClean="0"/>
              <a:t>선언하고 관리하기 위한 방법을 둘 중 하나만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둘 모두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smtClean="0"/>
              <a:t>UI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선언할 경우 애플리케이션에서 사용자에게 보여질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부분을 따로 관리 할 수 있다는 장점이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레이아웃은 </a:t>
            </a:r>
            <a:r>
              <a:rPr lang="en-US" altLang="ko-KR" sz="2000" dirty="0" smtClean="0"/>
              <a:t>Linear Layout, Relative Layout, List View, Grid View </a:t>
            </a:r>
            <a:r>
              <a:rPr lang="ko-KR" altLang="en-US" sz="2000" dirty="0" smtClean="0"/>
              <a:t>등 이 있습니다</a:t>
            </a:r>
            <a:r>
              <a:rPr lang="en-US" altLang="ko-KR" sz="2000" dirty="0" smtClean="0"/>
              <a:t>.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485984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Layouts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117122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입력 </a:t>
            </a:r>
            <a:r>
              <a:rPr lang="ko-KR" altLang="en-US" sz="2000" dirty="0" smtClean="0"/>
              <a:t>컨트롤</a:t>
            </a:r>
            <a:r>
              <a:rPr lang="ko-KR" altLang="en-US" sz="2000" dirty="0"/>
              <a:t>은</a:t>
            </a:r>
            <a:r>
              <a:rPr lang="ko-KR" altLang="en-US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앱의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UI </a:t>
            </a:r>
            <a:r>
              <a:rPr lang="ko-KR" altLang="en-US" sz="2000" dirty="0" smtClean="0">
                <a:effectLst/>
              </a:rPr>
              <a:t>에 있는 대화형 컴포넌트 입니다</a:t>
            </a:r>
            <a:r>
              <a:rPr lang="en-US" altLang="ko-KR" sz="2000" dirty="0" smtClean="0">
                <a:effectLst/>
              </a:rPr>
              <a:t>. </a:t>
            </a:r>
            <a:r>
              <a:rPr lang="ko-KR" altLang="en-US" sz="2000" dirty="0" err="1" smtClean="0">
                <a:effectLst/>
              </a:rPr>
              <a:t>안드로이드는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Button, </a:t>
            </a:r>
            <a:r>
              <a:rPr lang="en-US" altLang="ko-KR" sz="2000" dirty="0" err="1" smtClean="0">
                <a:effectLst/>
              </a:rPr>
              <a:t>TextField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SeekBar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CheckBox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ZoomButton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ToggleButton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등과 같이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에서 사용할 수 있도록 매우 다양한 컨트롤을 제공합니다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51430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Controls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Users\Mutecsoft_pc\Pictures\ui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44616" cy="3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애플리케이션의 상호 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933340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Events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Option menu and action </a:t>
            </a:r>
            <a:r>
              <a:rPr lang="en-US" altLang="ko-KR" sz="2000" dirty="0" smtClean="0"/>
              <a:t>bar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Context menu and contextual action </a:t>
            </a:r>
            <a:r>
              <a:rPr lang="en-US" altLang="ko-KR" sz="2000" dirty="0" smtClean="0"/>
              <a:t>mode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Popup menu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메뉴 시스템은 크게 </a:t>
            </a:r>
            <a:r>
              <a:rPr lang="en-US" altLang="ko-KR" sz="2000" dirty="0" smtClean="0"/>
              <a:t>Option menu and action bar, Context </a:t>
            </a:r>
            <a:r>
              <a:rPr lang="en-US" altLang="ko-KR" sz="2000" dirty="0" err="1" smtClean="0"/>
              <a:t>munu</a:t>
            </a:r>
            <a:r>
              <a:rPr lang="en-US" altLang="ko-KR" sz="2000" dirty="0" smtClean="0"/>
              <a:t> and contextual action mode, Popup menu</a:t>
            </a:r>
            <a:r>
              <a:rPr lang="ko-KR" altLang="en-US" sz="2000" dirty="0" smtClean="0"/>
              <a:t>로 구분할 수 있는데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2.3 </a:t>
            </a:r>
            <a:r>
              <a:rPr lang="ko-KR" altLang="en-US" sz="2000" dirty="0" smtClean="0"/>
              <a:t>이하에서는 </a:t>
            </a:r>
            <a:r>
              <a:rPr lang="en-US" altLang="ko-KR" sz="2000" dirty="0" smtClean="0"/>
              <a:t>Option menu, Context menu, Popup menu</a:t>
            </a:r>
            <a:r>
              <a:rPr lang="ko-KR" altLang="en-US" sz="2000" dirty="0" smtClean="0"/>
              <a:t>를 사용하면 되지만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이상에서는  기존 메뉴가 없어지고 대신 </a:t>
            </a:r>
            <a:r>
              <a:rPr lang="en-US" altLang="ko-KR" sz="2000" dirty="0" smtClean="0"/>
              <a:t>Action bar, Contextual action mode, Popup menu </a:t>
            </a:r>
            <a:r>
              <a:rPr lang="ko-KR" altLang="en-US" sz="2000" dirty="0" smtClean="0"/>
              <a:t>를 사용해야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19343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Menus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기기의 메뉴 버튼을 클릭할 때 표시되는 메뉴로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개까지 표시하고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 이상이면 </a:t>
            </a:r>
            <a:r>
              <a:rPr lang="en-US" altLang="ko-KR" sz="2000" dirty="0" smtClean="0"/>
              <a:t>More </a:t>
            </a:r>
            <a:r>
              <a:rPr lang="ko-KR" altLang="en-US" sz="2000" dirty="0" smtClean="0"/>
              <a:t>로 표시해준다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Picture 2" descr="C:\Users\Mutecsoft_pc\Pictures\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36712"/>
            <a:ext cx="2952328" cy="49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914" y="116632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Option menu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Option menu</a:t>
            </a:r>
            <a:r>
              <a:rPr lang="ko-KR" altLang="en-US" sz="2000" dirty="0" smtClean="0"/>
              <a:t> 를 대체하는 것으로 우측 상단에 배치된다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058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Action bar</a:t>
            </a:r>
            <a:endParaRPr lang="ko-KR" altLang="en-US" sz="3600" b="1" dirty="0"/>
          </a:p>
        </p:txBody>
      </p:sp>
      <p:pic>
        <p:nvPicPr>
          <p:cNvPr id="5" name="Picture 2" descr="C:\Users\Mutecsoft_pc\Desktop\Screenshot_2016-04-08-12-35-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선택한 텍스트나 프레임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길게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초 가량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클릭하면 나타나는 메뉴이다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88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 menu</a:t>
            </a:r>
            <a:endParaRPr lang="ko-KR" altLang="en-US" sz="3600" b="1" dirty="0"/>
          </a:p>
        </p:txBody>
      </p:sp>
      <p:pic>
        <p:nvPicPr>
          <p:cNvPr id="3074" name="Picture 2" descr="C:\Users\Mutecsoft_pc\Pictures\3547204155_e84fa812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69280"/>
            <a:ext cx="30607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Context menu </a:t>
            </a:r>
            <a:r>
              <a:rPr lang="ko-KR" altLang="en-US" sz="2000" dirty="0" smtClean="0"/>
              <a:t>를 대체하는 것으로</a:t>
            </a:r>
            <a:r>
              <a:rPr lang="en-US" altLang="ko-KR" sz="2000" dirty="0" smtClean="0"/>
              <a:t>, Context menu </a:t>
            </a:r>
            <a:r>
              <a:rPr lang="ko-KR" altLang="en-US" sz="2000" dirty="0" smtClean="0"/>
              <a:t>처럼 선택한 특정 아이템에 액션을 부여할 때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605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Contextual action mode</a:t>
            </a:r>
            <a:endParaRPr lang="ko-KR" altLang="en-US" sz="3600" b="1" dirty="0"/>
          </a:p>
        </p:txBody>
      </p:sp>
      <p:pic>
        <p:nvPicPr>
          <p:cNvPr id="4098" name="Picture 2" descr="C:\Users\Mutecsoft_pc\Pictures\3547204155_d9c7af33_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9" y="781669"/>
            <a:ext cx="8128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085184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</a:t>
            </a:r>
            <a:r>
              <a:rPr lang="ko-KR" altLang="en-US" sz="2000" dirty="0" err="1" smtClean="0"/>
              <a:t>뷰에</a:t>
            </a:r>
            <a:r>
              <a:rPr lang="ko-KR" altLang="en-US" sz="2000" dirty="0" smtClean="0"/>
              <a:t> 따라붙는 리스트 형태의 서브 메뉴이며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영역과 관련이 있는 확장 작업을 위한 용도이다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57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Popup menu</a:t>
            </a:r>
            <a:endParaRPr lang="ko-KR" altLang="en-US" sz="3600" b="1" dirty="0"/>
          </a:p>
        </p:txBody>
      </p:sp>
      <p:pic>
        <p:nvPicPr>
          <p:cNvPr id="5122" name="Picture 2" descr="C:\Users\Mutecsoft_pc\Pictures\3547204155_2c0d8da2_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7438"/>
            <a:ext cx="7248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나인패치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, b..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이벤트 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그 외에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요소들은 </a:t>
            </a:r>
            <a:r>
              <a:rPr lang="en-US" altLang="ko-KR" sz="2000" dirty="0" smtClean="0"/>
              <a:t>Settings, Dialogs, Notifications, Toasts, Search, Drag and Drop, Accessibility, Styles and Themes, Custom Components </a:t>
            </a:r>
            <a:r>
              <a:rPr lang="ko-KR" altLang="en-US" sz="2000" dirty="0" smtClean="0"/>
              <a:t>등이 있으며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Guides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User Interface </a:t>
            </a:r>
            <a:r>
              <a:rPr lang="ko-KR" altLang="en-US" sz="2000" dirty="0" smtClean="0"/>
              <a:t>항목을 참고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developer.android.com/guide/index.html</a:t>
            </a:r>
            <a:endParaRPr lang="en-US" altLang="ko-KR" sz="2000" dirty="0" smtClean="0"/>
          </a:p>
          <a:p>
            <a:r>
              <a:rPr lang="en-US" altLang="ko-KR" sz="2000">
                <a:hlinkClick r:id="rId3"/>
              </a:rPr>
              <a:t>http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202psj.tistory.com/292</a:t>
            </a:r>
            <a:endParaRPr lang="en-US" altLang="ko-KR" sz="2000" smtClean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1444411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err="1" smtClean="0"/>
                <a:t>그</a:t>
              </a:r>
              <a:r>
                <a:rPr lang="ko-KR" altLang="en-US" sz="4800" b="1" dirty="0" err="1"/>
                <a:t>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2924944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effectLst/>
              </a:rPr>
              <a:t>wrap_content</a:t>
            </a:r>
            <a:r>
              <a:rPr lang="en-US" altLang="ko-KR" sz="2000" dirty="0" smtClean="0">
                <a:effectLst/>
              </a:rPr>
              <a:t> :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너비와 높이가 해당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내에 </a:t>
            </a:r>
            <a:r>
              <a:rPr lang="ko-KR" altLang="en-US" sz="2000" dirty="0" err="1" smtClean="0"/>
              <a:t>콘텐츠가</a:t>
            </a:r>
            <a:r>
              <a:rPr lang="ko-KR" altLang="en-US" sz="2000" dirty="0" smtClean="0"/>
              <a:t> 들어가는데 필요한 </a:t>
            </a:r>
            <a:r>
              <a:rPr lang="ko-KR" altLang="en-US" sz="2000" dirty="0" smtClean="0"/>
              <a:t>최소 크기로 설정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err="1" smtClean="0"/>
              <a:t>match_parent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컴포넌트가 확장되어 부모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크기와 일치하도록 설정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14323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Designing for Multiple Screens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7985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smtClean="0"/>
              <a:t>“</a:t>
            </a:r>
            <a:r>
              <a:rPr lang="en-US" altLang="ko-KR" sz="2800" dirty="0" err="1" smtClean="0"/>
              <a:t>wrap_content</a:t>
            </a:r>
            <a:r>
              <a:rPr lang="en-US" altLang="ko-KR" sz="2800" dirty="0" smtClean="0"/>
              <a:t>” </a:t>
            </a:r>
            <a:r>
              <a:rPr lang="ko-KR" altLang="en-US" sz="2800" dirty="0"/>
              <a:t>및</a:t>
            </a:r>
            <a:r>
              <a:rPr lang="en-US" altLang="ko-KR" sz="2800" dirty="0" smtClean="0"/>
              <a:t> “</a:t>
            </a:r>
            <a:r>
              <a:rPr lang="en-US" altLang="ko-KR" sz="2800" dirty="0" err="1" smtClean="0"/>
              <a:t>match_parent</a:t>
            </a:r>
            <a:r>
              <a:rPr lang="en-US" altLang="ko-KR" sz="2800" dirty="0" smtClean="0"/>
              <a:t>” </a:t>
            </a:r>
            <a:r>
              <a:rPr lang="ko-KR" altLang="en-US" sz="2800" dirty="0" smtClean="0"/>
              <a:t>속성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385481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effectLst/>
              </a:rPr>
              <a:t>wrap_content</a:t>
            </a:r>
            <a:r>
              <a:rPr lang="en-US" altLang="ko-KR" sz="2000" dirty="0" smtClean="0">
                <a:effectLst/>
              </a:rPr>
              <a:t> :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너비와 높이가 해당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내에 </a:t>
            </a:r>
            <a:r>
              <a:rPr lang="ko-KR" altLang="en-US" sz="2000" dirty="0" err="1" smtClean="0"/>
              <a:t>콘텐츠가</a:t>
            </a:r>
            <a:r>
              <a:rPr lang="ko-KR" altLang="en-US" sz="2000" dirty="0" smtClean="0"/>
              <a:t> 들어가는데 필요한 </a:t>
            </a:r>
            <a:r>
              <a:rPr lang="ko-KR" altLang="en-US" sz="2000" dirty="0" smtClean="0"/>
              <a:t>최소 크기로 설정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err="1" smtClean="0"/>
              <a:t>match_parent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컴포넌트가 확장되어 부모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크기와 일치하도록 설정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286197"/>
            <a:ext cx="4837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2800" dirty="0" smtClean="0"/>
              <a:t>가중치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weight) </a:t>
            </a:r>
            <a:r>
              <a:rPr lang="ko-KR" altLang="en-US" sz="2800" dirty="0" smtClean="0"/>
              <a:t>속성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4456276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effectLst/>
              </a:rPr>
              <a:t>wrap_content</a:t>
            </a:r>
            <a:r>
              <a:rPr lang="en-US" altLang="ko-KR" sz="2000" dirty="0" smtClean="0">
                <a:effectLst/>
              </a:rPr>
              <a:t> :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너비와 높이가 해당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내에 </a:t>
            </a:r>
            <a:r>
              <a:rPr lang="ko-KR" altLang="en-US" sz="2000" dirty="0" err="1" smtClean="0"/>
              <a:t>콘텐츠가</a:t>
            </a:r>
            <a:r>
              <a:rPr lang="ko-KR" altLang="en-US" sz="2000" dirty="0" smtClean="0"/>
              <a:t> 들어가는데 필요한 </a:t>
            </a:r>
            <a:r>
              <a:rPr lang="ko-KR" altLang="en-US" sz="2000" dirty="0" smtClean="0"/>
              <a:t>최소 크기로 설정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err="1" smtClean="0"/>
              <a:t>match_parent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컴포넌트가 확장되어 부모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크기와 일치하도록 설정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3356992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dp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단위 사</a:t>
            </a:r>
            <a:r>
              <a:rPr lang="ko-KR" altLang="en-US" sz="2800" dirty="0" smtClean="0"/>
              <a:t>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906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5013176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각 구성 요소에 대한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는 위 그림에 나타난 바와 같이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객체의 계층으로 정의됩니다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</a:t>
            </a:r>
            <a:r>
              <a:rPr lang="en-US" altLang="ko-KR" sz="2000" dirty="0" err="1" smtClean="0"/>
              <a:t>ViewGroup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은 하위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체계화하는 투명한 컨테이너이고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의 일부분을 그리는 제어나 다른 </a:t>
            </a:r>
            <a:r>
              <a:rPr lang="ko-KR" altLang="en-US" sz="2000" dirty="0" err="1" smtClean="0"/>
              <a:t>위젯일</a:t>
            </a:r>
            <a:r>
              <a:rPr lang="ko-KR" altLang="en-US" sz="2000" dirty="0" smtClean="0"/>
              <a:t>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계층 </a:t>
            </a:r>
            <a:r>
              <a:rPr lang="ko-KR" altLang="en-US" sz="2000" dirty="0" err="1" smtClean="0"/>
              <a:t>트리는</a:t>
            </a:r>
            <a:r>
              <a:rPr lang="ko-KR" altLang="en-US" sz="2000" dirty="0" smtClean="0"/>
              <a:t> 개발자에게 필요한 만큼 단순하거나 복잡하게 만들 수 있습니다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다만 단순한 것이 성능에는 가장 좋습니다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914" y="260647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Layout</a:t>
            </a:r>
            <a:endParaRPr lang="ko-KR" altLang="en-US" sz="3600" b="1" dirty="0"/>
          </a:p>
        </p:txBody>
      </p:sp>
      <p:pic>
        <p:nvPicPr>
          <p:cNvPr id="1026" name="Picture 2" descr="C:\Users\Mutecsoft_pc\Pictures\view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95270" cy="32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429632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레이아웃을 선언하려면 코드의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객체를 인스턴트화하고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구축해도 되고 간편하게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파일을 사용해도 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xml </a:t>
            </a:r>
            <a:r>
              <a:rPr lang="ko-KR" altLang="en-US" sz="2000" dirty="0" smtClean="0"/>
              <a:t>에서 사용하는 요소 이름들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LinearLayout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Button)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안드로이드에서</a:t>
            </a:r>
            <a:r>
              <a:rPr lang="ko-KR" altLang="en-US" sz="2000" dirty="0" smtClean="0"/>
              <a:t> 해당 클래스로  존재합니다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코드에서는 레이아웃  리소스</a:t>
            </a:r>
            <a:r>
              <a:rPr lang="en-US" altLang="ko-KR" sz="2000" dirty="0" smtClean="0"/>
              <a:t>(xml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Inflate </a:t>
            </a:r>
            <a:r>
              <a:rPr lang="ko-KR" altLang="en-US" sz="2000" dirty="0" smtClean="0"/>
              <a:t>해서 객체 상태로 사용합니다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37112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구축할 때 모두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사용해야 하는 것은 아닙니다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안드로이드가</a:t>
            </a:r>
            <a:r>
              <a:rPr lang="ko-KR" altLang="en-US" sz="2000" dirty="0" smtClean="0"/>
              <a:t> 표준형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레이아웃을 제공하는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액션 </a:t>
            </a:r>
            <a:r>
              <a:rPr lang="ko-KR" altLang="en-US" sz="2000" dirty="0"/>
              <a:t>바</a:t>
            </a:r>
            <a:r>
              <a:rPr lang="en-US" altLang="ko-KR" sz="2000" dirty="0"/>
              <a:t>, </a:t>
            </a:r>
            <a:r>
              <a:rPr lang="ko-KR" altLang="en-US" sz="2000" dirty="0"/>
              <a:t>다이얼로그</a:t>
            </a:r>
            <a:r>
              <a:rPr lang="en-US" altLang="ko-KR" sz="2000" dirty="0"/>
              <a:t>, </a:t>
            </a:r>
            <a:r>
              <a:rPr lang="ko-KR" altLang="en-US" sz="2000" dirty="0"/>
              <a:t>상태 알림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여러 개 제공하므로 이에 대한 </a:t>
            </a:r>
            <a:r>
              <a:rPr lang="ko-KR" altLang="en-US" sz="2000" dirty="0" err="1" smtClean="0"/>
              <a:t>콘텐츠만</a:t>
            </a:r>
            <a:r>
              <a:rPr lang="ko-KR" altLang="en-US" sz="2000" dirty="0" smtClean="0"/>
              <a:t> 정의하면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320542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Components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7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12474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보이며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 Button,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EditText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RadioButton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</a:t>
            </a:r>
            <a:r>
              <a:rPr lang="ko-KR" altLang="en-US" sz="2000" dirty="0" err="1" smtClean="0"/>
              <a:t>위젯이며</a:t>
            </a:r>
            <a:r>
              <a:rPr lang="ko-KR" altLang="en-US" sz="2000" dirty="0" smtClean="0"/>
              <a:t> 흔히 컨트롤이라고 부른다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27" y="33265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3600" b="1" dirty="0" smtClean="0"/>
              <a:t>View</a:t>
            </a:r>
            <a:endParaRPr lang="ko-KR" altLang="en-US" sz="3600" b="1" dirty="0"/>
          </a:p>
        </p:txBody>
      </p:sp>
      <p:pic>
        <p:nvPicPr>
          <p:cNvPr id="7170" name="Picture 2" descr="C:\Users\Mutecsoft_pc\Pictures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0" y="2132856"/>
            <a:ext cx="77745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823</Words>
  <Application>Microsoft Office PowerPoint</Application>
  <PresentationFormat>화면 슬라이드 쇼(4:3)</PresentationFormat>
  <Paragraphs>80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Mutecsoft_pc</cp:lastModifiedBy>
  <cp:revision>155</cp:revision>
  <dcterms:created xsi:type="dcterms:W3CDTF">2015-07-28T05:55:30Z</dcterms:created>
  <dcterms:modified xsi:type="dcterms:W3CDTF">2016-04-08T09:22:03Z</dcterms:modified>
</cp:coreProperties>
</file>