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305" r:id="rId4"/>
    <p:sldId id="30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660"/>
  </p:normalViewPr>
  <p:slideViewPr>
    <p:cSldViewPr>
      <p:cViewPr>
        <p:scale>
          <a:sx n="66" d="100"/>
          <a:sy n="66" d="100"/>
        </p:scale>
        <p:origin x="-606" y="-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55483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BLE, Beacon </a:t>
            </a:r>
            <a:r>
              <a:rPr lang="en-US" altLang="ko-KR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sdk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612068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78" y="1700808"/>
            <a:ext cx="852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BLE </a:t>
            </a:r>
            <a:r>
              <a:rPr lang="en-US" altLang="ko-KR" sz="2400" b="1" dirty="0"/>
              <a:t>(Bluetooth Low Energy)</a:t>
            </a:r>
          </a:p>
          <a:p>
            <a:r>
              <a:rPr lang="ko-KR" altLang="en-US" sz="2400" dirty="0">
                <a:solidFill>
                  <a:schemeClr val="accent6"/>
                </a:solidFill>
              </a:rPr>
              <a:t>저전력을 강조하는 </a:t>
            </a:r>
            <a:r>
              <a:rPr lang="en-US" altLang="ko-KR" sz="2400" dirty="0">
                <a:solidFill>
                  <a:schemeClr val="accent6"/>
                </a:solidFill>
              </a:rPr>
              <a:t>Bluetooth 4.0</a:t>
            </a:r>
            <a:r>
              <a:rPr lang="ko-KR" altLang="en-US" sz="2400" dirty="0">
                <a:solidFill>
                  <a:schemeClr val="accent6"/>
                </a:solidFill>
              </a:rPr>
              <a:t>에 포함된 </a:t>
            </a:r>
            <a:r>
              <a:rPr lang="ko-KR" altLang="en-US" sz="2400" dirty="0" err="1">
                <a:solidFill>
                  <a:schemeClr val="accent6"/>
                </a:solidFill>
              </a:rPr>
              <a:t>서브셋</a:t>
            </a:r>
            <a:r>
              <a:rPr lang="ko-KR" altLang="en-US" sz="2400" dirty="0">
                <a:solidFill>
                  <a:schemeClr val="accent6"/>
                </a:solidFill>
              </a:rPr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BLE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852936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Bluetooth </a:t>
            </a:r>
            <a:r>
              <a:rPr lang="ko-KR" altLang="en-US" sz="2000" dirty="0"/>
              <a:t>버전 </a:t>
            </a:r>
            <a:r>
              <a:rPr lang="en-US" altLang="ko-KR" sz="2000" dirty="0"/>
              <a:t>4.0</a:t>
            </a:r>
            <a:r>
              <a:rPr lang="ko-KR" altLang="en-US" sz="2000" dirty="0"/>
              <a:t>을 발표하면서</a:t>
            </a:r>
            <a:r>
              <a:rPr lang="en-US" altLang="ko-KR" sz="2000" dirty="0"/>
              <a:t>, </a:t>
            </a:r>
            <a:r>
              <a:rPr lang="ko-KR" altLang="en-US" sz="2000" dirty="0"/>
              <a:t>지원</a:t>
            </a:r>
          </a:p>
          <a:p>
            <a:r>
              <a:rPr lang="ko-KR" altLang="en-US" sz="2000" dirty="0"/>
              <a:t>전송 속도가 감소되지만 저전력을</a:t>
            </a:r>
          </a:p>
          <a:p>
            <a:r>
              <a:rPr lang="ko-KR" altLang="en-US" sz="2000" dirty="0"/>
              <a:t>강조하는 </a:t>
            </a:r>
            <a:r>
              <a:rPr lang="en-US" altLang="ko-KR" sz="2000" dirty="0"/>
              <a:t>BLE</a:t>
            </a:r>
            <a:r>
              <a:rPr lang="ko-KR" altLang="en-US" sz="2000" dirty="0"/>
              <a:t>를 </a:t>
            </a:r>
            <a:r>
              <a:rPr lang="en-US" altLang="ko-KR" sz="2000" dirty="0"/>
              <a:t>Bluetooth 4.0</a:t>
            </a:r>
            <a:r>
              <a:rPr lang="ko-KR" altLang="en-US" sz="2000" dirty="0"/>
              <a:t>의</a:t>
            </a:r>
          </a:p>
          <a:p>
            <a:r>
              <a:rPr lang="ko-KR" altLang="en-US" sz="2000" dirty="0" err="1"/>
              <a:t>서브셋으로</a:t>
            </a:r>
            <a:r>
              <a:rPr lang="ko-KR" altLang="en-US" sz="2000" dirty="0"/>
              <a:t> 발표</a:t>
            </a:r>
            <a:endParaRPr lang="ko-KR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12" y="188640"/>
            <a:ext cx="7512374" cy="1224136"/>
            <a:chOff x="660026" y="692696"/>
            <a:chExt cx="7512374" cy="1224136"/>
          </a:xfrm>
        </p:grpSpPr>
        <p:sp>
          <p:nvSpPr>
            <p:cNvPr id="10" name="TextBox 9"/>
            <p:cNvSpPr txBox="1"/>
            <p:nvPr/>
          </p:nvSpPr>
          <p:spPr>
            <a:xfrm>
              <a:off x="660026" y="692696"/>
              <a:ext cx="2601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AC4E"/>
                  </a:solidFill>
                </a:rPr>
                <a:t>BLE</a:t>
              </a:r>
              <a:r>
                <a:rPr lang="ko-KR" altLang="en-US" sz="6000" b="1" dirty="0" smtClean="0">
                  <a:solidFill>
                    <a:srgbClr val="00AC4E"/>
                  </a:solidFill>
                </a:rPr>
                <a:t>란</a:t>
              </a:r>
              <a:r>
                <a:rPr lang="ko-KR" altLang="en-US" sz="6000" b="1" dirty="0" smtClean="0">
                  <a:solidFill>
                    <a:srgbClr val="00AC4E"/>
                  </a:solidFill>
                </a:rPr>
                <a:t>?</a:t>
              </a:r>
              <a:endParaRPr lang="ko-KR" altLang="en-US" sz="6000" b="1" dirty="0">
                <a:solidFill>
                  <a:srgbClr val="00AC4E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767809" y="1916832"/>
              <a:ext cx="740459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92896"/>
            <a:ext cx="3672408" cy="426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78" y="1340768"/>
            <a:ext cx="85204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 </a:t>
            </a:r>
            <a:r>
              <a:rPr lang="en-US" altLang="ko-KR" sz="2000" dirty="0"/>
              <a:t>Bluetooth Classic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-</a:t>
            </a:r>
            <a:r>
              <a:rPr lang="en-US" altLang="ko-KR" sz="2000" dirty="0"/>
              <a:t>Wireless devices, streaming rich content like video </a:t>
            </a:r>
            <a:r>
              <a:rPr lang="en-US" altLang="ko-KR" sz="2000" dirty="0" smtClean="0"/>
              <a:t>and </a:t>
            </a:r>
            <a:r>
              <a:rPr lang="en-US" altLang="ko-KR" sz="2000" dirty="0"/>
              <a:t>audio</a:t>
            </a:r>
          </a:p>
          <a:p>
            <a:r>
              <a:rPr lang="en-US" altLang="ko-KR" sz="2000" dirty="0" smtClean="0"/>
              <a:t>  -</a:t>
            </a:r>
            <a:r>
              <a:rPr lang="ko-KR" altLang="en-US" sz="2000" dirty="0" smtClean="0"/>
              <a:t>충분한 데이터를 전달 할 수 있는 통신 방식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en-US" altLang="ko-KR" sz="2000" dirty="0"/>
              <a:t>* Bluetooth Smart</a:t>
            </a:r>
          </a:p>
          <a:p>
            <a:r>
              <a:rPr lang="en-US" altLang="ko-KR" sz="2000" dirty="0" smtClean="0"/>
              <a:t>  -</a:t>
            </a:r>
            <a:r>
              <a:rPr lang="en-US" altLang="ko-KR" sz="2000" dirty="0"/>
              <a:t>Sensor devices, sending small bits of data</a:t>
            </a:r>
          </a:p>
          <a:p>
            <a:r>
              <a:rPr lang="en-US" altLang="ko-KR" sz="2000" dirty="0" smtClean="0"/>
              <a:t>  -</a:t>
            </a:r>
            <a:r>
              <a:rPr lang="en-US" altLang="ko-KR" sz="2000" dirty="0"/>
              <a:t>BLE</a:t>
            </a:r>
            <a:r>
              <a:rPr lang="ko-KR" altLang="en-US" sz="2000" dirty="0" smtClean="0"/>
              <a:t>를 이용하여 저전력으로 짧은 데이터를 전달하는 규격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en-US" altLang="ko-KR" sz="2000" dirty="0" smtClean="0"/>
              <a:t>* </a:t>
            </a:r>
            <a:r>
              <a:rPr lang="en-US" altLang="ko-KR" sz="2000" dirty="0"/>
              <a:t>Bluetooth Smart Ready</a:t>
            </a:r>
          </a:p>
          <a:p>
            <a:r>
              <a:rPr lang="en-US" altLang="ko-KR" sz="2000" dirty="0" smtClean="0"/>
              <a:t>  -</a:t>
            </a:r>
            <a:r>
              <a:rPr lang="en-US" altLang="ko-KR" sz="2000" dirty="0"/>
              <a:t>Devices that connect with both</a:t>
            </a:r>
            <a:endParaRPr lang="en-US" altLang="ko-KR" sz="2000" b="1" dirty="0" smtClean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88" y="4581128"/>
            <a:ext cx="5410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7978" y="404664"/>
            <a:ext cx="8736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Bluetooth 4.0 = Bluetooth Classic + Bluetooth Smart(BLE)</a:t>
            </a:r>
          </a:p>
          <a:p>
            <a:r>
              <a:rPr lang="ko-KR" altLang="en-US" sz="2400" dirty="0" smtClean="0">
                <a:solidFill>
                  <a:schemeClr val="accent6"/>
                </a:solidFill>
              </a:rPr>
              <a:t>저전력을 소모하는 규격을 포함하는 특징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1693257"/>
            <a:ext cx="7920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Class Beacon : </a:t>
            </a:r>
            <a:r>
              <a:rPr lang="ko-KR" altLang="en-US" sz="2000" dirty="0" err="1" smtClean="0"/>
              <a:t>비콘의</a:t>
            </a:r>
            <a:r>
              <a:rPr lang="ko-KR" altLang="en-US" sz="2000" dirty="0" smtClean="0"/>
              <a:t> 정보를 담는 클래스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각각의 </a:t>
            </a:r>
            <a:r>
              <a:rPr lang="ko-KR" altLang="en-US" sz="2000" dirty="0" err="1" smtClean="0"/>
              <a:t>비콘들은</a:t>
            </a:r>
            <a:r>
              <a:rPr lang="ko-KR" altLang="en-US" sz="2000" dirty="0" smtClean="0"/>
              <a:t> 다음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가지 값에 의해 식별 되어 진다</a:t>
            </a:r>
            <a:r>
              <a:rPr lang="en-US" altLang="ko-KR" sz="2000" dirty="0" smtClean="0"/>
              <a:t>. (UUID, major number, minor number)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BeaconManager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이 클래스는 대부분의 </a:t>
            </a:r>
            <a:r>
              <a:rPr lang="ko-KR" altLang="en-US" sz="2000" dirty="0" err="1" smtClean="0"/>
              <a:t>비콘들과</a:t>
            </a:r>
            <a:r>
              <a:rPr lang="ko-KR" altLang="en-US" sz="2000" dirty="0" smtClean="0"/>
              <a:t> 상호작용하기 위해 사용된다</a:t>
            </a:r>
            <a:r>
              <a:rPr lang="en-US" altLang="ko-KR" sz="2000" dirty="0"/>
              <a:t>. (range </a:t>
            </a:r>
            <a:r>
              <a:rPr lang="en-US" altLang="ko-KR" sz="2000" dirty="0" smtClean="0"/>
              <a:t>beacons, monitor beacons, discover nearables, scan nearby </a:t>
            </a:r>
            <a:r>
              <a:rPr lang="en-US" altLang="ko-KR" sz="2000" dirty="0" err="1" smtClean="0"/>
              <a:t>Eddstone</a:t>
            </a:r>
            <a:r>
              <a:rPr lang="en-US" altLang="ko-KR" sz="2000" dirty="0" smtClean="0"/>
              <a:t> beacons, range and monitor for Secure UUID)</a:t>
            </a:r>
          </a:p>
          <a:p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BeaconManager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12" y="188640"/>
            <a:ext cx="7512374" cy="1224136"/>
            <a:chOff x="660026" y="692696"/>
            <a:chExt cx="7512374" cy="1224136"/>
          </a:xfrm>
        </p:grpSpPr>
        <p:sp>
          <p:nvSpPr>
            <p:cNvPr id="10" name="TextBox 9"/>
            <p:cNvSpPr txBox="1"/>
            <p:nvPr/>
          </p:nvSpPr>
          <p:spPr>
            <a:xfrm>
              <a:off x="660026" y="692696"/>
              <a:ext cx="4370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AC4E"/>
                  </a:solidFill>
                </a:rPr>
                <a:t>Beacon </a:t>
              </a:r>
              <a:r>
                <a:rPr lang="en-US" altLang="ko-KR" sz="6000" b="1" dirty="0" err="1" smtClean="0">
                  <a:solidFill>
                    <a:srgbClr val="00AC4E"/>
                  </a:solidFill>
                </a:rPr>
                <a:t>sdk</a:t>
              </a:r>
              <a:endParaRPr lang="ko-KR" altLang="en-US" sz="6000" b="1" dirty="0">
                <a:solidFill>
                  <a:srgbClr val="00AC4E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767809" y="1916832"/>
              <a:ext cx="740459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2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179</Words>
  <Application>Microsoft Office PowerPoint</Application>
  <PresentationFormat>화면 슬라이드 쇼(4:3)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K</cp:lastModifiedBy>
  <cp:revision>78</cp:revision>
  <dcterms:created xsi:type="dcterms:W3CDTF">2015-07-28T05:55:30Z</dcterms:created>
  <dcterms:modified xsi:type="dcterms:W3CDTF">2016-03-28T16:56:17Z</dcterms:modified>
</cp:coreProperties>
</file>