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78" r:id="rId3"/>
    <p:sldId id="257" r:id="rId4"/>
    <p:sldId id="358" r:id="rId5"/>
    <p:sldId id="360" r:id="rId6"/>
    <p:sldId id="361" r:id="rId7"/>
    <p:sldId id="362" r:id="rId8"/>
    <p:sldId id="357" r:id="rId9"/>
    <p:sldId id="371" r:id="rId10"/>
    <p:sldId id="364" r:id="rId11"/>
    <p:sldId id="373" r:id="rId12"/>
    <p:sldId id="374" r:id="rId13"/>
    <p:sldId id="365" r:id="rId14"/>
    <p:sldId id="376" r:id="rId15"/>
    <p:sldId id="377" r:id="rId16"/>
    <p:sldId id="366" r:id="rId17"/>
    <p:sldId id="367" r:id="rId18"/>
    <p:sldId id="370" r:id="rId19"/>
    <p:sldId id="368" r:id="rId20"/>
    <p:sldId id="34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94730" autoAdjust="0"/>
  </p:normalViewPr>
  <p:slideViewPr>
    <p:cSldViewPr>
      <p:cViewPr>
        <p:scale>
          <a:sx n="66" d="100"/>
          <a:sy n="66" d="100"/>
        </p:scale>
        <p:origin x="-72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phappy.tistory.com/63" TargetMode="External"/><Relationship Id="rId7" Type="http://schemas.openxmlformats.org/officeDocument/2006/relationships/hyperlink" Target="http://horajjan.blog.me/110190167640" TargetMode="External"/><Relationship Id="rId2" Type="http://schemas.openxmlformats.org/officeDocument/2006/relationships/hyperlink" Target="http://www.kmshack.kr/2014/08/%EC%95%88%EB%93%9C%EB%A1%9C%EC%9D%B4%EB%93%9C-ui%EC%B5%9C%EC%A0%81%ED%99%94-%EB%A0%88%EC%9D%B4%EC%95%84%EC%9B%8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5on9i.blogspot.kr/2013/10/animation-how-to-use-animation.html" TargetMode="External"/><Relationship Id="rId5" Type="http://schemas.openxmlformats.org/officeDocument/2006/relationships/hyperlink" Target="http://www.slideshare.net/iamhjoo/ss-44214966" TargetMode="External"/><Relationship Id="rId4" Type="http://schemas.openxmlformats.org/officeDocument/2006/relationships/hyperlink" Target="https://realm.io/kr/news/android-thread-looper-handl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645042" cy="1008113"/>
            <a:chOff x="179512" y="188639"/>
            <a:chExt cx="7799691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79969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메인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)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86282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메인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(Main Thread, UI Thread)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애플리케이션의 </a:t>
            </a:r>
            <a:r>
              <a:rPr lang="en-US" altLang="ko-KR" sz="2000" dirty="0" smtClean="0"/>
              <a:t>Main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애플리케이션이 실행되었을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시스템에 의해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 입력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화면 </a:t>
            </a:r>
            <a:r>
              <a:rPr lang="en-US" altLang="ko-KR" sz="2000" dirty="0" smtClean="0"/>
              <a:t>Drawing)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(Activity, Service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및 생명 주기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스레드에서만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작업이 가능하며 </a:t>
            </a: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라고도 불림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왜 </a:t>
            </a:r>
            <a:r>
              <a:rPr lang="ko-KR" altLang="en-US" sz="2000" b="1" dirty="0" err="1" smtClean="0"/>
              <a:t>안드로이드는</a:t>
            </a:r>
            <a:r>
              <a:rPr lang="ko-KR" altLang="en-US" sz="2000" b="1" dirty="0" smtClean="0"/>
              <a:t> 메인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작업이 가능하도록 제한할까</a:t>
            </a:r>
            <a:r>
              <a:rPr lang="en-US" altLang="ko-KR" sz="2000" b="1" dirty="0" smtClean="0"/>
              <a:t>?</a:t>
            </a:r>
          </a:p>
          <a:p>
            <a:endParaRPr lang="en-US" altLang="ko-KR" sz="2000" dirty="0" smtClean="0"/>
          </a:p>
        </p:txBody>
      </p:sp>
      <p:pic>
        <p:nvPicPr>
          <p:cNvPr id="4098" name="Picture 2" descr="C:\Users\mutecsoft\Pictures\android-thread-tex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48320"/>
            <a:ext cx="5875638" cy="302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474" y="4005064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위 와 같이 메인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아닌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병렬적으로 실행되고 있을 때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둘 중 어느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setText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가 적용될지 예측 불가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둘 중 하나의 값만을 볼 수 있어 다른 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결과는 버려짐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b="1" dirty="0" smtClean="0"/>
              <a:t>그래서 </a:t>
            </a:r>
            <a:r>
              <a:rPr lang="ko-KR" altLang="en-US" sz="2000" b="1" dirty="0" err="1" smtClean="0"/>
              <a:t>안드로이드</a:t>
            </a:r>
            <a:r>
              <a:rPr lang="ko-KR" altLang="en-US" sz="2000" b="1" dirty="0" smtClean="0"/>
              <a:t> 에서는 화면을 구성하는 </a:t>
            </a:r>
            <a:r>
              <a:rPr lang="ko-KR" altLang="en-US" sz="2000" b="1" dirty="0" err="1" smtClean="0"/>
              <a:t>뷰나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뷰그룹을</a:t>
            </a:r>
            <a:r>
              <a:rPr lang="ko-KR" altLang="en-US" sz="2000" b="1" dirty="0" smtClean="0"/>
              <a:t> 하나의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담당하는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싱글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모델</a:t>
            </a:r>
            <a:r>
              <a:rPr lang="ko-KR" altLang="en-US" sz="2000" b="1" dirty="0" smtClean="0"/>
              <a:t>을 사용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그러나</a:t>
            </a:r>
            <a:r>
              <a:rPr lang="en-US" altLang="ko-KR" sz="2000" b="1" dirty="0"/>
              <a:t>,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이처럼 메인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모든 작업을 처리하는 모델의 단점은 네트워크 접속 또는 데이터베이스 쿼리와 같이 오래 걸리는 작업을 하는 동안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관련된 작업은 처리되지 못한다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이것이 문제가 되는 이유는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오랜 시간 동안에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관련 작업이 처리되지 못하면 </a:t>
            </a:r>
            <a:r>
              <a:rPr lang="en-US" altLang="ko-KR" sz="2000" dirty="0" smtClean="0"/>
              <a:t>ANR(application not responding)</a:t>
            </a:r>
            <a:r>
              <a:rPr lang="ko-KR" altLang="en-US" sz="2000" dirty="0" smtClean="0"/>
              <a:t>이라는 에러가 발생하게 되고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</a:t>
            </a:r>
            <a:r>
              <a:rPr lang="ko-KR" altLang="en-US" sz="2000" smtClean="0"/>
              <a:t>정지된다</a:t>
            </a:r>
            <a:r>
              <a:rPr lang="en-US" altLang="ko-KR" sz="200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53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utecsoft\Pictures\030910_0805_020Th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661"/>
            <a:ext cx="8305167" cy="39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88640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작업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(Worker Thread) 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위에서 언급했던 단일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모델의 단점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만약에 부가적으로 처리해야 할 작업이 있는 경우에는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그와 관련된 작업을 별도의 </a:t>
            </a:r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(Worker Thread)</a:t>
            </a:r>
            <a:r>
              <a:rPr lang="ko-KR" altLang="en-US" sz="2000" dirty="0" smtClean="0"/>
              <a:t>에서 처리하도록 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580526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메인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아닌 외부 </a:t>
            </a:r>
            <a:r>
              <a:rPr lang="ko-KR" altLang="en-US" sz="2000" dirty="0" err="1"/>
              <a:t>스레드에서</a:t>
            </a:r>
            <a:r>
              <a:rPr lang="ko-KR" altLang="en-US" sz="2000" dirty="0"/>
              <a:t> 작업 후 결과를 </a:t>
            </a:r>
            <a:r>
              <a:rPr lang="en-US" altLang="ko-KR" sz="2000" dirty="0"/>
              <a:t>UI</a:t>
            </a:r>
            <a:r>
              <a:rPr lang="ko-KR" altLang="en-US" sz="2000" dirty="0"/>
              <a:t>에 반영</a:t>
            </a:r>
            <a:r>
              <a:rPr lang="en-US" altLang="ko-KR" sz="2000" dirty="0"/>
              <a:t>(</a:t>
            </a:r>
            <a:r>
              <a:rPr lang="ko-KR" altLang="en-US" sz="2000" dirty="0"/>
              <a:t>즉 </a:t>
            </a:r>
            <a:r>
              <a:rPr lang="en-US" altLang="ko-KR" sz="2000" dirty="0"/>
              <a:t>UI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</a:t>
            </a:r>
            <a:r>
              <a:rPr lang="en-US" altLang="ko-KR" sz="2000" dirty="0"/>
              <a:t>)</a:t>
            </a:r>
            <a:r>
              <a:rPr lang="ko-KR" altLang="en-US" sz="2000" dirty="0"/>
              <a:t>해야 한다면 </a:t>
            </a:r>
            <a:r>
              <a:rPr lang="en-US" altLang="ko-KR" sz="2000" u="sng" dirty="0"/>
              <a:t>Handler </a:t>
            </a:r>
            <a:r>
              <a:rPr lang="ko-KR" altLang="en-US" sz="2000" u="sng" dirty="0"/>
              <a:t>등을 이용</a:t>
            </a:r>
            <a:r>
              <a:rPr lang="ko-KR" altLang="en-US" sz="2000" dirty="0"/>
              <a:t>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76901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err="1" smtClean="0"/>
                <a:t>Looper</a:t>
              </a:r>
              <a:r>
                <a:rPr lang="en-US" altLang="ko-KR" sz="3600" b="1" dirty="0" smtClean="0"/>
                <a:t>, Handler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99061"/>
            <a:ext cx="89160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Handler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와 연계하여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받거나 처리하여 </a:t>
            </a:r>
            <a:r>
              <a:rPr lang="ko-KR" altLang="en-US" sz="2000" u="sng" dirty="0" err="1" smtClean="0"/>
              <a:t>스레드</a:t>
            </a:r>
            <a:r>
              <a:rPr lang="ko-KR" altLang="en-US" sz="2000" u="sng" dirty="0" smtClean="0"/>
              <a:t> 간의 통신</a:t>
            </a:r>
            <a:r>
              <a:rPr lang="ko-KR" altLang="en-US" sz="2000" dirty="0" smtClean="0"/>
              <a:t>을 할 수 있도록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Handler </a:t>
            </a:r>
            <a:r>
              <a:rPr lang="ko-KR" altLang="en-US" sz="2000" dirty="0" smtClean="0"/>
              <a:t>객체는 하나의 </a:t>
            </a:r>
            <a:r>
              <a:rPr lang="ko-KR" altLang="en-US" sz="2000" dirty="0" err="1" smtClean="0"/>
              <a:t>스레드와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종속된다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특정 </a:t>
            </a:r>
            <a:r>
              <a:rPr lang="ko-KR" altLang="en-US" sz="2000" dirty="0" err="1" smtClean="0"/>
              <a:t>스레드에게</a:t>
            </a:r>
            <a:r>
              <a:rPr lang="ko-KR" altLang="en-US" sz="2000" dirty="0" smtClean="0"/>
              <a:t> 메시지를 전달하려면 특정 </a:t>
            </a:r>
            <a:r>
              <a:rPr lang="ko-KR" altLang="en-US" sz="2000" dirty="0" err="1" smtClean="0"/>
              <a:t>스레드에</a:t>
            </a:r>
            <a:r>
              <a:rPr lang="ko-KR" altLang="en-US" sz="2000" dirty="0" smtClean="0"/>
              <a:t> 속한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sendMessage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호출하면 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통해서도 </a:t>
            </a:r>
            <a:r>
              <a:rPr lang="en-US" altLang="ko-KR" sz="2000" dirty="0"/>
              <a:t>UI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 할 수 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Activity.runOnUiThread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View.postDelayed</a:t>
            </a:r>
            <a:r>
              <a:rPr lang="en-US" altLang="ko-KR" sz="2000" dirty="0"/>
              <a:t>(Runnable, long)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76672"/>
            <a:ext cx="89160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무한히 루프를 돌며 자신이 속한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들어온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차례로 꺼내서 이를 처리할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전달하는 역할을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기본적으로 생성되어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새로 생성한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메시지를 전달 받으려면 </a:t>
            </a:r>
            <a:r>
              <a:rPr lang="en-US" altLang="ko-KR" sz="2000" dirty="0" smtClean="0"/>
              <a:t>prepare()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를 생성하고</a:t>
            </a:r>
            <a:r>
              <a:rPr lang="en-US" altLang="ko-KR" sz="2000" dirty="0" smtClean="0"/>
              <a:t>, loop()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무한히 루프를 돌며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쌓인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꺼내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전달하도록 </a:t>
            </a:r>
            <a:r>
              <a:rPr lang="ko-KR" altLang="en-US" sz="2000" dirty="0" err="1" smtClean="0"/>
              <a:t>해야한다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활성화된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quit()(</a:t>
            </a:r>
            <a:r>
              <a:rPr lang="ko-KR" altLang="en-US" sz="2000" dirty="0" smtClean="0"/>
              <a:t>즉시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</a:t>
            </a:r>
            <a:r>
              <a:rPr lang="en-US" altLang="ko-KR" sz="2000" dirty="0" err="1" smtClean="0"/>
              <a:t>quitSafely</a:t>
            </a:r>
            <a:r>
              <a:rPr lang="en-US" altLang="ko-KR" sz="2000" dirty="0" smtClean="0"/>
              <a:t>()(</a:t>
            </a:r>
            <a:r>
              <a:rPr lang="ko-KR" altLang="en-US" sz="2000" dirty="0" smtClean="0"/>
              <a:t>쌓인 메시지들을 처리 후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중단할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4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tecsoft\Pictures\android-thread-looper-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35" y="764704"/>
            <a:ext cx="510765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9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Handler</a:t>
            </a:r>
            <a:r>
              <a:rPr lang="ko-KR" altLang="en-US" sz="2400" b="1" dirty="0" smtClean="0"/>
              <a:t>의 작동 원리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0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54342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애니메이션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Animation </a:t>
            </a:r>
            <a:r>
              <a:rPr lang="ko-KR" altLang="en-US" sz="2800" b="1" dirty="0" smtClean="0"/>
              <a:t>종류</a:t>
            </a:r>
            <a:endParaRPr lang="en-US" altLang="ko-KR" sz="28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Frame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View Animation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애니메이션은 짧은 코드로 구현하기가 쉽다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애니메이션에 비해 애니메이션을 가볍게 사용할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객체에만 애니메이션 적용 가능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적용될 때의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출력 부분만 변형되기 때문에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애니메이션을 적용하여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위치가 이동 되었어도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이동 </a:t>
            </a:r>
            <a:r>
              <a:rPr lang="ko-KR" altLang="en-US" sz="2000" dirty="0" err="1" smtClean="0"/>
              <a:t>하기전에</a:t>
            </a:r>
            <a:r>
              <a:rPr lang="ko-KR" altLang="en-US" sz="2000" dirty="0" smtClean="0"/>
              <a:t> 있던 영역을 터치했을 때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해당 이벤트를 감지합니다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474" y="260648"/>
            <a:ext cx="891602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Tween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 상의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들에 회전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크기변화 효과를 주는 애니메이션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pPr marL="0" lvl="1"/>
            <a:r>
              <a:rPr lang="en-US" altLang="ko-KR" sz="2000" b="1" dirty="0" smtClean="0"/>
              <a:t>Frame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이미지를 교체하면서 연속적으로 보여주는 애니메이션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Property Animation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어떤 객체에 대해서든 애니메이션 적용 가능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적용되면 객체 자체가 영향을 받기 때문에 출력에 대한 부분과 실질적인 좌표들도 모두 애니메이션이 적용됨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8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</a:t>
            </a:r>
            <a:r>
              <a:rPr lang="en-US" altLang="ko-KR" sz="2000" dirty="0" smtClean="0"/>
              <a:t>animation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4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animation</a:t>
            </a:r>
          </a:p>
          <a:p>
            <a:pPr lvl="1"/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</p:txBody>
      </p:sp>
      <p:pic>
        <p:nvPicPr>
          <p:cNvPr id="1026" name="Picture 2" descr="C:\Users\mutecsoft\Pictures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4968552" cy="33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0197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레이아웃 하나로 여러 </a:t>
            </a:r>
            <a:r>
              <a:rPr lang="ko-KR" altLang="en-US" sz="2400" b="1" dirty="0" err="1" smtClean="0"/>
              <a:t>스마트폰에서</a:t>
            </a:r>
            <a:r>
              <a:rPr lang="ko-KR" altLang="en-US" sz="2400" b="1" dirty="0" smtClean="0"/>
              <a:t> 사용하는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UI </a:t>
            </a:r>
            <a:r>
              <a:rPr lang="ko-KR" altLang="en-US" sz="2400" b="1" dirty="0" err="1" smtClean="0"/>
              <a:t>스레드에서</a:t>
            </a:r>
            <a:r>
              <a:rPr lang="ko-KR" altLang="en-US" sz="2400" b="1" dirty="0" smtClean="0"/>
              <a:t> 이벤트 처리하는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애니메이션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1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kese111.blogspot.kr/2012/12/android.html</a:t>
            </a: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ko-KR" sz="2000" dirty="0">
                <a:solidFill>
                  <a:srgbClr val="FF0000"/>
                </a:solidFill>
                <a:hlinkClick r:id="rId2"/>
              </a:rPr>
              <a:t>://www.kmshack.kr/2014/08/%EC%95%88%EB%93%9C%EB%A1%9C%EC%9D%B4%EB%93%9C-ui%EC%B5%9C%EC%A0%81%ED%99%94-%EB%A0%88%EC%9D%B4%EC%95%84%EC%9B%83</a:t>
            </a:r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apphappy.tistory.com/63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https://realm.io/kr/news/android-thread-looper-handler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www.slideshare.net/iamhjoo/ss-44214966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</a:t>
            </a:r>
            <a:r>
              <a:rPr lang="en-US" altLang="ko-KR" sz="2000" dirty="0" smtClean="0">
                <a:hlinkClick r:id="rId6"/>
              </a:rPr>
              <a:t>i5on9i.blogspot.kr/2013/10/animation-how-to-use-animation.html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http://</a:t>
            </a:r>
            <a:r>
              <a:rPr lang="en-US" altLang="ko-KR" sz="2000" dirty="0" smtClean="0">
                <a:hlinkClick r:id="rId7"/>
              </a:rPr>
              <a:t>horajjan.blog.me/110190167640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177215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도움된 사이트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666338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다 해상도 지원 문제 해결 방</a:t>
              </a:r>
              <a:r>
                <a:rPr lang="ko-KR" altLang="en-US" sz="3600" b="1" dirty="0"/>
                <a:t>법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5089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각 해상도 별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Weight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Runtime </a:t>
            </a:r>
            <a:r>
              <a:rPr lang="ko-KR" altLang="en-US" sz="2800" dirty="0" smtClean="0"/>
              <a:t>시에 크기 맞추기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494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/>
              <a:t>각 해상도 별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모든 기기에서 같은 품질을 유지할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resource</a:t>
            </a:r>
            <a:r>
              <a:rPr lang="ko-KR" altLang="en-US" sz="2000" dirty="0" smtClean="0"/>
              <a:t>의 수가 많을 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용량이 클 수록 비효율적임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291739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Weight </a:t>
            </a:r>
            <a:r>
              <a:rPr lang="ko-KR" altLang="en-US" sz="2800" dirty="0"/>
              <a:t>기반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78148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레이아웃을 모든 화면에서 사용할 수 있고 추가 작업이 필요 없음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화면을 세밀하게 구성하기 어려움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Runtime </a:t>
            </a:r>
            <a:r>
              <a:rPr lang="ko-KR" altLang="en-US" sz="2800" dirty="0"/>
              <a:t>시에 크기 맞추기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Weight </a:t>
            </a:r>
            <a:r>
              <a:rPr lang="ko-KR" altLang="en-US" sz="2000" dirty="0" smtClean="0"/>
              <a:t>기반 과 마찬가지로 하나의 레이아웃을 모든 화면에서 사용할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컴포넌트들을 해상도 비에 따라 </a:t>
            </a:r>
            <a:r>
              <a:rPr lang="en-US" altLang="ko-KR" sz="2000" dirty="0" smtClean="0"/>
              <a:t>scaling </a:t>
            </a:r>
            <a:r>
              <a:rPr lang="ko-KR" altLang="en-US" sz="2000" dirty="0" smtClean="0"/>
              <a:t>해주는 작업이 필요하고 구현이 복잡함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61312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Weight </a:t>
              </a:r>
              <a:r>
                <a:rPr lang="ko-KR" altLang="en-US" sz="3600" dirty="0"/>
                <a:t>기반 </a:t>
              </a:r>
              <a:r>
                <a:rPr lang="en-US" altLang="ko-KR" sz="3600" dirty="0"/>
                <a:t>Layout </a:t>
              </a:r>
              <a:r>
                <a:rPr lang="ko-KR" altLang="en-US" sz="3600" dirty="0"/>
                <a:t>제작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484784"/>
            <a:ext cx="87767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크기와 형태를 지원하기 위해서 레이아웃에 픽셀 값을 사용 하지</a:t>
            </a:r>
            <a:endParaRPr lang="en-US" altLang="ko-KR" sz="2000" dirty="0" smtClean="0"/>
          </a:p>
          <a:p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레이아웃의  고정된 영역과 확장 가능한 영역을 정의한다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7" name="Picture 3" descr="C:\Users\mutecsoft\Pictures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6193344" cy="32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tecsof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7" y="2774548"/>
            <a:ext cx="4301405" cy="41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332656"/>
            <a:ext cx="81889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레이아웃에 가중치</a:t>
            </a:r>
            <a:r>
              <a:rPr lang="en-US" altLang="ko-KR" sz="2000" dirty="0" smtClean="0"/>
              <a:t>(weight)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match_parent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dp</a:t>
            </a:r>
            <a:r>
              <a:rPr lang="ko-KR" altLang="en-US" sz="2000" dirty="0" smtClean="0"/>
              <a:t> 단</a:t>
            </a:r>
            <a:r>
              <a:rPr lang="ko-KR" altLang="en-US" sz="2000" dirty="0"/>
              <a:t>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050" name="Picture 2" descr="C:\Users\mutecsoft\Pictures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6" y="1268436"/>
            <a:ext cx="3131865" cy="5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tecsoft\Pictures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05" y="2492896"/>
            <a:ext cx="5370083" cy="28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364406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509752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026" name="Picture 2" descr="C:\Users\mutecsoft\Pictures\리스너종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5351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46127"/>
            <a:ext cx="891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pic>
        <p:nvPicPr>
          <p:cNvPr id="2050" name="Picture 2" descr="C:\Users\mutecsoft\Pictures\2016-04-12 10;49;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" y="3284984"/>
            <a:ext cx="89988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839</Words>
  <Application>Microsoft Office PowerPoint</Application>
  <PresentationFormat>화면 슬라이드 쇼(4:3)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</cp:lastModifiedBy>
  <cp:revision>208</cp:revision>
  <dcterms:created xsi:type="dcterms:W3CDTF">2015-07-28T05:55:30Z</dcterms:created>
  <dcterms:modified xsi:type="dcterms:W3CDTF">2016-04-12T10:09:27Z</dcterms:modified>
</cp:coreProperties>
</file>