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4" r:id="rId6"/>
    <p:sldId id="263" r:id="rId7"/>
    <p:sldId id="258" r:id="rId8"/>
    <p:sldId id="265" r:id="rId9"/>
    <p:sldId id="266" r:id="rId10"/>
    <p:sldId id="267" r:id="rId11"/>
    <p:sldId id="268" r:id="rId12"/>
    <p:sldId id="269" r:id="rId13"/>
    <p:sldId id="270" r:id="rId14"/>
    <p:sldId id="274" r:id="rId15"/>
    <p:sldId id="272" r:id="rId16"/>
    <p:sldId id="273" r:id="rId17"/>
    <p:sldId id="275" r:id="rId18"/>
    <p:sldId id="276" r:id="rId19"/>
    <p:sldId id="280" r:id="rId20"/>
    <p:sldId id="278" r:id="rId21"/>
    <p:sldId id="279" r:id="rId22"/>
    <p:sldId id="259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6" autoAdjust="0"/>
    <p:restoredTop sz="94660"/>
  </p:normalViewPr>
  <p:slideViewPr>
    <p:cSldViewPr>
      <p:cViewPr varScale="1">
        <p:scale>
          <a:sx n="102" d="100"/>
          <a:sy n="102" d="100"/>
        </p:scale>
        <p:origin x="-2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4E6-482B-494B-BBFC-AFF1EC450D13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1771-C106-4050-9F10-22059C6EC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7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4E6-482B-494B-BBFC-AFF1EC450D13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1771-C106-4050-9F10-22059C6EC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00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4E6-482B-494B-BBFC-AFF1EC450D13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1771-C106-4050-9F10-22059C6EC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93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4E6-482B-494B-BBFC-AFF1EC450D13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1771-C106-4050-9F10-22059C6EC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43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4E6-482B-494B-BBFC-AFF1EC450D13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1771-C106-4050-9F10-22059C6EC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97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4E6-482B-494B-BBFC-AFF1EC450D13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1771-C106-4050-9F10-22059C6EC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47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4E6-482B-494B-BBFC-AFF1EC450D13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1771-C106-4050-9F10-22059C6EC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38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4E6-482B-494B-BBFC-AFF1EC450D13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1771-C106-4050-9F10-22059C6EC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90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4E6-482B-494B-BBFC-AFF1EC450D13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1771-C106-4050-9F10-22059C6EC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9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4E6-482B-494B-BBFC-AFF1EC450D13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1771-C106-4050-9F10-22059C6EC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21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54E6-482B-494B-BBFC-AFF1EC450D13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1771-C106-4050-9F10-22059C6EC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50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454E6-482B-494B-BBFC-AFF1EC450D13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51771-C106-4050-9F10-22059C6EC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38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59732" y="1561438"/>
            <a:ext cx="4680520" cy="3384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59732" y="1561438"/>
            <a:ext cx="4680520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커피를 품다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19872" y="246153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</a:t>
            </a:r>
            <a:r>
              <a:rPr lang="en-US" altLang="ko-KR" dirty="0" smtClean="0"/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31840" y="30689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</a:t>
            </a:r>
            <a:r>
              <a:rPr lang="en-US" altLang="ko-KR" dirty="0" smtClean="0"/>
              <a:t>: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661858" y="2513221"/>
            <a:ext cx="1800200" cy="265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16016" y="3120643"/>
            <a:ext cx="1800200" cy="265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47661" y="4168756"/>
            <a:ext cx="936104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27780" y="4168756"/>
            <a:ext cx="936104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종료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웃는 얼굴 13"/>
          <p:cNvSpPr/>
          <p:nvPr/>
        </p:nvSpPr>
        <p:spPr>
          <a:xfrm>
            <a:off x="2423118" y="2513221"/>
            <a:ext cx="852737" cy="1070828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415713" y="4456788"/>
            <a:ext cx="0" cy="1060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27581" y="5661248"/>
            <a:ext cx="24245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로그인 버튼을 누르면 아이디와 비번을 확인한 후 메인 화면으로 넘어간다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580112" y="4437112"/>
            <a:ext cx="936104" cy="1060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61349" y="5562045"/>
            <a:ext cx="242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종</a:t>
            </a:r>
            <a:r>
              <a:rPr lang="ko-KR" altLang="en-US" sz="1400" dirty="0"/>
              <a:t>료</a:t>
            </a:r>
            <a:r>
              <a:rPr lang="ko-KR" altLang="en-US" sz="1400" dirty="0" smtClean="0"/>
              <a:t> 버튼을 누르면 프로그램이 종료된다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6632570" y="3300606"/>
            <a:ext cx="641048" cy="560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62058" y="3916837"/>
            <a:ext cx="2424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아이디와 비번을 입력한다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533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59732" y="1556792"/>
            <a:ext cx="4680520" cy="3384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59732" y="1561438"/>
            <a:ext cx="4680520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커피를 품다 </a:t>
            </a:r>
            <a:r>
              <a:rPr lang="en-US" altLang="ko-KR" sz="1000" dirty="0" smtClean="0">
                <a:solidFill>
                  <a:schemeClr val="tx1"/>
                </a:solidFill>
              </a:rPr>
              <a:t>– </a:t>
            </a:r>
            <a:r>
              <a:rPr lang="ko-KR" altLang="en-US" sz="1000" dirty="0" smtClean="0">
                <a:solidFill>
                  <a:schemeClr val="tx1"/>
                </a:solidFill>
              </a:rPr>
              <a:t>메</a:t>
            </a:r>
            <a:r>
              <a:rPr lang="ko-KR" altLang="en-US" sz="1000" dirty="0">
                <a:solidFill>
                  <a:schemeClr val="tx1"/>
                </a:solidFill>
              </a:rPr>
              <a:t>뉴</a:t>
            </a:r>
            <a:r>
              <a:rPr lang="ko-KR" altLang="en-US" sz="1000" dirty="0" smtClean="0">
                <a:solidFill>
                  <a:schemeClr val="tx1"/>
                </a:solidFill>
              </a:rPr>
              <a:t> 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19973" y="3933056"/>
            <a:ext cx="1175861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</a:t>
            </a:r>
            <a:r>
              <a:rPr lang="ko-KR" altLang="en-US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127780" y="3933056"/>
            <a:ext cx="936104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76569" y="2689175"/>
            <a:ext cx="2684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정말로 삭제하시겠습니까</a:t>
            </a:r>
            <a:r>
              <a:rPr lang="en-US" altLang="ko-KR" sz="1400" dirty="0" smtClean="0"/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97911" y="5381113"/>
            <a:ext cx="2684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 버튼을 누를 시 </a:t>
            </a:r>
            <a:r>
              <a:rPr lang="ko-KR" altLang="en-US" sz="1400" dirty="0" err="1" smtClean="0"/>
              <a:t>알림창이</a:t>
            </a:r>
            <a:r>
              <a:rPr lang="ko-KR" altLang="en-US" sz="1400" dirty="0" smtClean="0"/>
              <a:t> 닫힌다</a:t>
            </a:r>
            <a:r>
              <a:rPr lang="en-US" altLang="ko-KR" sz="1400" dirty="0" smtClean="0"/>
              <a:t>.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595832" y="4553791"/>
            <a:ext cx="704360" cy="691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28637" y="5287270"/>
            <a:ext cx="2684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고객관리 폼에서 클릭한 고객의 정보가 삭제된다</a:t>
            </a:r>
            <a:r>
              <a:rPr lang="en-US" altLang="ko-KR" sz="1400" dirty="0" smtClean="0"/>
              <a:t>..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3584172" y="4472284"/>
            <a:ext cx="123731" cy="706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560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59732" y="1561438"/>
            <a:ext cx="4680520" cy="3384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59732" y="1561438"/>
            <a:ext cx="4680520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커피를 품다 </a:t>
            </a:r>
            <a:r>
              <a:rPr lang="en-US" altLang="ko-KR" sz="1000" dirty="0" smtClean="0">
                <a:solidFill>
                  <a:schemeClr val="tx1"/>
                </a:solidFill>
              </a:rPr>
              <a:t>– </a:t>
            </a:r>
            <a:r>
              <a:rPr lang="ko-KR" altLang="en-US" sz="1000" dirty="0" smtClean="0">
                <a:solidFill>
                  <a:schemeClr val="tx1"/>
                </a:solidFill>
              </a:rPr>
              <a:t>메</a:t>
            </a:r>
            <a:r>
              <a:rPr lang="ko-KR" altLang="en-US" sz="1000" dirty="0">
                <a:solidFill>
                  <a:schemeClr val="tx1"/>
                </a:solidFill>
              </a:rPr>
              <a:t>뉴</a:t>
            </a:r>
            <a:r>
              <a:rPr lang="ko-KR" altLang="en-US" sz="1000" dirty="0" smtClean="0">
                <a:solidFill>
                  <a:schemeClr val="tx1"/>
                </a:solidFill>
              </a:rPr>
              <a:t>검색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23726" y="4168756"/>
            <a:ext cx="936104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27780" y="4168756"/>
            <a:ext cx="936104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987824" y="2060848"/>
            <a:ext cx="3096344" cy="1008112"/>
            <a:chOff x="2987824" y="2060848"/>
            <a:chExt cx="3096344" cy="1008112"/>
          </a:xfrm>
        </p:grpSpPr>
        <p:sp>
          <p:nvSpPr>
            <p:cNvPr id="6" name="직사각형 5"/>
            <p:cNvSpPr/>
            <p:nvPr/>
          </p:nvSpPr>
          <p:spPr>
            <a:xfrm>
              <a:off x="2987824" y="2060848"/>
              <a:ext cx="1080120" cy="2769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 종류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병합 7"/>
            <p:cNvSpPr/>
            <p:nvPr/>
          </p:nvSpPr>
          <p:spPr>
            <a:xfrm>
              <a:off x="3095836" y="2153952"/>
              <a:ext cx="216024" cy="144016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283968" y="2071881"/>
              <a:ext cx="1800200" cy="2659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987824" y="2348880"/>
              <a:ext cx="1080120" cy="720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음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사이</a:t>
              </a:r>
              <a:r>
                <a:rPr lang="ko-KR" altLang="en-US" dirty="0">
                  <a:solidFill>
                    <a:schemeClr val="tx1"/>
                  </a:solidFill>
                </a:rPr>
                <a:t>드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직선 화살표 연결선 12"/>
          <p:cNvCxnSpPr/>
          <p:nvPr/>
        </p:nvCxnSpPr>
        <p:spPr>
          <a:xfrm>
            <a:off x="6326003" y="2583104"/>
            <a:ext cx="811560" cy="3532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26003" y="2992152"/>
            <a:ext cx="2684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선택한 옵션에 알맞게 값을 입력하여 검색을 한다</a:t>
            </a:r>
            <a:r>
              <a:rPr lang="en-US" altLang="ko-KR" sz="1400" dirty="0" smtClean="0"/>
              <a:t>..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97911" y="5381113"/>
            <a:ext cx="2684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 버튼을 누를 시 고객 검색 폼이 종료된다</a:t>
            </a:r>
            <a:endParaRPr lang="en-US" altLang="ko-KR" sz="1400" dirty="0" smtClean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658104" y="4538828"/>
            <a:ext cx="930120" cy="691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81385" y="5449833"/>
            <a:ext cx="2684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옵션에 알맞은 결과를 고객관리 리스트에 뿌려준다</a:t>
            </a:r>
            <a:r>
              <a:rPr lang="en-US" altLang="ko-KR" sz="1400" dirty="0" smtClean="0"/>
              <a:t>.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3923726" y="4629879"/>
            <a:ext cx="432250" cy="6809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3010984" y="3221360"/>
            <a:ext cx="3096344" cy="1008112"/>
            <a:chOff x="2987824" y="2060848"/>
            <a:chExt cx="3096344" cy="1008112"/>
          </a:xfrm>
        </p:grpSpPr>
        <p:sp>
          <p:nvSpPr>
            <p:cNvPr id="22" name="직사각형 21"/>
            <p:cNvSpPr/>
            <p:nvPr/>
          </p:nvSpPr>
          <p:spPr>
            <a:xfrm>
              <a:off x="2987824" y="2060848"/>
              <a:ext cx="1080120" cy="2769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구분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순서도: 병합 22"/>
            <p:cNvSpPr/>
            <p:nvPr/>
          </p:nvSpPr>
          <p:spPr>
            <a:xfrm>
              <a:off x="3095836" y="2153952"/>
              <a:ext cx="216024" cy="144016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283968" y="2071881"/>
              <a:ext cx="1800200" cy="2659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87824" y="2348880"/>
              <a:ext cx="1080120" cy="720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메뉴 명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메뉴 가격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6814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331640" y="817646"/>
            <a:ext cx="6480720" cy="5184576"/>
            <a:chOff x="1331640" y="764704"/>
            <a:chExt cx="6480720" cy="5184576"/>
          </a:xfrm>
        </p:grpSpPr>
        <p:sp>
          <p:nvSpPr>
            <p:cNvPr id="4" name="직사각형 3"/>
            <p:cNvSpPr/>
            <p:nvPr/>
          </p:nvSpPr>
          <p:spPr>
            <a:xfrm>
              <a:off x="1331640" y="764704"/>
              <a:ext cx="6480720" cy="51845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31640" y="764704"/>
              <a:ext cx="6480720" cy="2880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커피를 품다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444208" y="1052736"/>
              <a:ext cx="1368152" cy="373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매출관</a:t>
              </a:r>
              <a:r>
                <a:rPr lang="ko-KR" altLang="en-US" dirty="0">
                  <a:solidFill>
                    <a:schemeClr val="tx1"/>
                  </a:solidFill>
                </a:rPr>
                <a:t>리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076056" y="1065920"/>
              <a:ext cx="1368152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물품관리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851920" y="1065920"/>
              <a:ext cx="1224136" cy="3600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주문관리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627784" y="1056590"/>
              <a:ext cx="1224136" cy="3693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메뉴관리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331640" y="1065920"/>
              <a:ext cx="1296144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고객관리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2195737" y="1772816"/>
            <a:ext cx="5137680" cy="2880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907704" y="5229200"/>
            <a:ext cx="1152128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27986" y="5218247"/>
            <a:ext cx="1152128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22913" y="5219667"/>
            <a:ext cx="1152128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084168" y="5229200"/>
            <a:ext cx="1152128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80869" y="2763603"/>
            <a:ext cx="3046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</a:t>
            </a:r>
            <a:r>
              <a:rPr lang="ko-KR" altLang="en-US" dirty="0"/>
              <a:t>문</a:t>
            </a:r>
            <a:r>
              <a:rPr lang="ko-KR" altLang="en-US" dirty="0" smtClean="0"/>
              <a:t>의 전체 리스트를 보여준다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19" idx="2"/>
          </p:cNvCxnSpPr>
          <p:nvPr/>
        </p:nvCxnSpPr>
        <p:spPr>
          <a:xfrm>
            <a:off x="2483768" y="551723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79712" y="6237312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등록 창이 나타난다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923928" y="551723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19872" y="6237312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수</a:t>
            </a:r>
            <a:r>
              <a:rPr lang="ko-KR" altLang="en-US" sz="1200" dirty="0"/>
              <a:t>정</a:t>
            </a:r>
            <a:r>
              <a:rPr lang="ko-KR" altLang="en-US" sz="1200" dirty="0" smtClean="0"/>
              <a:t> 창이 나타난다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25" name="직선 화살표 연결선 24"/>
          <p:cNvCxnSpPr>
            <a:endCxn id="26" idx="0"/>
          </p:cNvCxnSpPr>
          <p:nvPr/>
        </p:nvCxnSpPr>
        <p:spPr>
          <a:xfrm>
            <a:off x="5364088" y="5517232"/>
            <a:ext cx="72007" cy="484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60031" y="600222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리스트에서 선택한 고객이 삭제된다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6732240" y="551723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28184" y="6237312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검색 창이 나타난다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9" name="직선 화살표 연결선 8"/>
          <p:cNvCxnSpPr>
            <a:stCxn id="14" idx="0"/>
          </p:cNvCxnSpPr>
          <p:nvPr/>
        </p:nvCxnSpPr>
        <p:spPr>
          <a:xfrm flipV="1">
            <a:off x="3239852" y="644013"/>
            <a:ext cx="648072" cy="465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74063" y="107757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탭으로 화면이 전환된다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고객관리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메뉴관리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주문관리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물품관리의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폼구조는</a:t>
            </a:r>
            <a:r>
              <a:rPr lang="ko-KR" altLang="en-US" dirty="0" smtClean="0"/>
              <a:t> 동일하다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80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23728" y="976082"/>
            <a:ext cx="4680520" cy="4253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5736" y="476672"/>
            <a:ext cx="4680520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커피를 품다 </a:t>
            </a:r>
            <a:r>
              <a:rPr lang="en-US" altLang="ko-KR" sz="1000" dirty="0" smtClean="0">
                <a:solidFill>
                  <a:schemeClr val="tx1"/>
                </a:solidFill>
              </a:rPr>
              <a:t>- </a:t>
            </a:r>
            <a:r>
              <a:rPr lang="ko-KR" altLang="en-US" sz="1000" dirty="0" smtClean="0">
                <a:solidFill>
                  <a:schemeClr val="tx1"/>
                </a:solidFill>
              </a:rPr>
              <a:t>주</a:t>
            </a:r>
            <a:r>
              <a:rPr lang="ko-KR" altLang="en-US" sz="1000" dirty="0">
                <a:solidFill>
                  <a:schemeClr val="tx1"/>
                </a:solidFill>
              </a:rPr>
              <a:t>문</a:t>
            </a:r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0224" y="360611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총가격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192508" y="3657798"/>
            <a:ext cx="1440160" cy="265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486732" y="4581128"/>
            <a:ext cx="936104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결제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96564" y="4581128"/>
            <a:ext cx="936104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3851920" y="4509652"/>
            <a:ext cx="634812" cy="542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62524" y="5095272"/>
            <a:ext cx="24245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등록버튼을 누를 시 이름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전화번호에 해당되는 회원정보가 등록된다</a:t>
            </a:r>
            <a:r>
              <a:rPr lang="en-US" altLang="ko-KR" sz="1400" dirty="0" smtClean="0"/>
              <a:t>.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652321" y="4468326"/>
            <a:ext cx="284969" cy="748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23893" y="5216532"/>
            <a:ext cx="242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취소버튼을 누를 시 고객 등록 폼이 종료된다</a:t>
            </a:r>
            <a:endParaRPr lang="en-US" altLang="ko-KR" sz="1400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2423461" y="1352147"/>
            <a:ext cx="2117606" cy="204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음료 </a:t>
            </a:r>
            <a:r>
              <a:rPr lang="ko-KR" altLang="en-US" dirty="0" err="1" smtClean="0">
                <a:solidFill>
                  <a:schemeClr val="tx1"/>
                </a:solidFill>
              </a:rPr>
              <a:t>콤보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778909" y="1307920"/>
            <a:ext cx="1750760" cy="16587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리스</a:t>
            </a:r>
            <a:r>
              <a:rPr lang="ko-KR" altLang="en-US" dirty="0">
                <a:solidFill>
                  <a:schemeClr val="tx1"/>
                </a:solidFill>
              </a:rPr>
              <a:t>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484232" y="4036746"/>
            <a:ext cx="217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적립 포인트 </a:t>
            </a:r>
            <a:r>
              <a:rPr lang="en-US" altLang="ko-KR" dirty="0" smtClean="0"/>
              <a:t>: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217210" y="4088429"/>
            <a:ext cx="1440160" cy="265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2484957" y="1712187"/>
            <a:ext cx="2117606" cy="204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hotice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콤보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49686" y="2137279"/>
            <a:ext cx="2117606" cy="204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사이</a:t>
            </a:r>
            <a:r>
              <a:rPr lang="ko-KR" altLang="en-US" dirty="0">
                <a:solidFill>
                  <a:schemeClr val="tx1"/>
                </a:solidFill>
              </a:rPr>
              <a:t>즈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콤보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451655" y="2420888"/>
            <a:ext cx="2117606" cy="204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사이</a:t>
            </a:r>
            <a:r>
              <a:rPr lang="ko-KR" altLang="en-US" dirty="0">
                <a:solidFill>
                  <a:schemeClr val="tx1"/>
                </a:solidFill>
              </a:rPr>
              <a:t>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콤보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23461" y="3218456"/>
            <a:ext cx="761893" cy="3479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리스</a:t>
            </a:r>
            <a:r>
              <a:rPr lang="ko-KR" altLang="en-US" sz="1000" dirty="0">
                <a:solidFill>
                  <a:schemeClr val="tx1"/>
                </a:solidFill>
              </a:rPr>
              <a:t>트</a:t>
            </a:r>
            <a:r>
              <a:rPr lang="ko-KR" altLang="en-US" sz="1000" dirty="0" smtClean="0">
                <a:solidFill>
                  <a:schemeClr val="tx1"/>
                </a:solidFill>
              </a:rPr>
              <a:t> 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449686" y="2788940"/>
            <a:ext cx="2117606" cy="204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고객 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40380" y="3308233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포인트 사용 </a:t>
            </a:r>
            <a:r>
              <a:rPr lang="en-US" altLang="ko-KR" sz="1400" dirty="0" smtClean="0"/>
              <a:t>: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330236" y="3357866"/>
            <a:ext cx="216848" cy="208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689758" y="3350044"/>
            <a:ext cx="942910" cy="274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187459" y="301049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가격 </a:t>
            </a:r>
            <a:r>
              <a:rPr lang="en-US" altLang="ko-KR" dirty="0" smtClean="0"/>
              <a:t>: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192508" y="3041857"/>
            <a:ext cx="1440160" cy="265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3275856" y="3225503"/>
            <a:ext cx="764524" cy="340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리스트 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90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23728" y="976082"/>
            <a:ext cx="4680520" cy="4253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5736" y="476672"/>
            <a:ext cx="4680520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커피를 품다 </a:t>
            </a:r>
            <a:r>
              <a:rPr lang="en-US" altLang="ko-KR" sz="1000" dirty="0" smtClean="0">
                <a:solidFill>
                  <a:schemeClr val="tx1"/>
                </a:solidFill>
              </a:rPr>
              <a:t>- </a:t>
            </a:r>
            <a:r>
              <a:rPr lang="ko-KR" altLang="en-US" sz="1000" dirty="0" smtClean="0">
                <a:solidFill>
                  <a:schemeClr val="tx1"/>
                </a:solidFill>
              </a:rPr>
              <a:t>주문수정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0224" y="360611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총가격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192508" y="3657798"/>
            <a:ext cx="1440160" cy="265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486732" y="4581128"/>
            <a:ext cx="936104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결제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96564" y="4581128"/>
            <a:ext cx="936104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3851920" y="4509652"/>
            <a:ext cx="634812" cy="542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62524" y="5095272"/>
            <a:ext cx="24245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등록버튼을 누를 시 이름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전화번호에 해당되는 회원정보가 등록된다</a:t>
            </a:r>
            <a:r>
              <a:rPr lang="en-US" altLang="ko-KR" sz="1400" dirty="0" smtClean="0"/>
              <a:t>.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652321" y="4468326"/>
            <a:ext cx="284969" cy="748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23893" y="5216532"/>
            <a:ext cx="242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취소버튼을 누를 시 고객 등록 폼이 종료된다</a:t>
            </a:r>
            <a:endParaRPr lang="en-US" altLang="ko-KR" sz="1400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2423461" y="1352147"/>
            <a:ext cx="2117606" cy="204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음료 </a:t>
            </a:r>
            <a:r>
              <a:rPr lang="ko-KR" altLang="en-US" dirty="0" err="1" smtClean="0">
                <a:solidFill>
                  <a:schemeClr val="tx1"/>
                </a:solidFill>
              </a:rPr>
              <a:t>콤보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778909" y="1307920"/>
            <a:ext cx="1750760" cy="16587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리스</a:t>
            </a:r>
            <a:r>
              <a:rPr lang="ko-KR" altLang="en-US" dirty="0">
                <a:solidFill>
                  <a:schemeClr val="tx1"/>
                </a:solidFill>
              </a:rPr>
              <a:t>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484232" y="4036746"/>
            <a:ext cx="217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적립 포인트 </a:t>
            </a:r>
            <a:r>
              <a:rPr lang="en-US" altLang="ko-KR" dirty="0" smtClean="0"/>
              <a:t>: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217210" y="4088429"/>
            <a:ext cx="1440160" cy="265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2484957" y="1712187"/>
            <a:ext cx="2117606" cy="204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hotice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콤보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49686" y="2137279"/>
            <a:ext cx="2117606" cy="204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사이</a:t>
            </a:r>
            <a:r>
              <a:rPr lang="ko-KR" altLang="en-US" dirty="0">
                <a:solidFill>
                  <a:schemeClr val="tx1"/>
                </a:solidFill>
              </a:rPr>
              <a:t>즈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콤보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451655" y="2420888"/>
            <a:ext cx="2117606" cy="204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사이</a:t>
            </a:r>
            <a:r>
              <a:rPr lang="ko-KR" altLang="en-US" dirty="0">
                <a:solidFill>
                  <a:schemeClr val="tx1"/>
                </a:solidFill>
              </a:rPr>
              <a:t>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콤보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23461" y="3163807"/>
            <a:ext cx="862150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리스트 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449686" y="2788940"/>
            <a:ext cx="2117606" cy="204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 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40380" y="3308233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포인트 사용 </a:t>
            </a:r>
            <a:r>
              <a:rPr lang="en-US" altLang="ko-KR" sz="1400" dirty="0" smtClean="0"/>
              <a:t>: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330236" y="3357866"/>
            <a:ext cx="216848" cy="208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689758" y="3350044"/>
            <a:ext cx="942910" cy="274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187459" y="301049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가격 </a:t>
            </a:r>
            <a:r>
              <a:rPr lang="en-US" altLang="ko-KR" dirty="0" smtClean="0"/>
              <a:t>: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192508" y="3041857"/>
            <a:ext cx="1440160" cy="265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430643" y="3149422"/>
            <a:ext cx="764524" cy="2993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리스트 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09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59732" y="1556792"/>
            <a:ext cx="4680520" cy="3384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59732" y="1561438"/>
            <a:ext cx="4680520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커피를 품다 </a:t>
            </a:r>
            <a:r>
              <a:rPr lang="en-US" altLang="ko-KR" sz="1000" dirty="0" smtClean="0">
                <a:solidFill>
                  <a:schemeClr val="tx1"/>
                </a:solidFill>
              </a:rPr>
              <a:t>– </a:t>
            </a:r>
            <a:r>
              <a:rPr lang="ko-KR" altLang="en-US" sz="1000" dirty="0" smtClean="0">
                <a:solidFill>
                  <a:schemeClr val="tx1"/>
                </a:solidFill>
              </a:rPr>
              <a:t>주</a:t>
            </a:r>
            <a:r>
              <a:rPr lang="ko-KR" altLang="en-US" sz="1000" dirty="0">
                <a:solidFill>
                  <a:schemeClr val="tx1"/>
                </a:solidFill>
              </a:rPr>
              <a:t>문</a:t>
            </a:r>
            <a:r>
              <a:rPr lang="ko-KR" altLang="en-US" sz="1000" dirty="0" smtClean="0">
                <a:solidFill>
                  <a:schemeClr val="tx1"/>
                </a:solidFill>
              </a:rPr>
              <a:t> 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19973" y="3933056"/>
            <a:ext cx="1175861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27780" y="3933056"/>
            <a:ext cx="936104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76569" y="2689175"/>
            <a:ext cx="2684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정말로 삭제하시겠습니까</a:t>
            </a:r>
            <a:r>
              <a:rPr lang="en-US" altLang="ko-KR" sz="1400" dirty="0" smtClean="0"/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97911" y="5381113"/>
            <a:ext cx="2684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 버튼을 누를 시 </a:t>
            </a:r>
            <a:r>
              <a:rPr lang="ko-KR" altLang="en-US" sz="1400" dirty="0" err="1" smtClean="0"/>
              <a:t>알림창이</a:t>
            </a:r>
            <a:r>
              <a:rPr lang="ko-KR" altLang="en-US" sz="1400" dirty="0" smtClean="0"/>
              <a:t> 닫힌다</a:t>
            </a:r>
            <a:r>
              <a:rPr lang="en-US" altLang="ko-KR" sz="1400" dirty="0" smtClean="0"/>
              <a:t>.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595832" y="4553791"/>
            <a:ext cx="704360" cy="691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28637" y="5287270"/>
            <a:ext cx="2684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고객관리 폼에서 클릭한 고객의 정보가 삭제된다</a:t>
            </a:r>
            <a:r>
              <a:rPr lang="en-US" altLang="ko-KR" sz="1400" dirty="0" smtClean="0"/>
              <a:t>..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3584172" y="4472284"/>
            <a:ext cx="123731" cy="706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946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59732" y="1561438"/>
            <a:ext cx="4680520" cy="3384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59732" y="1561438"/>
            <a:ext cx="4680520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커피를 품다 </a:t>
            </a:r>
            <a:r>
              <a:rPr lang="en-US" altLang="ko-KR" sz="1000" dirty="0" smtClean="0">
                <a:solidFill>
                  <a:schemeClr val="tx1"/>
                </a:solidFill>
              </a:rPr>
              <a:t>– </a:t>
            </a:r>
            <a:r>
              <a:rPr lang="ko-KR" altLang="en-US" sz="1000" dirty="0" smtClean="0">
                <a:solidFill>
                  <a:schemeClr val="tx1"/>
                </a:solidFill>
              </a:rPr>
              <a:t>주</a:t>
            </a:r>
            <a:r>
              <a:rPr lang="ko-KR" altLang="en-US" sz="1000" dirty="0">
                <a:solidFill>
                  <a:schemeClr val="tx1"/>
                </a:solidFill>
              </a:rPr>
              <a:t>문</a:t>
            </a:r>
            <a:r>
              <a:rPr lang="ko-KR" altLang="en-US" sz="1000" dirty="0" smtClean="0">
                <a:solidFill>
                  <a:schemeClr val="tx1"/>
                </a:solidFill>
              </a:rPr>
              <a:t>검색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2492896"/>
            <a:ext cx="1152128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옵션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순서도: 병합 7"/>
          <p:cNvSpPr/>
          <p:nvPr/>
        </p:nvSpPr>
        <p:spPr>
          <a:xfrm>
            <a:off x="3095836" y="2586000"/>
            <a:ext cx="216024" cy="14401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95732" y="2525025"/>
            <a:ext cx="1800200" cy="265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23726" y="4168756"/>
            <a:ext cx="936104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27780" y="4168756"/>
            <a:ext cx="936104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87824" y="2780928"/>
            <a:ext cx="1152128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주문번호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고객번호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326003" y="2583104"/>
            <a:ext cx="811560" cy="3532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26003" y="2992152"/>
            <a:ext cx="2684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선택한 옵션에 알맞게 값을 입력하여 검색을 한다</a:t>
            </a:r>
            <a:r>
              <a:rPr lang="en-US" altLang="ko-KR" sz="1400" dirty="0" smtClean="0"/>
              <a:t>..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97911" y="5381113"/>
            <a:ext cx="2684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 버튼을 누를 시 고객 검색 폼이 종료된다</a:t>
            </a:r>
            <a:endParaRPr lang="en-US" altLang="ko-KR" sz="1400" dirty="0" smtClean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658104" y="4538828"/>
            <a:ext cx="930120" cy="691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81385" y="5449833"/>
            <a:ext cx="2684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옵션에 알맞은 결과를 고객관리 리스트에 뿌려준다</a:t>
            </a:r>
            <a:r>
              <a:rPr lang="en-US" altLang="ko-KR" sz="1400" dirty="0" smtClean="0"/>
              <a:t>.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3923726" y="4629879"/>
            <a:ext cx="432250" cy="6809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100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331640" y="817646"/>
            <a:ext cx="6480720" cy="5184576"/>
            <a:chOff x="1331640" y="764704"/>
            <a:chExt cx="6480720" cy="5184576"/>
          </a:xfrm>
        </p:grpSpPr>
        <p:sp>
          <p:nvSpPr>
            <p:cNvPr id="4" name="직사각형 3"/>
            <p:cNvSpPr/>
            <p:nvPr/>
          </p:nvSpPr>
          <p:spPr>
            <a:xfrm>
              <a:off x="1331640" y="764704"/>
              <a:ext cx="6480720" cy="51845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31640" y="764704"/>
              <a:ext cx="6480720" cy="2880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커피를 품다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444208" y="1052736"/>
              <a:ext cx="1368152" cy="373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매출관</a:t>
              </a:r>
              <a:r>
                <a:rPr lang="ko-KR" altLang="en-US" dirty="0">
                  <a:solidFill>
                    <a:schemeClr val="tx1"/>
                  </a:solidFill>
                </a:rPr>
                <a:t>리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076056" y="1065920"/>
              <a:ext cx="1368152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물품관리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851920" y="1065920"/>
              <a:ext cx="1224136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주문관리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627784" y="1056590"/>
              <a:ext cx="1224136" cy="3693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메뉴관리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331640" y="1065920"/>
              <a:ext cx="1296144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고객관리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2195737" y="1772816"/>
            <a:ext cx="5137680" cy="2880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907704" y="5229200"/>
            <a:ext cx="1152128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물품등록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27986" y="5218247"/>
            <a:ext cx="1152128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물품수정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22913" y="5219667"/>
            <a:ext cx="1152128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물</a:t>
            </a:r>
            <a:r>
              <a:rPr lang="ko-KR" altLang="en-US" dirty="0">
                <a:solidFill>
                  <a:schemeClr val="tx1"/>
                </a:solidFill>
              </a:rPr>
              <a:t>품</a:t>
            </a:r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084168" y="5229200"/>
            <a:ext cx="1152128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물품검색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80869" y="2763603"/>
            <a:ext cx="3046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</a:t>
            </a:r>
            <a:r>
              <a:rPr lang="ko-KR" altLang="en-US" dirty="0"/>
              <a:t>문</a:t>
            </a:r>
            <a:r>
              <a:rPr lang="ko-KR" altLang="en-US" dirty="0" smtClean="0"/>
              <a:t>의 전체 리스트를 보여준다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19" idx="2"/>
          </p:cNvCxnSpPr>
          <p:nvPr/>
        </p:nvCxnSpPr>
        <p:spPr>
          <a:xfrm>
            <a:off x="2483768" y="551723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79712" y="6237312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등록 창이 나타난다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923928" y="551723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19872" y="6237312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수</a:t>
            </a:r>
            <a:r>
              <a:rPr lang="ko-KR" altLang="en-US" sz="1200" dirty="0"/>
              <a:t>정</a:t>
            </a:r>
            <a:r>
              <a:rPr lang="ko-KR" altLang="en-US" sz="1200" dirty="0" smtClean="0"/>
              <a:t> 창이 나타난다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25" name="직선 화살표 연결선 24"/>
          <p:cNvCxnSpPr>
            <a:endCxn id="26" idx="0"/>
          </p:cNvCxnSpPr>
          <p:nvPr/>
        </p:nvCxnSpPr>
        <p:spPr>
          <a:xfrm>
            <a:off x="5364088" y="5517232"/>
            <a:ext cx="72007" cy="484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60031" y="600222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리스트에서 선택한 고객이 삭제된다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6732240" y="551723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28184" y="6237312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검색 창이 나타난다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9" name="직선 화살표 연결선 8"/>
          <p:cNvCxnSpPr>
            <a:stCxn id="14" idx="0"/>
          </p:cNvCxnSpPr>
          <p:nvPr/>
        </p:nvCxnSpPr>
        <p:spPr>
          <a:xfrm flipV="1">
            <a:off x="3239852" y="644013"/>
            <a:ext cx="648072" cy="465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74063" y="107757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탭으로 화면이 전환된다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고객관리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메뉴관리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주문관리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물품관리의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폼구조는</a:t>
            </a:r>
            <a:r>
              <a:rPr lang="ko-KR" altLang="en-US" dirty="0" smtClean="0"/>
              <a:t> 동일하다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4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23728" y="764704"/>
            <a:ext cx="4680520" cy="4464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23728" y="476672"/>
            <a:ext cx="4680520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커피를 품다 </a:t>
            </a:r>
            <a:r>
              <a:rPr lang="en-US" altLang="ko-KR" sz="1000" dirty="0" smtClean="0">
                <a:solidFill>
                  <a:schemeClr val="tx1"/>
                </a:solidFill>
              </a:rPr>
              <a:t>- </a:t>
            </a:r>
            <a:r>
              <a:rPr lang="ko-KR" altLang="en-US" sz="1000" dirty="0" smtClean="0">
                <a:solidFill>
                  <a:schemeClr val="tx1"/>
                </a:solidFill>
              </a:rPr>
              <a:t>물품등록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86732" y="4581128"/>
            <a:ext cx="936104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</a:t>
            </a:r>
            <a:r>
              <a:rPr lang="ko-KR" altLang="en-US" dirty="0">
                <a:solidFill>
                  <a:schemeClr val="tx1"/>
                </a:solidFill>
              </a:rPr>
              <a:t>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96564" y="4581128"/>
            <a:ext cx="936104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3851920" y="4509652"/>
            <a:ext cx="634812" cy="542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62524" y="5095272"/>
            <a:ext cx="24245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등록버튼을 누를 시 이름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전화번호에 해당되는 회원정보가 등록된다</a:t>
            </a:r>
            <a:r>
              <a:rPr lang="en-US" altLang="ko-KR" sz="1400" dirty="0" smtClean="0"/>
              <a:t>.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652321" y="4468326"/>
            <a:ext cx="284969" cy="748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23893" y="5216532"/>
            <a:ext cx="242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취소버튼을 누를 시 고객 등록 폼이 종료된다</a:t>
            </a:r>
            <a:endParaRPr lang="en-US" altLang="ko-KR" sz="1400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2608852" y="2348880"/>
            <a:ext cx="1750760" cy="506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물품명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718081" y="2335800"/>
            <a:ext cx="1022719" cy="519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수량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64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23728" y="764704"/>
            <a:ext cx="4680520" cy="4464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23728" y="476672"/>
            <a:ext cx="4680520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커피를 품다 </a:t>
            </a:r>
            <a:r>
              <a:rPr lang="en-US" altLang="ko-KR" sz="1000" dirty="0" smtClean="0">
                <a:solidFill>
                  <a:schemeClr val="tx1"/>
                </a:solidFill>
              </a:rPr>
              <a:t>- </a:t>
            </a:r>
            <a:r>
              <a:rPr lang="ko-KR" altLang="en-US" sz="1000" dirty="0" smtClean="0">
                <a:solidFill>
                  <a:schemeClr val="tx1"/>
                </a:solidFill>
              </a:rPr>
              <a:t>물품수정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86732" y="4581128"/>
            <a:ext cx="936104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96564" y="4581128"/>
            <a:ext cx="936104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3851920" y="4509652"/>
            <a:ext cx="634812" cy="542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62524" y="5095272"/>
            <a:ext cx="24245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등록버튼을 누를 시 이름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전화번호에 해당되는 회원정보가 등록된다</a:t>
            </a:r>
            <a:r>
              <a:rPr lang="en-US" altLang="ko-KR" sz="1400" dirty="0" smtClean="0"/>
              <a:t>.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652321" y="4468326"/>
            <a:ext cx="284969" cy="748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23893" y="5216532"/>
            <a:ext cx="242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취소버튼을 누를 시 고객 등록 폼이 종료된다</a:t>
            </a:r>
            <a:endParaRPr lang="en-US" altLang="ko-KR" sz="1400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2608852" y="2348880"/>
            <a:ext cx="1750760" cy="506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물품명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718081" y="2335800"/>
            <a:ext cx="1022719" cy="519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수량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34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331640" y="764704"/>
            <a:ext cx="6480720" cy="5184576"/>
            <a:chOff x="1331640" y="764704"/>
            <a:chExt cx="6480720" cy="5184576"/>
          </a:xfrm>
        </p:grpSpPr>
        <p:sp>
          <p:nvSpPr>
            <p:cNvPr id="4" name="직사각형 3"/>
            <p:cNvSpPr/>
            <p:nvPr/>
          </p:nvSpPr>
          <p:spPr>
            <a:xfrm>
              <a:off x="1331640" y="764704"/>
              <a:ext cx="6480720" cy="51845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31640" y="764704"/>
              <a:ext cx="6480720" cy="2880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커피를 품다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444208" y="1052736"/>
              <a:ext cx="1368152" cy="373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매출관</a:t>
              </a:r>
              <a:r>
                <a:rPr lang="ko-KR" altLang="en-US" dirty="0">
                  <a:solidFill>
                    <a:schemeClr val="tx1"/>
                  </a:solidFill>
                </a:rPr>
                <a:t>리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076056" y="1065920"/>
              <a:ext cx="1368152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물품관리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851920" y="1065920"/>
              <a:ext cx="1224136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주문관리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627784" y="1056590"/>
              <a:ext cx="1224136" cy="3693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메뉴관리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331640" y="1065920"/>
              <a:ext cx="129614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고객관리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1969368" y="1844824"/>
            <a:ext cx="5266928" cy="2880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907704" y="5229200"/>
            <a:ext cx="1152128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27986" y="5218247"/>
            <a:ext cx="1152128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22913" y="5219667"/>
            <a:ext cx="1152128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084168" y="5229200"/>
            <a:ext cx="1152128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43808" y="255561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고객의 전체 리스트를 보여준다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19" idx="2"/>
          </p:cNvCxnSpPr>
          <p:nvPr/>
        </p:nvCxnSpPr>
        <p:spPr>
          <a:xfrm>
            <a:off x="2483768" y="551723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79712" y="6237312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등록 창이 나타난다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923928" y="551723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19872" y="6237312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수</a:t>
            </a:r>
            <a:r>
              <a:rPr lang="ko-KR" altLang="en-US" sz="1200" dirty="0"/>
              <a:t>정</a:t>
            </a:r>
            <a:r>
              <a:rPr lang="ko-KR" altLang="en-US" sz="1200" dirty="0" smtClean="0"/>
              <a:t> 창이 나타난다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25" name="직선 화살표 연결선 24"/>
          <p:cNvCxnSpPr>
            <a:endCxn id="26" idx="0"/>
          </p:cNvCxnSpPr>
          <p:nvPr/>
        </p:nvCxnSpPr>
        <p:spPr>
          <a:xfrm>
            <a:off x="5364088" y="5517232"/>
            <a:ext cx="72007" cy="484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60031" y="600222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리스트에서 선택한 고객이 삭제된다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6732240" y="551723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28184" y="6237312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고객 검색 창이 나타난다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9" name="직선 화살표 연결선 8"/>
          <p:cNvCxnSpPr>
            <a:stCxn id="14" idx="0"/>
          </p:cNvCxnSpPr>
          <p:nvPr/>
        </p:nvCxnSpPr>
        <p:spPr>
          <a:xfrm flipV="1">
            <a:off x="3239852" y="591071"/>
            <a:ext cx="648072" cy="465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74063" y="107757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탭으로 화면이 전환된다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고객관리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메뉴관리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주문관리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물품관리의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폼구조는</a:t>
            </a:r>
            <a:r>
              <a:rPr lang="ko-KR" altLang="en-US" dirty="0" smtClean="0"/>
              <a:t> 동일하다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626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59732" y="1556792"/>
            <a:ext cx="4680520" cy="3384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59732" y="1561438"/>
            <a:ext cx="4680520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커피를 품다 </a:t>
            </a:r>
            <a:r>
              <a:rPr lang="en-US" altLang="ko-KR" sz="1000" dirty="0" smtClean="0">
                <a:solidFill>
                  <a:schemeClr val="tx1"/>
                </a:solidFill>
              </a:rPr>
              <a:t>– </a:t>
            </a:r>
            <a:r>
              <a:rPr lang="ko-KR" altLang="en-US" sz="1000" dirty="0" smtClean="0">
                <a:solidFill>
                  <a:schemeClr val="tx1"/>
                </a:solidFill>
              </a:rPr>
              <a:t>물품 </a:t>
            </a:r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19973" y="3933056"/>
            <a:ext cx="1175861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27780" y="3933056"/>
            <a:ext cx="936104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76569" y="2689175"/>
            <a:ext cx="2684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정말로 삭제하시겠습니까</a:t>
            </a:r>
            <a:r>
              <a:rPr lang="en-US" altLang="ko-KR" sz="1400" dirty="0" smtClean="0"/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97911" y="5381113"/>
            <a:ext cx="2684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 버튼을 누를 시 </a:t>
            </a:r>
            <a:r>
              <a:rPr lang="ko-KR" altLang="en-US" sz="1400" dirty="0" err="1" smtClean="0"/>
              <a:t>알림창이</a:t>
            </a:r>
            <a:r>
              <a:rPr lang="ko-KR" altLang="en-US" sz="1400" dirty="0" smtClean="0"/>
              <a:t> 닫힌다</a:t>
            </a:r>
            <a:r>
              <a:rPr lang="en-US" altLang="ko-KR" sz="1400" dirty="0" smtClean="0"/>
              <a:t>.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595832" y="4553791"/>
            <a:ext cx="704360" cy="691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28637" y="5287270"/>
            <a:ext cx="2684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고객관리 폼에서 클릭한 고객의 정보가 삭제된다</a:t>
            </a:r>
            <a:r>
              <a:rPr lang="en-US" altLang="ko-KR" sz="1400" dirty="0" smtClean="0"/>
              <a:t>..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3584172" y="4472284"/>
            <a:ext cx="123731" cy="706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968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59732" y="1561438"/>
            <a:ext cx="4680520" cy="3384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59732" y="1561438"/>
            <a:ext cx="4680520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커피를 품다 </a:t>
            </a:r>
            <a:r>
              <a:rPr lang="en-US" altLang="ko-KR" sz="1000" dirty="0" smtClean="0">
                <a:solidFill>
                  <a:schemeClr val="tx1"/>
                </a:solidFill>
              </a:rPr>
              <a:t>– </a:t>
            </a:r>
            <a:r>
              <a:rPr lang="ko-KR" altLang="en-US" sz="1000" dirty="0" smtClean="0">
                <a:solidFill>
                  <a:schemeClr val="tx1"/>
                </a:solidFill>
              </a:rPr>
              <a:t>물품검색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2492896"/>
            <a:ext cx="1152128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옵션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순서도: 병합 7"/>
          <p:cNvSpPr/>
          <p:nvPr/>
        </p:nvSpPr>
        <p:spPr>
          <a:xfrm>
            <a:off x="3095836" y="2586000"/>
            <a:ext cx="216024" cy="14401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95732" y="2525025"/>
            <a:ext cx="1800200" cy="265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23726" y="4168756"/>
            <a:ext cx="936104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27780" y="4168756"/>
            <a:ext cx="936104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87824" y="2780928"/>
            <a:ext cx="1152128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물품명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326003" y="2583104"/>
            <a:ext cx="811560" cy="3532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26003" y="2992152"/>
            <a:ext cx="2684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선택한 옵션에 알맞게 값을 입력하여 검색을 한다</a:t>
            </a:r>
            <a:r>
              <a:rPr lang="en-US" altLang="ko-KR" sz="1400" dirty="0" smtClean="0"/>
              <a:t>..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97911" y="5381113"/>
            <a:ext cx="2684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 버튼을 누를 시 고객 검색 폼이 종료된다</a:t>
            </a:r>
            <a:endParaRPr lang="en-US" altLang="ko-KR" sz="1400" dirty="0" smtClean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658104" y="4538828"/>
            <a:ext cx="930120" cy="691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81385" y="5449833"/>
            <a:ext cx="2684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옵션에 알맞은 결과를 고객관리 리스트에 뿌려준다</a:t>
            </a:r>
            <a:r>
              <a:rPr lang="en-US" altLang="ko-KR" sz="1400" dirty="0" smtClean="0"/>
              <a:t>.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3923726" y="4629879"/>
            <a:ext cx="432250" cy="6809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14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331640" y="764704"/>
            <a:ext cx="6480720" cy="5184576"/>
            <a:chOff x="1331640" y="764704"/>
            <a:chExt cx="6480720" cy="5184576"/>
          </a:xfrm>
        </p:grpSpPr>
        <p:sp>
          <p:nvSpPr>
            <p:cNvPr id="7" name="직사각형 6"/>
            <p:cNvSpPr/>
            <p:nvPr/>
          </p:nvSpPr>
          <p:spPr>
            <a:xfrm>
              <a:off x="1331640" y="764704"/>
              <a:ext cx="6480720" cy="51845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331640" y="764704"/>
              <a:ext cx="6480720" cy="2880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커피를 품다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444208" y="1052736"/>
              <a:ext cx="1368152" cy="3732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매출관</a:t>
              </a:r>
              <a:r>
                <a:rPr lang="ko-KR" altLang="en-US" dirty="0">
                  <a:solidFill>
                    <a:schemeClr val="tx1"/>
                  </a:solidFill>
                </a:rPr>
                <a:t>리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076056" y="1065920"/>
              <a:ext cx="1368152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물품관리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851920" y="1065920"/>
              <a:ext cx="1224136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주문관리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627784" y="1056590"/>
              <a:ext cx="1224136" cy="3693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메뉴관리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331640" y="1065920"/>
              <a:ext cx="1296144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고객관리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907704" y="5229200"/>
            <a:ext cx="1152128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일매출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23928" y="5229200"/>
            <a:ext cx="1152128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월매출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25310" y="5229200"/>
            <a:ext cx="1152128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연매출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01822" y="1988840"/>
            <a:ext cx="5275616" cy="2808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073323" y="109732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매출관리</a:t>
            </a:r>
            <a:r>
              <a:rPr lang="ko-KR" altLang="en-US" dirty="0"/>
              <a:t> </a:t>
            </a:r>
            <a:r>
              <a:rPr lang="ko-KR" altLang="en-US" dirty="0" smtClean="0"/>
              <a:t>탭을 누르면 </a:t>
            </a:r>
            <a:r>
              <a:rPr lang="ko-KR" altLang="en-US" dirty="0" err="1" smtClean="0"/>
              <a:t>매출관리</a:t>
            </a:r>
            <a:r>
              <a:rPr lang="ko-KR" altLang="en-US" dirty="0" smtClean="0"/>
              <a:t> 폼이 보여진다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483768" y="551723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91222" y="6176777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일매출을</a:t>
            </a:r>
            <a:r>
              <a:rPr lang="ko-KR" altLang="en-US" sz="1200" dirty="0" smtClean="0"/>
              <a:t> 보여준다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572000" y="5456697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67944" y="6176777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월매출을</a:t>
            </a:r>
            <a:r>
              <a:rPr lang="ko-KR" altLang="en-US" sz="1200" dirty="0" smtClean="0"/>
              <a:t> 보여준다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6648722" y="550242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44666" y="6150495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연매출을</a:t>
            </a:r>
            <a:r>
              <a:rPr lang="ko-KR" altLang="en-US" sz="1200" dirty="0" smtClean="0"/>
              <a:t> 보여준다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843808" y="255561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매출 정보를 보여준다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916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59732" y="1561438"/>
            <a:ext cx="4680520" cy="3384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59732" y="1561438"/>
            <a:ext cx="4680520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커피를 품다 </a:t>
            </a:r>
            <a:r>
              <a:rPr lang="en-US" altLang="ko-KR" sz="1000" dirty="0" smtClean="0">
                <a:solidFill>
                  <a:schemeClr val="tx1"/>
                </a:solidFill>
              </a:rPr>
              <a:t>- </a:t>
            </a:r>
            <a:r>
              <a:rPr lang="ko-KR" altLang="en-US" sz="1000" dirty="0" smtClean="0">
                <a:solidFill>
                  <a:schemeClr val="tx1"/>
                </a:solidFill>
              </a:rPr>
              <a:t>고객등록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4092" y="247046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 </a:t>
            </a:r>
            <a:r>
              <a:rPr lang="en-US" altLang="ko-KR" dirty="0" smtClean="0"/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76060" y="307788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전화번호 </a:t>
            </a:r>
            <a:r>
              <a:rPr lang="en-US" altLang="ko-KR" dirty="0" smtClean="0"/>
              <a:t>: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106078" y="2522148"/>
            <a:ext cx="1800200" cy="265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139952" y="3129570"/>
            <a:ext cx="1800200" cy="265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47661" y="4168756"/>
            <a:ext cx="936104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</a:t>
            </a:r>
            <a:r>
              <a:rPr lang="ko-KR" altLang="en-US" dirty="0">
                <a:solidFill>
                  <a:schemeClr val="tx1"/>
                </a:solidFill>
              </a:rPr>
              <a:t>록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127780" y="4168756"/>
            <a:ext cx="936104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3851920" y="4509652"/>
            <a:ext cx="634812" cy="542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62524" y="5095272"/>
            <a:ext cx="24245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등록버튼을 누를 시 이름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전화번호에 해당되는 회원정보가 등록된다</a:t>
            </a:r>
            <a:r>
              <a:rPr lang="en-US" altLang="ko-KR" sz="1400" dirty="0" smtClean="0"/>
              <a:t>.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652321" y="4468326"/>
            <a:ext cx="284969" cy="748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23893" y="5216532"/>
            <a:ext cx="242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취소버튼을 누를 시 고객 등록 폼이 종료된다</a:t>
            </a:r>
            <a:endParaRPr lang="en-US" altLang="ko-KR" sz="1400" dirty="0" smtClean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5991774" y="3077887"/>
            <a:ext cx="811560" cy="3532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91774" y="3486935"/>
            <a:ext cx="2684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이름과 전화번호를 입력한다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991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59732" y="1561438"/>
            <a:ext cx="4680520" cy="3384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59732" y="1561438"/>
            <a:ext cx="4680520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커피를 품다 </a:t>
            </a:r>
            <a:r>
              <a:rPr lang="en-US" altLang="ko-KR" sz="1000" dirty="0" smtClean="0">
                <a:solidFill>
                  <a:schemeClr val="tx1"/>
                </a:solidFill>
              </a:rPr>
              <a:t>– </a:t>
            </a:r>
            <a:r>
              <a:rPr lang="ko-KR" altLang="en-US" sz="1000" dirty="0" smtClean="0">
                <a:solidFill>
                  <a:schemeClr val="tx1"/>
                </a:solidFill>
              </a:rPr>
              <a:t>고객수정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4092" y="247046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 </a:t>
            </a:r>
            <a:r>
              <a:rPr lang="en-US" altLang="ko-KR" dirty="0" smtClean="0"/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76060" y="307788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전화번호 </a:t>
            </a:r>
            <a:r>
              <a:rPr lang="en-US" altLang="ko-KR" dirty="0" smtClean="0"/>
              <a:t>: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106078" y="2522148"/>
            <a:ext cx="1800200" cy="265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김태</a:t>
            </a:r>
            <a:r>
              <a:rPr lang="ko-KR" altLang="en-US" dirty="0">
                <a:solidFill>
                  <a:schemeClr val="tx1"/>
                </a:solidFill>
              </a:rPr>
              <a:t>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139952" y="3129570"/>
            <a:ext cx="1800200" cy="265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010-2810-4809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07904" y="4168756"/>
            <a:ext cx="1175861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27780" y="4168756"/>
            <a:ext cx="936104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991774" y="3077887"/>
            <a:ext cx="811560" cy="3532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91774" y="3486935"/>
            <a:ext cx="26846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고객관리 폼에서 클릭한 고객의 이름과 전화번호가 표시되고 원하는 값으로 수정을 할 수 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97911" y="5381113"/>
            <a:ext cx="2684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 버튼을 누를 시 고객 수정 폼이 종료된다</a:t>
            </a:r>
            <a:endParaRPr lang="en-US" altLang="ko-KR" sz="1400" dirty="0" smtClean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658104" y="4538828"/>
            <a:ext cx="930120" cy="691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28637" y="5287270"/>
            <a:ext cx="26846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고객관리 폼에서 클릭한 고객의 이름과 전화번호가 표시되고 원하는 값으로 수정을 할 수 있다</a:t>
            </a:r>
            <a:r>
              <a:rPr lang="en-US" altLang="ko-KR" sz="1400" dirty="0" smtClean="0"/>
              <a:t>.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3584172" y="4472284"/>
            <a:ext cx="450760" cy="706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83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59732" y="1556792"/>
            <a:ext cx="4680520" cy="3384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59732" y="1561438"/>
            <a:ext cx="4680520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커피를 품다 </a:t>
            </a:r>
            <a:r>
              <a:rPr lang="en-US" altLang="ko-KR" sz="1000" dirty="0" smtClean="0">
                <a:solidFill>
                  <a:schemeClr val="tx1"/>
                </a:solidFill>
              </a:rPr>
              <a:t>– </a:t>
            </a:r>
            <a:r>
              <a:rPr lang="ko-KR" altLang="en-US" sz="1000" dirty="0" smtClean="0">
                <a:solidFill>
                  <a:schemeClr val="tx1"/>
                </a:solidFill>
              </a:rPr>
              <a:t>고객 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19973" y="3933056"/>
            <a:ext cx="1175861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27780" y="3933056"/>
            <a:ext cx="936104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76569" y="2689175"/>
            <a:ext cx="2684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정말로 삭제하시겠습니까</a:t>
            </a:r>
            <a:r>
              <a:rPr lang="en-US" altLang="ko-KR" sz="1400" dirty="0" smtClean="0"/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97911" y="5381113"/>
            <a:ext cx="2684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 버튼을 누를 시 </a:t>
            </a:r>
            <a:r>
              <a:rPr lang="ko-KR" altLang="en-US" sz="1400" dirty="0" err="1" smtClean="0"/>
              <a:t>알림창이</a:t>
            </a:r>
            <a:r>
              <a:rPr lang="ko-KR" altLang="en-US" sz="1400" dirty="0" smtClean="0"/>
              <a:t> 닫힌다</a:t>
            </a:r>
            <a:r>
              <a:rPr lang="en-US" altLang="ko-KR" sz="1400" dirty="0" smtClean="0"/>
              <a:t>.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595832" y="4553791"/>
            <a:ext cx="704360" cy="691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28637" y="5287270"/>
            <a:ext cx="2684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고객관리 폼에서 클릭한 고객의 정보가 삭제된다</a:t>
            </a:r>
            <a:r>
              <a:rPr lang="en-US" altLang="ko-KR" sz="1400" dirty="0" smtClean="0"/>
              <a:t>..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3584172" y="4472284"/>
            <a:ext cx="123731" cy="706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455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59732" y="1561438"/>
            <a:ext cx="4680520" cy="3384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59732" y="1561438"/>
            <a:ext cx="4680520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커피를 품다 </a:t>
            </a:r>
            <a:r>
              <a:rPr lang="en-US" altLang="ko-KR" sz="1000" dirty="0" smtClean="0">
                <a:solidFill>
                  <a:schemeClr val="tx1"/>
                </a:solidFill>
              </a:rPr>
              <a:t>– </a:t>
            </a:r>
            <a:r>
              <a:rPr lang="ko-KR" altLang="en-US" sz="1000" dirty="0" smtClean="0">
                <a:solidFill>
                  <a:schemeClr val="tx1"/>
                </a:solidFill>
              </a:rPr>
              <a:t>고객검색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2492896"/>
            <a:ext cx="1152128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옵션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순서도: 병합 7"/>
          <p:cNvSpPr/>
          <p:nvPr/>
        </p:nvSpPr>
        <p:spPr>
          <a:xfrm>
            <a:off x="3095836" y="2586000"/>
            <a:ext cx="216024" cy="14401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355976" y="2503929"/>
            <a:ext cx="1800200" cy="265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23726" y="4168756"/>
            <a:ext cx="936104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27780" y="4168756"/>
            <a:ext cx="936104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87824" y="2780928"/>
            <a:ext cx="1152128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전화번호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이름</a:t>
            </a:r>
            <a:r>
              <a:rPr lang="en-US" altLang="ko-KR" sz="1100" dirty="0" smtClean="0">
                <a:solidFill>
                  <a:schemeClr val="tx1"/>
                </a:solidFill>
              </a:rPr>
              <a:t>+</a:t>
            </a:r>
            <a:r>
              <a:rPr lang="ko-KR" altLang="en-US" sz="1100" dirty="0" smtClean="0">
                <a:solidFill>
                  <a:schemeClr val="tx1"/>
                </a:solidFill>
              </a:rPr>
              <a:t>전화번호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326003" y="2583104"/>
            <a:ext cx="811560" cy="3532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26003" y="2992152"/>
            <a:ext cx="2684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선택한 옵션에 알맞게 값을 입력하여 검색을 한다</a:t>
            </a:r>
            <a:r>
              <a:rPr lang="en-US" altLang="ko-KR" sz="1400" dirty="0" smtClean="0"/>
              <a:t>..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97911" y="5381113"/>
            <a:ext cx="2684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 버튼을 누를 시 고객 검색 폼이 종료된다</a:t>
            </a:r>
            <a:endParaRPr lang="en-US" altLang="ko-KR" sz="1400" dirty="0" smtClean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658104" y="4538828"/>
            <a:ext cx="930120" cy="691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81385" y="5449833"/>
            <a:ext cx="2684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옵션에 알맞은 결과를 고객관리 리스트에 뿌려준다</a:t>
            </a:r>
            <a:r>
              <a:rPr lang="en-US" altLang="ko-KR" sz="1400" dirty="0" smtClean="0"/>
              <a:t>.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3923726" y="4629879"/>
            <a:ext cx="432250" cy="6809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916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331640" y="764704"/>
            <a:ext cx="6480720" cy="5184576"/>
            <a:chOff x="1331640" y="764704"/>
            <a:chExt cx="6480720" cy="5184576"/>
          </a:xfrm>
        </p:grpSpPr>
        <p:sp>
          <p:nvSpPr>
            <p:cNvPr id="7" name="직사각형 6"/>
            <p:cNvSpPr/>
            <p:nvPr/>
          </p:nvSpPr>
          <p:spPr>
            <a:xfrm>
              <a:off x="1331640" y="764704"/>
              <a:ext cx="6480720" cy="51845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331640" y="764704"/>
              <a:ext cx="6480720" cy="2880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커피를 품다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444208" y="1052736"/>
              <a:ext cx="1368152" cy="373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매출관</a:t>
              </a:r>
              <a:r>
                <a:rPr lang="ko-KR" altLang="en-US" dirty="0">
                  <a:solidFill>
                    <a:schemeClr val="tx1"/>
                  </a:solidFill>
                </a:rPr>
                <a:t>리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076056" y="1065920"/>
              <a:ext cx="1368152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물품관리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851920" y="1065920"/>
              <a:ext cx="1224136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주문관리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627784" y="1056590"/>
              <a:ext cx="1224136" cy="3693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메뉴관리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331640" y="1065920"/>
              <a:ext cx="1296144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고객관리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969368" y="1844824"/>
            <a:ext cx="2386608" cy="2880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907704" y="5229200"/>
            <a:ext cx="1152128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27986" y="5218247"/>
            <a:ext cx="1152128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22913" y="5219667"/>
            <a:ext cx="1152128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84168" y="5229200"/>
            <a:ext cx="1152128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73323" y="109732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탭으로 화면이 전환된다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고객관리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메뉴관리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주문관리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물품관리의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폼구조는</a:t>
            </a:r>
            <a:r>
              <a:rPr lang="ko-KR" altLang="en-US" dirty="0" smtClean="0"/>
              <a:t> 동일하다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483768" y="551723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79712" y="6237312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메뉴 등록 창이 나타난다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923928" y="551723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19872" y="6237312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메뉴 수</a:t>
            </a:r>
            <a:r>
              <a:rPr lang="ko-KR" altLang="en-US" sz="1200" dirty="0"/>
              <a:t>정</a:t>
            </a:r>
            <a:r>
              <a:rPr lang="ko-KR" altLang="en-US" sz="1200" dirty="0" smtClean="0"/>
              <a:t> 창이 나타난다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>
            <a:endCxn id="25" idx="0"/>
          </p:cNvCxnSpPr>
          <p:nvPr/>
        </p:nvCxnSpPr>
        <p:spPr>
          <a:xfrm>
            <a:off x="5364088" y="5517232"/>
            <a:ext cx="72007" cy="484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60031" y="600222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리스트에서 선택한 고객이 삭제된다</a:t>
            </a:r>
            <a:endParaRPr lang="ko-KR" altLang="en-US" sz="1200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6732240" y="551723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28184" y="6237312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메뉴 검색 창이 나타난다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117451" y="1493387"/>
            <a:ext cx="202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음료 메뉴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034880" y="1844824"/>
            <a:ext cx="2386608" cy="2880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141787" y="1484784"/>
            <a:ext cx="202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사이</a:t>
            </a:r>
            <a:r>
              <a:rPr lang="ko-KR" altLang="en-US" dirty="0"/>
              <a:t>드</a:t>
            </a:r>
            <a:r>
              <a:rPr lang="ko-KR" altLang="en-US" dirty="0" smtClean="0"/>
              <a:t> 메뉴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473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59732" y="1561438"/>
            <a:ext cx="4680520" cy="3384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59732" y="1561438"/>
            <a:ext cx="4680520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커피를 품다 </a:t>
            </a:r>
            <a:r>
              <a:rPr lang="en-US" altLang="ko-KR" sz="1000" dirty="0" smtClean="0">
                <a:solidFill>
                  <a:schemeClr val="tx1"/>
                </a:solidFill>
              </a:rPr>
              <a:t>- </a:t>
            </a:r>
            <a:r>
              <a:rPr lang="ko-KR" altLang="en-US" sz="1000" dirty="0" smtClean="0">
                <a:solidFill>
                  <a:schemeClr val="tx1"/>
                </a:solidFill>
              </a:rPr>
              <a:t>메</a:t>
            </a:r>
            <a:r>
              <a:rPr lang="ko-KR" altLang="en-US" sz="1000" dirty="0">
                <a:solidFill>
                  <a:schemeClr val="tx1"/>
                </a:solidFill>
              </a:rPr>
              <a:t>뉴</a:t>
            </a:r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4092" y="247046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메뉴 이름 </a:t>
            </a:r>
            <a:r>
              <a:rPr lang="en-US" altLang="ko-KR" dirty="0" smtClean="0"/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76060" y="307788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메뉴 가격 </a:t>
            </a:r>
            <a:r>
              <a:rPr lang="en-US" altLang="ko-KR" dirty="0" smtClean="0"/>
              <a:t>: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211960" y="2586970"/>
            <a:ext cx="1800200" cy="265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139952" y="3129570"/>
            <a:ext cx="1800200" cy="265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47661" y="4168756"/>
            <a:ext cx="936104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</a:t>
            </a:r>
            <a:r>
              <a:rPr lang="ko-KR" altLang="en-US" dirty="0">
                <a:solidFill>
                  <a:schemeClr val="tx1"/>
                </a:solidFill>
              </a:rPr>
              <a:t>록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127780" y="4168756"/>
            <a:ext cx="936104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3851920" y="4509652"/>
            <a:ext cx="634812" cy="542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62524" y="5095272"/>
            <a:ext cx="24245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등록버튼을 누를 시 이름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전화번호에 해당되는 회원정보가 등록된다</a:t>
            </a:r>
            <a:r>
              <a:rPr lang="en-US" altLang="ko-KR" sz="1400" dirty="0" smtClean="0"/>
              <a:t>.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652321" y="4468326"/>
            <a:ext cx="284969" cy="748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23893" y="5216532"/>
            <a:ext cx="242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취소버튼을 누를 시 고객 등록 폼이 종료된다</a:t>
            </a:r>
            <a:endParaRPr lang="en-US" altLang="ko-KR" sz="1400" dirty="0" smtClean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5991774" y="3077887"/>
            <a:ext cx="811560" cy="3532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91774" y="3486935"/>
            <a:ext cx="2684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이름과 전화번호를 입력한다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43808" y="212356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메뉴 선택 </a:t>
            </a:r>
            <a:r>
              <a:rPr lang="en-US" altLang="ko-KR" dirty="0" smtClean="0"/>
              <a:t>: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788024" y="2204864"/>
            <a:ext cx="1152128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옵션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88024" y="2492896"/>
            <a:ext cx="1152128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음료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사이드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4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59732" y="1561438"/>
            <a:ext cx="4680520" cy="3384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59732" y="1561438"/>
            <a:ext cx="4680520" cy="288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커피를 품다 </a:t>
            </a:r>
            <a:r>
              <a:rPr lang="en-US" altLang="ko-KR" sz="1000" dirty="0" smtClean="0">
                <a:solidFill>
                  <a:schemeClr val="tx1"/>
                </a:solidFill>
              </a:rPr>
              <a:t>– </a:t>
            </a:r>
            <a:r>
              <a:rPr lang="ko-KR" altLang="en-US" sz="1000" dirty="0" smtClean="0">
                <a:solidFill>
                  <a:schemeClr val="tx1"/>
                </a:solidFill>
              </a:rPr>
              <a:t>메</a:t>
            </a:r>
            <a:r>
              <a:rPr lang="ko-KR" altLang="en-US" sz="1000" dirty="0">
                <a:solidFill>
                  <a:schemeClr val="tx1"/>
                </a:solidFill>
              </a:rPr>
              <a:t>뉴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4092" y="247046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메뉴 이름 </a:t>
            </a:r>
            <a:r>
              <a:rPr lang="en-US" altLang="ko-KR" dirty="0" smtClean="0"/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76060" y="307788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메뉴 가격 </a:t>
            </a:r>
            <a:r>
              <a:rPr lang="en-US" altLang="ko-KR" dirty="0" smtClean="0"/>
              <a:t>: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106078" y="2522148"/>
            <a:ext cx="1800200" cy="265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39952" y="3129570"/>
            <a:ext cx="1800200" cy="265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07904" y="4168756"/>
            <a:ext cx="1175861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27780" y="4168756"/>
            <a:ext cx="936104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991774" y="3077887"/>
            <a:ext cx="811560" cy="3532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91774" y="3486935"/>
            <a:ext cx="26846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고객관리 폼에서 클릭한 고객의 이름과 전화번호가 표시되고 원하는 값으로 수정을 할 수 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97911" y="5381113"/>
            <a:ext cx="2684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 버튼을 누를 시 고객 수정 폼이 종료된다</a:t>
            </a:r>
            <a:endParaRPr lang="en-US" altLang="ko-KR" sz="1400" dirty="0" smtClean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658104" y="4538828"/>
            <a:ext cx="930120" cy="691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28637" y="5287270"/>
            <a:ext cx="26846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고객관리 폼에서 클릭한 고객의 이름과 전화번호가 표시되고 원하는 값으로 수정을 할 수 있다</a:t>
            </a:r>
            <a:r>
              <a:rPr lang="en-US" altLang="ko-KR" sz="1400" dirty="0" smtClean="0"/>
              <a:t>.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3584172" y="4472284"/>
            <a:ext cx="450760" cy="706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199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799</Words>
  <Application>Microsoft Office PowerPoint</Application>
  <PresentationFormat>화면 슬라이드 쇼(4:3)</PresentationFormat>
  <Paragraphs>242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K</cp:lastModifiedBy>
  <cp:revision>78</cp:revision>
  <dcterms:created xsi:type="dcterms:W3CDTF">2015-12-04T04:50:04Z</dcterms:created>
  <dcterms:modified xsi:type="dcterms:W3CDTF">2015-12-08T02:02:53Z</dcterms:modified>
</cp:coreProperties>
</file>