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AFAF-A45C-4AE4-880F-6A2AF6E31559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D336-CC7A-4C5B-B299-614FF16E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67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AFAF-A45C-4AE4-880F-6A2AF6E31559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D336-CC7A-4C5B-B299-614FF16E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77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AFAF-A45C-4AE4-880F-6A2AF6E31559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D336-CC7A-4C5B-B299-614FF16E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85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AFAF-A45C-4AE4-880F-6A2AF6E31559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D336-CC7A-4C5B-B299-614FF16E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2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AFAF-A45C-4AE4-880F-6A2AF6E31559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D336-CC7A-4C5B-B299-614FF16E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78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AFAF-A45C-4AE4-880F-6A2AF6E31559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D336-CC7A-4C5B-B299-614FF16E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11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AFAF-A45C-4AE4-880F-6A2AF6E31559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D336-CC7A-4C5B-B299-614FF16E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22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AFAF-A45C-4AE4-880F-6A2AF6E31559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D336-CC7A-4C5B-B299-614FF16E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5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AFAF-A45C-4AE4-880F-6A2AF6E31559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D336-CC7A-4C5B-B299-614FF16E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29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AFAF-A45C-4AE4-880F-6A2AF6E31559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D336-CC7A-4C5B-B299-614FF16E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71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AFAF-A45C-4AE4-880F-6A2AF6E31559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D336-CC7A-4C5B-B299-614FF16E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49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1AFAF-A45C-4AE4-880F-6A2AF6E31559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2D336-CC7A-4C5B-B299-614FF16E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56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35696" y="1484784"/>
            <a:ext cx="6048672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329203" y="1916832"/>
            <a:ext cx="3888432" cy="8640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38534" y="3068960"/>
            <a:ext cx="3888432" cy="8640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707904" y="4264902"/>
            <a:ext cx="1728192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95736" y="22048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아이디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95735" y="3140968"/>
            <a:ext cx="113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패스워</a:t>
            </a:r>
            <a:r>
              <a:rPr lang="ko-KR" altLang="en-US" dirty="0"/>
              <a:t>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724128" y="4256383"/>
            <a:ext cx="1728192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</a:t>
            </a:r>
            <a:r>
              <a:rPr lang="ko-KR" altLang="en-US" dirty="0"/>
              <a:t>료</a:t>
            </a:r>
          </a:p>
        </p:txBody>
      </p:sp>
    </p:spTree>
    <p:extLst>
      <p:ext uri="{BB962C8B-B14F-4D97-AF65-F5344CB8AC3E}">
        <p14:creationId xmlns:p14="http://schemas.microsoft.com/office/powerpoint/2010/main" val="10967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260648"/>
            <a:ext cx="8208912" cy="6120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7147" y="836712"/>
            <a:ext cx="122413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고객관</a:t>
            </a:r>
            <a:r>
              <a:rPr lang="ko-KR" altLang="en-US" dirty="0"/>
              <a:t>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37780" y="835089"/>
            <a:ext cx="122413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메뉴관리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98413" y="835089"/>
            <a:ext cx="122413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고객관</a:t>
            </a:r>
            <a:r>
              <a:rPr lang="ko-KR" altLang="en-US" dirty="0"/>
              <a:t>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59046" y="836712"/>
            <a:ext cx="122413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주문관리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019679" y="835089"/>
            <a:ext cx="122413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물</a:t>
            </a:r>
            <a:r>
              <a:rPr lang="ko-KR" altLang="en-US" dirty="0"/>
              <a:t>품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380312" y="836712"/>
            <a:ext cx="122413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</a:t>
            </a:r>
            <a:r>
              <a:rPr lang="ko-KR" altLang="en-US" dirty="0"/>
              <a:t>출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7544" y="260648"/>
            <a:ext cx="8208912" cy="288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	</a:t>
            </a:r>
            <a:r>
              <a:rPr lang="ko-KR" altLang="en-US" dirty="0" smtClean="0"/>
              <a:t>편집</a:t>
            </a:r>
            <a:r>
              <a:rPr lang="en-US" altLang="ko-KR" dirty="0" smtClean="0"/>
              <a:t>	</a:t>
            </a:r>
            <a:r>
              <a:rPr lang="ko-KR" altLang="en-US" dirty="0" smtClean="0"/>
              <a:t>보기</a:t>
            </a:r>
            <a:r>
              <a:rPr lang="en-US" altLang="ko-KR" dirty="0" smtClean="0"/>
              <a:t>	</a:t>
            </a:r>
            <a:r>
              <a:rPr lang="ko-KR" altLang="en-US" dirty="0" smtClean="0"/>
              <a:t>도구</a:t>
            </a:r>
            <a:r>
              <a:rPr lang="en-US" altLang="ko-KR" dirty="0" smtClean="0"/>
              <a:t>	</a:t>
            </a:r>
            <a:r>
              <a:rPr lang="ko-KR" altLang="en-US" dirty="0" smtClean="0"/>
              <a:t>도움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135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</Words>
  <Application>Microsoft Office PowerPoint</Application>
  <PresentationFormat>화면 슬라이드 쇼(4:3)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5-5COM-510-03</dc:creator>
  <cp:lastModifiedBy>5-5COM-510-03</cp:lastModifiedBy>
  <cp:revision>2</cp:revision>
  <dcterms:created xsi:type="dcterms:W3CDTF">2015-11-24T06:03:36Z</dcterms:created>
  <dcterms:modified xsi:type="dcterms:W3CDTF">2015-11-24T06:34:53Z</dcterms:modified>
</cp:coreProperties>
</file>