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7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785C94-75F2-48E5-8129-C349B4E01C8B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B1313D-2BC5-433B-A562-EA21E72E48B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8439-945A-47F7-84B9-98F9518AD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Don’t Wreck My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3183-ABE9-4EBB-B588-FC13171A2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Sammi Chong</a:t>
            </a:r>
          </a:p>
        </p:txBody>
      </p:sp>
    </p:spTree>
    <p:extLst>
      <p:ext uri="{BB962C8B-B14F-4D97-AF65-F5344CB8AC3E}">
        <p14:creationId xmlns:p14="http://schemas.microsoft.com/office/powerpoint/2010/main" val="9299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B0AF89B-AB61-4DF6-8361-935684A6F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18" y="0"/>
            <a:ext cx="9512105" cy="6858000"/>
          </a:xfrm>
        </p:spPr>
      </p:pic>
    </p:spTree>
    <p:extLst>
      <p:ext uri="{BB962C8B-B14F-4D97-AF65-F5344CB8AC3E}">
        <p14:creationId xmlns:p14="http://schemas.microsoft.com/office/powerpoint/2010/main" val="30304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12B8803-7908-4476-A984-28EADD95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74" y="0"/>
            <a:ext cx="9336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8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Don’t Wreck My House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Wreck My House</dc:title>
  <dc:creator>Sammi Y Chong</dc:creator>
  <cp:lastModifiedBy>Sammi Y Chong</cp:lastModifiedBy>
  <cp:revision>1</cp:revision>
  <dcterms:created xsi:type="dcterms:W3CDTF">2021-08-06T16:04:50Z</dcterms:created>
  <dcterms:modified xsi:type="dcterms:W3CDTF">2021-08-06T16:17:18Z</dcterms:modified>
</cp:coreProperties>
</file>