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9" r:id="rId3"/>
    <p:sldId id="257" r:id="rId4"/>
    <p:sldId id="263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4421100-C917-458E-841E-8139FE3903BE}" type="datetimeFigureOut">
              <a:rPr lang="en-GB" smtClean="0"/>
              <a:t>19/07/2021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057C-7195-454A-AC06-EAB68D48B169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07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1100-C917-458E-841E-8139FE3903BE}" type="datetimeFigureOut">
              <a:rPr lang="en-GB" smtClean="0"/>
              <a:t>19/07/2021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057C-7195-454A-AC06-EAB68D48B1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58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1100-C917-458E-841E-8139FE3903BE}" type="datetimeFigureOut">
              <a:rPr lang="en-GB" smtClean="0"/>
              <a:t>19/07/2021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057C-7195-454A-AC06-EAB68D48B169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05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1100-C917-458E-841E-8139FE3903BE}" type="datetimeFigureOut">
              <a:rPr lang="en-GB" smtClean="0"/>
              <a:t>19/07/2021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057C-7195-454A-AC06-EAB68D48B1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86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1100-C917-458E-841E-8139FE3903BE}" type="datetimeFigureOut">
              <a:rPr lang="en-GB" smtClean="0"/>
              <a:t>19/07/2021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057C-7195-454A-AC06-EAB68D48B169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20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1100-C917-458E-841E-8139FE3903BE}" type="datetimeFigureOut">
              <a:rPr lang="en-GB" smtClean="0"/>
              <a:t>19/07/2021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057C-7195-454A-AC06-EAB68D48B1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92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1100-C917-458E-841E-8139FE3903BE}" type="datetimeFigureOut">
              <a:rPr lang="en-GB" smtClean="0"/>
              <a:t>19/07/2021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057C-7195-454A-AC06-EAB68D48B1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96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1100-C917-458E-841E-8139FE3903BE}" type="datetimeFigureOut">
              <a:rPr lang="en-GB" smtClean="0"/>
              <a:t>19/07/2021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057C-7195-454A-AC06-EAB68D48B1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34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1100-C917-458E-841E-8139FE3903BE}" type="datetimeFigureOut">
              <a:rPr lang="en-GB" smtClean="0"/>
              <a:t>19/07/2021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057C-7195-454A-AC06-EAB68D48B1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81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1100-C917-458E-841E-8139FE3903BE}" type="datetimeFigureOut">
              <a:rPr lang="en-GB" smtClean="0"/>
              <a:t>19/07/2021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057C-7195-454A-AC06-EAB68D48B1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7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1100-C917-458E-841E-8139FE3903BE}" type="datetimeFigureOut">
              <a:rPr lang="en-GB" smtClean="0"/>
              <a:t>19/07/2021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F057C-7195-454A-AC06-EAB68D48B16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70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4421100-C917-458E-841E-8139FE3903BE}" type="datetimeFigureOut">
              <a:rPr lang="en-GB" smtClean="0"/>
              <a:t>19/07/2021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7BF057C-7195-454A-AC06-EAB68D48B169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7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ADAE-1B95-4B34-B37E-006B76918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Solar Farm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DD618-2599-4AB7-8FCE-7322B55CE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Sammi Chong</a:t>
            </a:r>
          </a:p>
        </p:txBody>
      </p:sp>
    </p:spTree>
    <p:extLst>
      <p:ext uri="{BB962C8B-B14F-4D97-AF65-F5344CB8AC3E}">
        <p14:creationId xmlns:p14="http://schemas.microsoft.com/office/powerpoint/2010/main" val="420643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091E1AC-2814-4ECD-9C37-5F9FF1DDD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8882"/>
            <a:ext cx="10515600" cy="4558624"/>
          </a:xfrm>
        </p:spPr>
      </p:pic>
    </p:spTree>
    <p:extLst>
      <p:ext uri="{BB962C8B-B14F-4D97-AF65-F5344CB8AC3E}">
        <p14:creationId xmlns:p14="http://schemas.microsoft.com/office/powerpoint/2010/main" val="21609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31D4-654A-4031-B77B-49B184F3B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31C09-2DFC-43BF-A721-AD0301468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new objects for </a:t>
            </a:r>
            <a:r>
              <a:rPr lang="en-GB" dirty="0" err="1"/>
              <a:t>panelFileRepo</a:t>
            </a:r>
            <a:r>
              <a:rPr lang="en-GB" dirty="0"/>
              <a:t>, </a:t>
            </a:r>
            <a:r>
              <a:rPr lang="en-GB" dirty="0" err="1"/>
              <a:t>PanelService</a:t>
            </a:r>
            <a:r>
              <a:rPr lang="en-GB" dirty="0"/>
              <a:t>, </a:t>
            </a:r>
            <a:r>
              <a:rPr lang="en-GB" dirty="0" err="1"/>
              <a:t>ConsoleIO</a:t>
            </a:r>
            <a:r>
              <a:rPr lang="en-GB" dirty="0"/>
              <a:t>, View, Controller.</a:t>
            </a:r>
          </a:p>
          <a:p>
            <a:endParaRPr lang="en-GB" dirty="0"/>
          </a:p>
          <a:p>
            <a:r>
              <a:rPr lang="en-GB" dirty="0"/>
              <a:t>Call run() from Controller class.</a:t>
            </a:r>
          </a:p>
        </p:txBody>
      </p:sp>
    </p:spTree>
    <p:extLst>
      <p:ext uri="{BB962C8B-B14F-4D97-AF65-F5344CB8AC3E}">
        <p14:creationId xmlns:p14="http://schemas.microsoft.com/office/powerpoint/2010/main" val="375989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ADAAD-3DB7-448C-B9FB-C67B0EC1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E1872-500A-4592-A90D-CD3F15C00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Material</a:t>
            </a:r>
          </a:p>
          <a:p>
            <a:pPr lvl="1"/>
            <a:r>
              <a:rPr lang="en-GB" dirty="0"/>
              <a:t>Enum</a:t>
            </a:r>
          </a:p>
          <a:p>
            <a:pPr marL="128016" lvl="1" indent="0">
              <a:buNone/>
            </a:pPr>
            <a:endParaRPr lang="en-GB" dirty="0"/>
          </a:p>
          <a:p>
            <a:r>
              <a:rPr lang="en-GB" dirty="0"/>
              <a:t>Panel</a:t>
            </a:r>
          </a:p>
          <a:p>
            <a:pPr lvl="1"/>
            <a:r>
              <a:rPr lang="en-GB" dirty="0"/>
              <a:t>Get/Set for panel attributes</a:t>
            </a:r>
          </a:p>
          <a:p>
            <a:pPr lvl="1"/>
            <a:r>
              <a:rPr lang="en-GB" dirty="0"/>
              <a:t>int </a:t>
            </a:r>
            <a:r>
              <a:rPr lang="en-GB" dirty="0" err="1"/>
              <a:t>panelID</a:t>
            </a:r>
            <a:r>
              <a:rPr lang="en-GB" dirty="0"/>
              <a:t>;</a:t>
            </a:r>
          </a:p>
          <a:p>
            <a:pPr lvl="1"/>
            <a:r>
              <a:rPr lang="en-GB" dirty="0"/>
              <a:t>String section;</a:t>
            </a:r>
          </a:p>
          <a:p>
            <a:pPr lvl="1"/>
            <a:r>
              <a:rPr lang="en-GB" dirty="0"/>
              <a:t>int row;</a:t>
            </a:r>
          </a:p>
          <a:p>
            <a:pPr lvl="1"/>
            <a:r>
              <a:rPr lang="en-GB" dirty="0"/>
              <a:t>int column;</a:t>
            </a:r>
          </a:p>
          <a:p>
            <a:pPr lvl="1"/>
            <a:r>
              <a:rPr lang="en-GB" dirty="0"/>
              <a:t>int </a:t>
            </a:r>
            <a:r>
              <a:rPr lang="en-GB" dirty="0" err="1"/>
              <a:t>yearInstalled</a:t>
            </a:r>
            <a:r>
              <a:rPr lang="en-GB" dirty="0"/>
              <a:t>;</a:t>
            </a:r>
          </a:p>
          <a:p>
            <a:pPr lvl="1"/>
            <a:r>
              <a:rPr lang="en-GB" dirty="0"/>
              <a:t>Material </a:t>
            </a:r>
            <a:r>
              <a:rPr lang="en-GB" dirty="0" err="1"/>
              <a:t>material</a:t>
            </a:r>
            <a:r>
              <a:rPr lang="en-GB" dirty="0"/>
              <a:t>;</a:t>
            </a:r>
          </a:p>
          <a:p>
            <a:pPr lvl="1"/>
            <a:r>
              <a:rPr lang="en-GB" dirty="0" err="1"/>
              <a:t>boolean</a:t>
            </a:r>
            <a:r>
              <a:rPr lang="en-GB" dirty="0"/>
              <a:t> </a:t>
            </a:r>
            <a:r>
              <a:rPr lang="en-GB" dirty="0" err="1"/>
              <a:t>isTracking</a:t>
            </a:r>
            <a:r>
              <a:rPr lang="en-GB" dirty="0"/>
              <a:t>;</a:t>
            </a:r>
          </a:p>
          <a:p>
            <a:pPr marL="128016" lvl="1" indent="0">
              <a:buNone/>
            </a:pP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2112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37FE-922C-486B-86D6-FD185EC4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56F18-19F3-4F26-A4C6-F5798B794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Controller</a:t>
            </a:r>
          </a:p>
          <a:p>
            <a:pPr lvl="1"/>
            <a:r>
              <a:rPr lang="en-GB" dirty="0"/>
              <a:t>Get menu option 1-4</a:t>
            </a:r>
          </a:p>
          <a:p>
            <a:pPr lvl="1"/>
            <a:r>
              <a:rPr lang="en-GB" dirty="0"/>
              <a:t>View, add, update, delete</a:t>
            </a:r>
          </a:p>
          <a:p>
            <a:pPr lvl="1"/>
            <a:r>
              <a:rPr lang="en-GB" dirty="0" err="1"/>
              <a:t>E.g</a:t>
            </a:r>
            <a:r>
              <a:rPr lang="en-GB" dirty="0"/>
              <a:t> view</a:t>
            </a:r>
          </a:p>
          <a:p>
            <a:pPr lvl="2"/>
            <a:r>
              <a:rPr lang="en-GB" dirty="0"/>
              <a:t>Calls </a:t>
            </a:r>
            <a:r>
              <a:rPr lang="en-GB" dirty="0" err="1"/>
              <a:t>findBySection</a:t>
            </a:r>
            <a:r>
              <a:rPr lang="en-GB" dirty="0"/>
              <a:t> method from </a:t>
            </a:r>
            <a:r>
              <a:rPr lang="en-GB" dirty="0" err="1"/>
              <a:t>PanelService</a:t>
            </a:r>
            <a:r>
              <a:rPr lang="en-GB" dirty="0"/>
              <a:t> class in domain layer</a:t>
            </a:r>
          </a:p>
          <a:p>
            <a:pPr lvl="2"/>
            <a:r>
              <a:rPr lang="en-GB" dirty="0"/>
              <a:t>This calls </a:t>
            </a:r>
            <a:r>
              <a:rPr lang="en-GB" dirty="0" err="1"/>
              <a:t>findBySection</a:t>
            </a:r>
            <a:r>
              <a:rPr lang="en-GB" dirty="0"/>
              <a:t> method in </a:t>
            </a:r>
            <a:r>
              <a:rPr lang="en-GB" dirty="0" err="1"/>
              <a:t>PanelFileRepo</a:t>
            </a:r>
            <a:r>
              <a:rPr lang="en-GB" dirty="0"/>
              <a:t> class in data layer. Returns panel to </a:t>
            </a:r>
            <a:r>
              <a:rPr lang="en-GB" dirty="0" err="1"/>
              <a:t>PanelService</a:t>
            </a:r>
            <a:r>
              <a:rPr lang="en-GB" dirty="0"/>
              <a:t> and Controller.</a:t>
            </a:r>
          </a:p>
          <a:p>
            <a:pPr lvl="2"/>
            <a:r>
              <a:rPr lang="en-GB" dirty="0"/>
              <a:t>Controller calls view to display panels.</a:t>
            </a:r>
          </a:p>
          <a:p>
            <a:r>
              <a:rPr lang="en-GB" dirty="0"/>
              <a:t>View</a:t>
            </a:r>
          </a:p>
          <a:p>
            <a:pPr lvl="1"/>
            <a:r>
              <a:rPr lang="en-GB" dirty="0"/>
              <a:t>Display output to console</a:t>
            </a:r>
          </a:p>
          <a:p>
            <a:r>
              <a:rPr lang="en-GB" dirty="0" err="1"/>
              <a:t>ConsoleIO</a:t>
            </a:r>
            <a:endParaRPr lang="en-GB" dirty="0"/>
          </a:p>
          <a:p>
            <a:pPr lvl="1"/>
            <a:r>
              <a:rPr lang="en-GB" dirty="0"/>
              <a:t>Printing and reading input</a:t>
            </a:r>
          </a:p>
          <a:p>
            <a:r>
              <a:rPr lang="en-GB" dirty="0" err="1"/>
              <a:t>TextIO</a:t>
            </a:r>
            <a:endParaRPr lang="en-GB" dirty="0"/>
          </a:p>
          <a:p>
            <a:pPr lvl="1"/>
            <a:r>
              <a:rPr lang="en-GB" dirty="0"/>
              <a:t>Interface for </a:t>
            </a:r>
            <a:r>
              <a:rPr lang="en-GB" dirty="0" err="1"/>
              <a:t>ConsoleIO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1492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BBA5C-8112-4D43-B4E8-DC482D92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FA5D3-3A64-4FB3-8B20-6C84EEAEA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Panel Result</a:t>
            </a:r>
          </a:p>
          <a:p>
            <a:pPr lvl="1"/>
            <a:r>
              <a:rPr lang="en-GB" dirty="0"/>
              <a:t>Error messages and get/set panels</a:t>
            </a:r>
          </a:p>
          <a:p>
            <a:pPr lvl="1"/>
            <a:endParaRPr lang="en-GB" dirty="0"/>
          </a:p>
          <a:p>
            <a:r>
              <a:rPr lang="en-GB" dirty="0"/>
              <a:t>Panel Service</a:t>
            </a:r>
          </a:p>
          <a:p>
            <a:pPr lvl="1"/>
            <a:r>
              <a:rPr lang="en-GB" dirty="0"/>
              <a:t>Validate rules</a:t>
            </a:r>
          </a:p>
          <a:p>
            <a:pPr lvl="1"/>
            <a:r>
              <a:rPr lang="en-GB" dirty="0"/>
              <a:t>Calls data layer to apply changes to file</a:t>
            </a:r>
          </a:p>
        </p:txBody>
      </p:sp>
    </p:spTree>
    <p:extLst>
      <p:ext uri="{BB962C8B-B14F-4D97-AF65-F5344CB8AC3E}">
        <p14:creationId xmlns:p14="http://schemas.microsoft.com/office/powerpoint/2010/main" val="1536286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C737-EE42-4DEE-AE3F-F0305B74E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D0F-0600-4B40-92C4-A547E09EE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DataAccessException</a:t>
            </a:r>
            <a:endParaRPr lang="en-GB" dirty="0"/>
          </a:p>
          <a:p>
            <a:pPr lvl="1"/>
            <a:r>
              <a:rPr lang="en-GB" dirty="0"/>
              <a:t>Custom exception</a:t>
            </a:r>
          </a:p>
          <a:p>
            <a:pPr marL="128016" lvl="1" indent="0">
              <a:buNone/>
            </a:pPr>
            <a:endParaRPr lang="en-GB" dirty="0"/>
          </a:p>
          <a:p>
            <a:r>
              <a:rPr lang="en-GB" dirty="0" err="1"/>
              <a:t>PanelFileRepo</a:t>
            </a:r>
            <a:endParaRPr lang="en-GB" dirty="0"/>
          </a:p>
          <a:p>
            <a:pPr lvl="1"/>
            <a:r>
              <a:rPr lang="en-GB" dirty="0"/>
              <a:t>Contains methods for adding, updating, deleting, viewing etc. file.</a:t>
            </a:r>
          </a:p>
          <a:p>
            <a:pPr marL="128016" lvl="1" indent="0">
              <a:buNone/>
            </a:pPr>
            <a:endParaRPr lang="en-GB" dirty="0"/>
          </a:p>
          <a:p>
            <a:r>
              <a:rPr lang="en-GB" dirty="0" err="1"/>
              <a:t>PanelRepo</a:t>
            </a:r>
            <a:endParaRPr lang="en-GB" dirty="0"/>
          </a:p>
          <a:p>
            <a:pPr lvl="1"/>
            <a:r>
              <a:rPr lang="en-GB" dirty="0"/>
              <a:t>Interface for </a:t>
            </a:r>
            <a:r>
              <a:rPr lang="en-GB" dirty="0" err="1"/>
              <a:t>PanelFileRepo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101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</TotalTime>
  <Words>168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Tw Cen MT</vt:lpstr>
      <vt:lpstr>Tw Cen MT Condensed</vt:lpstr>
      <vt:lpstr>Wingdings 3</vt:lpstr>
      <vt:lpstr>Integral</vt:lpstr>
      <vt:lpstr>Solar Farm</vt:lpstr>
      <vt:lpstr>PowerPoint Presentation</vt:lpstr>
      <vt:lpstr>App</vt:lpstr>
      <vt:lpstr>Model</vt:lpstr>
      <vt:lpstr>UI</vt:lpstr>
      <vt:lpstr>Domain</vt:lpstr>
      <vt:lpstr>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Farm</dc:title>
  <dc:creator>Sammi Y Chong</dc:creator>
  <cp:lastModifiedBy>Sammi Y Chong</cp:lastModifiedBy>
  <cp:revision>3</cp:revision>
  <dcterms:created xsi:type="dcterms:W3CDTF">2021-07-19T10:27:04Z</dcterms:created>
  <dcterms:modified xsi:type="dcterms:W3CDTF">2021-07-19T10:56:54Z</dcterms:modified>
</cp:coreProperties>
</file>