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8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61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19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5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88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12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7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9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1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7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0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ABDA-BB00-4356-96C3-A4E47E9E4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Field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676FC-9A26-43C0-A5E0-2F5457B91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7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F2FF-174A-45EC-8714-F6F8689A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Clearance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2D2F-F7F8-46BA-835C-1522001C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Controller -&gt; Service -&gt; Validation -&gt; Repository &lt;- Return </a:t>
            </a:r>
            <a:r>
              <a:rPr lang="en-GB" dirty="0" err="1"/>
              <a:t>jdbcTemplate</a:t>
            </a:r>
            <a:r>
              <a:rPr lang="en-GB" dirty="0"/>
              <a:t>.</a:t>
            </a:r>
          </a:p>
          <a:p>
            <a:r>
              <a:rPr lang="en-GB" dirty="0"/>
              <a:t>Validation required for add() and update(). </a:t>
            </a:r>
          </a:p>
          <a:p>
            <a:pPr lvl="1"/>
            <a:r>
              <a:rPr lang="en-GB" dirty="0"/>
              <a:t>Security clearance name is required.</a:t>
            </a:r>
          </a:p>
          <a:p>
            <a:pPr lvl="1"/>
            <a:r>
              <a:rPr lang="en-GB" dirty="0"/>
              <a:t>Name cannot be duplicated.</a:t>
            </a:r>
          </a:p>
          <a:p>
            <a:r>
              <a:rPr lang="en-GB" dirty="0"/>
              <a:t>Check needed for delete to see if in </a:t>
            </a:r>
            <a:r>
              <a:rPr lang="en-GB" dirty="0" err="1"/>
              <a:t>agency_agent</a:t>
            </a:r>
            <a:r>
              <a:rPr lang="en-GB" dirty="0"/>
              <a:t> table in </a:t>
            </a:r>
            <a:r>
              <a:rPr lang="en-GB" dirty="0" err="1"/>
              <a:t>AgencyAgentJdbcTemplateRepository</a:t>
            </a:r>
            <a:r>
              <a:rPr lang="en-GB" dirty="0"/>
              <a:t>.</a:t>
            </a:r>
          </a:p>
          <a:p>
            <a:r>
              <a:rPr lang="en-GB" dirty="0" err="1"/>
              <a:t>FindAll</a:t>
            </a:r>
            <a:r>
              <a:rPr lang="en-GB" dirty="0"/>
              <a:t>()</a:t>
            </a:r>
          </a:p>
          <a:p>
            <a:r>
              <a:rPr lang="en-GB" dirty="0" err="1"/>
              <a:t>FindByID</a:t>
            </a:r>
            <a:r>
              <a:rPr lang="en-GB" dirty="0"/>
              <a:t>()</a:t>
            </a:r>
          </a:p>
          <a:p>
            <a:r>
              <a:rPr lang="en-GB" dirty="0"/>
              <a:t>Add()</a:t>
            </a:r>
          </a:p>
          <a:p>
            <a:r>
              <a:rPr lang="en-GB" dirty="0"/>
              <a:t>Update()</a:t>
            </a:r>
          </a:p>
          <a:p>
            <a:r>
              <a:rPr lang="en-GB" dirty="0"/>
              <a:t>Delete()</a:t>
            </a:r>
          </a:p>
        </p:txBody>
      </p:sp>
    </p:spTree>
    <p:extLst>
      <p:ext uri="{BB962C8B-B14F-4D97-AF65-F5344CB8AC3E}">
        <p14:creationId xmlns:p14="http://schemas.microsoft.com/office/powerpoint/2010/main" val="41311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8063-6236-41F8-B1F2-9F0ABFA9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531C-B92A-4423-BA6A-88CB0F3B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Controller -&gt; Service -&gt; Validation -&gt; Repository &lt;- Return </a:t>
            </a:r>
            <a:r>
              <a:rPr lang="en-GB" dirty="0" err="1"/>
              <a:t>jdbcTemplate</a:t>
            </a:r>
            <a:r>
              <a:rPr lang="en-GB" dirty="0"/>
              <a:t>.</a:t>
            </a:r>
          </a:p>
          <a:p>
            <a:r>
              <a:rPr lang="en-GB" dirty="0"/>
              <a:t>Validation required for add() and update().</a:t>
            </a:r>
          </a:p>
          <a:p>
            <a:pPr lvl="1"/>
            <a:r>
              <a:rPr lang="en-GB" dirty="0"/>
              <a:t>Name is required.</a:t>
            </a:r>
          </a:p>
          <a:p>
            <a:pPr lvl="1"/>
            <a:r>
              <a:rPr lang="en-GB" dirty="0"/>
              <a:t>Persona is not required unless a name is duplicated. The persona differentiates between duplicate names.</a:t>
            </a:r>
          </a:p>
          <a:p>
            <a:r>
              <a:rPr lang="en-GB" dirty="0" err="1"/>
              <a:t>FindAll</a:t>
            </a:r>
            <a:r>
              <a:rPr lang="en-GB" dirty="0"/>
              <a:t>()</a:t>
            </a:r>
          </a:p>
          <a:p>
            <a:r>
              <a:rPr lang="en-GB" dirty="0" err="1"/>
              <a:t>FindAgentByAlias</a:t>
            </a:r>
            <a:r>
              <a:rPr lang="en-GB" dirty="0"/>
              <a:t>()</a:t>
            </a:r>
          </a:p>
          <a:p>
            <a:r>
              <a:rPr lang="en-GB" dirty="0"/>
              <a:t>Add()</a:t>
            </a:r>
          </a:p>
          <a:p>
            <a:r>
              <a:rPr lang="en-GB" dirty="0"/>
              <a:t>Update()</a:t>
            </a:r>
          </a:p>
          <a:p>
            <a:r>
              <a:rPr lang="en-GB" dirty="0"/>
              <a:t>Delete()</a:t>
            </a:r>
          </a:p>
        </p:txBody>
      </p:sp>
    </p:spTree>
    <p:extLst>
      <p:ext uri="{BB962C8B-B14F-4D97-AF65-F5344CB8AC3E}">
        <p14:creationId xmlns:p14="http://schemas.microsoft.com/office/powerpoint/2010/main" val="77695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24C4-6B6C-4252-9554-B0C1CF51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FindAgentByAlias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8055-C70D-4EF0-B752-62288990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Date, Mapper - </a:t>
            </a:r>
            <a:r>
              <a:rPr lang="en-GB" dirty="0" err="1"/>
              <a:t>AliasAgentMapper</a:t>
            </a:r>
            <a:endParaRPr lang="en-GB" dirty="0"/>
          </a:p>
          <a:p>
            <a:r>
              <a:rPr lang="en-GB" dirty="0"/>
              <a:t>Model - </a:t>
            </a:r>
            <a:r>
              <a:rPr lang="en-GB" dirty="0" err="1"/>
              <a:t>AliasAgent</a:t>
            </a:r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DCBAF30-0EB6-4D0D-8AB7-8A2B70B1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8912143" cy="15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9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FDB0-0509-4F7D-8575-9AA2F7F6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EDA3-BEAE-42E6-8D5E-9CD80A1B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GlobalExceptionHandler</a:t>
            </a:r>
            <a:r>
              <a:rPr lang="en-GB" dirty="0"/>
              <a:t> - @ControllerAdvice, @ExceptionHandler</a:t>
            </a:r>
          </a:p>
          <a:p>
            <a:r>
              <a:rPr lang="en-GB" dirty="0" err="1"/>
              <a:t>ErrorResponse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064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131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Field Agent</vt:lpstr>
      <vt:lpstr>Security Clearance</vt:lpstr>
      <vt:lpstr>Aliases</vt:lpstr>
      <vt:lpstr>FindAgentByAlias()</vt:lpstr>
      <vt:lpstr>Global Error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Agent</dc:title>
  <dc:creator>Sammi Y Chong</dc:creator>
  <cp:lastModifiedBy>Sammi Y Chong</cp:lastModifiedBy>
  <cp:revision>5</cp:revision>
  <dcterms:created xsi:type="dcterms:W3CDTF">2021-08-16T11:28:39Z</dcterms:created>
  <dcterms:modified xsi:type="dcterms:W3CDTF">2021-08-16T14:11:36Z</dcterms:modified>
</cp:coreProperties>
</file>