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8" r:id="rId2"/>
    <p:sldId id="256" r:id="rId3"/>
    <p:sldId id="261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319" r:id="rId14"/>
    <p:sldId id="289" r:id="rId15"/>
    <p:sldId id="290" r:id="rId16"/>
    <p:sldId id="291" r:id="rId17"/>
    <p:sldId id="293" r:id="rId18"/>
    <p:sldId id="294" r:id="rId19"/>
    <p:sldId id="295" r:id="rId20"/>
    <p:sldId id="296" r:id="rId21"/>
    <p:sldId id="279" r:id="rId22"/>
    <p:sldId id="276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97" r:id="rId33"/>
    <p:sldId id="298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20" r:id="rId46"/>
    <p:sldId id="321" r:id="rId47"/>
    <p:sldId id="322" r:id="rId48"/>
    <p:sldId id="323" r:id="rId49"/>
    <p:sldId id="325" r:id="rId50"/>
    <p:sldId id="324" r:id="rId5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FF9"/>
    <a:srgbClr val="174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353" autoAdjust="0"/>
  </p:normalViewPr>
  <p:slideViewPr>
    <p:cSldViewPr snapToGrid="0">
      <p:cViewPr varScale="1">
        <p:scale>
          <a:sx n="65" d="100"/>
          <a:sy n="65" d="100"/>
        </p:scale>
        <p:origin x="24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8F308-5BBE-4648-80C5-4D1994880ED8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D8441-2F92-48A9-ADBC-08B2660E30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93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8441-2F92-48A9-ADBC-08B2660E303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58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8441-2F92-48A9-ADBC-08B2660E303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45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8441-2F92-48A9-ADBC-08B2660E3039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54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8441-2F92-48A9-ADBC-08B2660E3039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25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8441-2F92-48A9-ADBC-08B2660E3039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61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8441-2F92-48A9-ADBC-08B2660E3039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801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8441-2F92-48A9-ADBC-08B2660E3039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08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563414-1679-40D8-9ACC-B8F491D0EB82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E94A1C-DC06-41A7-90F6-2E87015EDEF9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5205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414-1679-40D8-9ACC-B8F491D0EB82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4A1C-DC06-41A7-90F6-2E87015ED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65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414-1679-40D8-9ACC-B8F491D0EB82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4A1C-DC06-41A7-90F6-2E87015ED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42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414-1679-40D8-9ACC-B8F491D0EB82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4A1C-DC06-41A7-90F6-2E87015ED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3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563414-1679-40D8-9ACC-B8F491D0EB82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E94A1C-DC06-41A7-90F6-2E87015EDEF9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5287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414-1679-40D8-9ACC-B8F491D0EB82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4A1C-DC06-41A7-90F6-2E87015ED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9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414-1679-40D8-9ACC-B8F491D0EB82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4A1C-DC06-41A7-90F6-2E87015ED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71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414-1679-40D8-9ACC-B8F491D0EB82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4A1C-DC06-41A7-90F6-2E87015ED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23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414-1679-40D8-9ACC-B8F491D0EB82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4A1C-DC06-41A7-90F6-2E87015ED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1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563414-1679-40D8-9ACC-B8F491D0EB82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E94A1C-DC06-41A7-90F6-2E87015EDEF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2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563414-1679-40D8-9ACC-B8F491D0EB82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E94A1C-DC06-41A7-90F6-2E87015EDEF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818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563414-1679-40D8-9ACC-B8F491D0EB82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E94A1C-DC06-41A7-90F6-2E87015EDEF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24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2279" y="1071794"/>
            <a:ext cx="9612971" cy="3277797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“Página: Sistema de tutorías académicas”</a:t>
            </a:r>
            <a:endParaRPr lang="es-ES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345302"/>
            <a:ext cx="1078903" cy="1152049"/>
          </a:xfrm>
          <a:prstGeom prst="rect">
            <a:avLst/>
          </a:prstGeom>
        </p:spPr>
      </p:pic>
      <p:pic>
        <p:nvPicPr>
          <p:cNvPr id="6" name="Imagen 5" descr="D:\Manuelito\Documents\ProyectoTitulacion\RecursosVisuales\logo-ci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5302"/>
            <a:ext cx="1815021" cy="10072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13524"/>
              </p:ext>
            </p:extLst>
          </p:nvPr>
        </p:nvGraphicFramePr>
        <p:xfrm>
          <a:off x="1122853" y="5041706"/>
          <a:ext cx="9351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911">
                  <a:extLst>
                    <a:ext uri="{9D8B030D-6E8A-4147-A177-3AD203B41FA5}">
                      <a16:colId xmlns:a16="http://schemas.microsoft.com/office/drawing/2014/main" val="214065141"/>
                    </a:ext>
                  </a:extLst>
                </a:gridCol>
                <a:gridCol w="4675911">
                  <a:extLst>
                    <a:ext uri="{9D8B030D-6E8A-4147-A177-3AD203B41FA5}">
                      <a16:colId xmlns:a16="http://schemas.microsoft.com/office/drawing/2014/main" val="311950745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r>
                        <a:rPr lang="es-EC" sz="2400" b="1" dirty="0" smtClean="0">
                          <a:ln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AUTOR:</a:t>
                      </a:r>
                      <a:r>
                        <a:rPr lang="es-EC" sz="2400" baseline="0" dirty="0" smtClean="0">
                          <a:ln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es-EC" sz="2400" b="0" baseline="0" dirty="0" smtClean="0">
                          <a:ln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Sergio </a:t>
                      </a:r>
                      <a:r>
                        <a:rPr lang="es-EC" sz="2400" b="0" baseline="0" dirty="0" err="1" smtClean="0">
                          <a:ln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Cartuche</a:t>
                      </a:r>
                      <a:endParaRPr lang="es-EC" sz="2400" b="0" dirty="0" smtClean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40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sz="2400" dirty="0" smtClean="0">
                          <a:ln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DIRECTOR:</a:t>
                      </a:r>
                      <a:r>
                        <a:rPr lang="es-EC" sz="2400" baseline="0" dirty="0" smtClean="0">
                          <a:ln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es-EC" sz="2400" b="0" baseline="0" dirty="0" smtClean="0">
                          <a:ln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Ing. Luis Chamba Eras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4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99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0" y="2582343"/>
            <a:ext cx="3963312" cy="30152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9770" y="2656083"/>
            <a:ext cx="3963312" cy="662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679770" y="3392125"/>
            <a:ext cx="3963312" cy="662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848" y="4067891"/>
            <a:ext cx="3794532" cy="26704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84" y="13758"/>
            <a:ext cx="6611816" cy="396708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045726" y="2253975"/>
            <a:ext cx="739957" cy="2485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/>
          <p:cNvSpPr/>
          <p:nvPr/>
        </p:nvSpPr>
        <p:spPr>
          <a:xfrm>
            <a:off x="9045726" y="2617092"/>
            <a:ext cx="3050019" cy="3598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9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0" y="2582343"/>
            <a:ext cx="3963312" cy="30152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9770" y="2656083"/>
            <a:ext cx="3963312" cy="662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679770" y="4065889"/>
            <a:ext cx="3963312" cy="662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703" y="1530552"/>
            <a:ext cx="6590297" cy="3575666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1403918" y="2826812"/>
            <a:ext cx="755998" cy="32084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33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0" y="2582343"/>
            <a:ext cx="3963312" cy="30152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9770" y="2656083"/>
            <a:ext cx="3963312" cy="662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679770" y="4787779"/>
            <a:ext cx="3963312" cy="662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54" y="1331495"/>
            <a:ext cx="6612845" cy="411858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7379368" y="2021305"/>
            <a:ext cx="4812630" cy="38501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66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0" y="2582343"/>
            <a:ext cx="3963312" cy="30152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9770" y="2656083"/>
            <a:ext cx="3963312" cy="662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679770" y="4787779"/>
            <a:ext cx="3963312" cy="662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256" y="1112881"/>
            <a:ext cx="6561744" cy="196720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0056381" y="2672125"/>
            <a:ext cx="1429767" cy="3311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742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0" y="2582343"/>
            <a:ext cx="3963312" cy="30152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9770" y="2656083"/>
            <a:ext cx="3963312" cy="662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679770" y="4787779"/>
            <a:ext cx="3963312" cy="662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40" y="0"/>
            <a:ext cx="6636574" cy="295855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0651957" y="718050"/>
            <a:ext cx="1523997" cy="3948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613" y="3545083"/>
            <a:ext cx="4648200" cy="190500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729665" y="4832849"/>
            <a:ext cx="874293" cy="3948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Rectángulo 13"/>
          <p:cNvSpPr/>
          <p:nvPr/>
        </p:nvSpPr>
        <p:spPr>
          <a:xfrm>
            <a:off x="7916779" y="2073607"/>
            <a:ext cx="970548" cy="380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64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0" y="2582343"/>
            <a:ext cx="3963312" cy="30152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9770" y="2656083"/>
            <a:ext cx="3963312" cy="662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679770" y="4787779"/>
            <a:ext cx="3963312" cy="662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40" y="0"/>
            <a:ext cx="6636574" cy="295855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0651957" y="718050"/>
            <a:ext cx="1523997" cy="3948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Rectángulo 13"/>
          <p:cNvSpPr/>
          <p:nvPr/>
        </p:nvSpPr>
        <p:spPr>
          <a:xfrm>
            <a:off x="7916779" y="2073607"/>
            <a:ext cx="970548" cy="380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664" y="3544766"/>
            <a:ext cx="4505325" cy="248602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769769" y="5434039"/>
            <a:ext cx="866273" cy="421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73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0" y="2582343"/>
            <a:ext cx="3963312" cy="30152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9770" y="2656083"/>
            <a:ext cx="3963312" cy="662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679770" y="4787779"/>
            <a:ext cx="3963312" cy="662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462" y="38060"/>
            <a:ext cx="6581538" cy="422211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811" y="4268981"/>
            <a:ext cx="6562189" cy="18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13" y="2470970"/>
            <a:ext cx="2943225" cy="33909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189813" y="4862817"/>
            <a:ext cx="2943225" cy="4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49" y="727869"/>
            <a:ext cx="3645464" cy="55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74" y="2855973"/>
            <a:ext cx="3810914" cy="218124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57474" y="2904100"/>
            <a:ext cx="3810914" cy="577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765496" y="3569844"/>
            <a:ext cx="3810914" cy="5770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552" y="882309"/>
            <a:ext cx="6647448" cy="31282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574" y="4010528"/>
            <a:ext cx="6639426" cy="182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74" y="2855973"/>
            <a:ext cx="3810914" cy="218124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57474" y="2904100"/>
            <a:ext cx="3810914" cy="577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765496" y="4243608"/>
            <a:ext cx="3810914" cy="5770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728" y="1457829"/>
            <a:ext cx="6637272" cy="40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2423" y="2688608"/>
            <a:ext cx="8361229" cy="1232811"/>
          </a:xfrm>
        </p:spPr>
        <p:txBody>
          <a:bodyPr/>
          <a:lstStyle/>
          <a:p>
            <a:r>
              <a:rPr lang="es-ES" sz="8000" dirty="0" smtClean="0"/>
              <a:t>Usuario administrador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3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13" y="2470970"/>
            <a:ext cx="2943225" cy="33909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189813" y="5376161"/>
            <a:ext cx="2943225" cy="4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259" y="2470970"/>
            <a:ext cx="4427348" cy="205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2423" y="2688608"/>
            <a:ext cx="8361229" cy="1232811"/>
          </a:xfrm>
        </p:spPr>
        <p:txBody>
          <a:bodyPr/>
          <a:lstStyle/>
          <a:p>
            <a:r>
              <a:rPr lang="es-ES" sz="8000" dirty="0" smtClean="0"/>
              <a:t>Usuario ESTUDIANTE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23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Inicio Sesión del Estudiante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6" y="2238625"/>
            <a:ext cx="4248150" cy="334327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57726" y="4539916"/>
            <a:ext cx="4217310" cy="449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192" y="5895975"/>
            <a:ext cx="4095750" cy="685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196" y="0"/>
            <a:ext cx="40957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Inicio Sesión del Estudiante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6" y="2238625"/>
            <a:ext cx="4248150" cy="334327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57726" y="4539916"/>
            <a:ext cx="4217310" cy="449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824" y="1405690"/>
            <a:ext cx="6286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Inicio Sesión del Estudiante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6" y="2238625"/>
            <a:ext cx="4248150" cy="334327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57726" y="5117428"/>
            <a:ext cx="4217310" cy="449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46" y="950244"/>
            <a:ext cx="43243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Inicio Sesión del Estudiante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6" y="2238625"/>
            <a:ext cx="4248150" cy="334327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57726" y="5117428"/>
            <a:ext cx="4217310" cy="449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47093" b="40284"/>
          <a:stretch/>
        </p:blipFill>
        <p:spPr>
          <a:xfrm>
            <a:off x="588786" y="5839326"/>
            <a:ext cx="4324350" cy="6096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029" y="323220"/>
            <a:ext cx="6448425" cy="29146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299158" y="2662989"/>
            <a:ext cx="561474" cy="3689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591" y="3877044"/>
            <a:ext cx="4305300" cy="12858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791200" y="2662989"/>
            <a:ext cx="1499942" cy="3609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88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Inicio Sesión del Estudiante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6" y="2238625"/>
            <a:ext cx="4248150" cy="334327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57726" y="5117428"/>
            <a:ext cx="4217310" cy="449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47093" b="40284"/>
          <a:stretch/>
        </p:blipFill>
        <p:spPr>
          <a:xfrm>
            <a:off x="588786" y="5839326"/>
            <a:ext cx="4324350" cy="6096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029" y="323220"/>
            <a:ext cx="6448425" cy="291465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791200" y="2662989"/>
            <a:ext cx="1499942" cy="3609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29" y="3484376"/>
            <a:ext cx="6560971" cy="22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Inicio Sesión del Estudiante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6" y="2238625"/>
            <a:ext cx="4248150" cy="334327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57726" y="5117428"/>
            <a:ext cx="4217310" cy="449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47093" b="40284"/>
          <a:stretch/>
        </p:blipFill>
        <p:spPr>
          <a:xfrm>
            <a:off x="588786" y="5839326"/>
            <a:ext cx="4324350" cy="609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815" y="1636792"/>
            <a:ext cx="6324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estudiante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89" y="2470970"/>
            <a:ext cx="3615225" cy="349669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34189" y="4170947"/>
            <a:ext cx="3641558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51" y="1112881"/>
            <a:ext cx="4272948" cy="433788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146757" y="4684295"/>
            <a:ext cx="1499938" cy="6256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03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estudiante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89" y="2470970"/>
            <a:ext cx="3615225" cy="349669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34189" y="4780543"/>
            <a:ext cx="3641558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16" y="1925045"/>
            <a:ext cx="6633084" cy="285549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1069052" y="4347407"/>
            <a:ext cx="1090863" cy="3368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06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Inicio Sesión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76" y="2190235"/>
            <a:ext cx="4305300" cy="27527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897" y="1728272"/>
            <a:ext cx="6676103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estudiante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89" y="2470970"/>
            <a:ext cx="3615225" cy="349669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34189" y="4780543"/>
            <a:ext cx="3641558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784" y="14539"/>
            <a:ext cx="6636215" cy="428474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751094" y="3697701"/>
            <a:ext cx="553453" cy="216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784" y="4489277"/>
            <a:ext cx="6636216" cy="5583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6"/>
          <a:srcRect l="25958" t="47423" r="928" b="45998"/>
          <a:stretch/>
        </p:blipFill>
        <p:spPr>
          <a:xfrm>
            <a:off x="5532858" y="5293891"/>
            <a:ext cx="6659142" cy="33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estudiante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89" y="2470970"/>
            <a:ext cx="3615225" cy="349669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34189" y="5422223"/>
            <a:ext cx="3641558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835" y="2470970"/>
            <a:ext cx="3895611" cy="12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2423" y="2688608"/>
            <a:ext cx="8361229" cy="1232811"/>
          </a:xfrm>
        </p:spPr>
        <p:txBody>
          <a:bodyPr/>
          <a:lstStyle/>
          <a:p>
            <a:r>
              <a:rPr lang="es-ES" sz="8000" dirty="0" smtClean="0"/>
              <a:t>Usuario DOCENTE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3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Inicio Sesión del Docente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6" y="2185472"/>
            <a:ext cx="4257675" cy="2762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91" y="1728272"/>
            <a:ext cx="6115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docente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42" y="2728661"/>
            <a:ext cx="3561706" cy="344754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75942" y="4436393"/>
            <a:ext cx="3561706" cy="472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601" y="1666121"/>
            <a:ext cx="3750609" cy="399674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186504" y="4908884"/>
            <a:ext cx="1492275" cy="5775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46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docente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42" y="2728661"/>
            <a:ext cx="3561706" cy="344754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75942" y="5029947"/>
            <a:ext cx="3561706" cy="472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17" y="2728661"/>
            <a:ext cx="3980699" cy="15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docente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5" y="2760745"/>
            <a:ext cx="3980699" cy="159487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66445" y="2808871"/>
            <a:ext cx="3980699" cy="52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674467" y="3506699"/>
            <a:ext cx="3980699" cy="7444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95" y="35073"/>
            <a:ext cx="6587963" cy="331772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25958" t="47204" r="928" b="39419"/>
          <a:stretch/>
        </p:blipFill>
        <p:spPr>
          <a:xfrm>
            <a:off x="5587995" y="3571824"/>
            <a:ext cx="6604005" cy="67933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776" y="4419786"/>
            <a:ext cx="2438400" cy="1028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125366" y="5759116"/>
            <a:ext cx="36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Se envía notificación al estudiante.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858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docente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03" y="33586"/>
            <a:ext cx="6632597" cy="202155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619873" y="1443788"/>
            <a:ext cx="1429753" cy="31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518" y="2528385"/>
            <a:ext cx="6645481" cy="271738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831306" y="4010526"/>
            <a:ext cx="681790" cy="577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28" y="2528385"/>
            <a:ext cx="3681013" cy="372913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14400" y="5582651"/>
            <a:ext cx="3673642" cy="59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471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docente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518" y="25818"/>
            <a:ext cx="6645481" cy="271738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831306" y="1507959"/>
            <a:ext cx="681790" cy="577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689" y="3194675"/>
            <a:ext cx="6657309" cy="16019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l="25958" t="47204" r="46055" b="45998"/>
          <a:stretch/>
        </p:blipFill>
        <p:spPr>
          <a:xfrm>
            <a:off x="6833937" y="5248064"/>
            <a:ext cx="3641558" cy="4973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28" y="2528385"/>
            <a:ext cx="3681013" cy="372913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914400" y="5566608"/>
            <a:ext cx="3673642" cy="59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14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docente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932" y="31454"/>
            <a:ext cx="6605067" cy="224653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0684045" y="1395669"/>
            <a:ext cx="603584" cy="2814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265" y="2842710"/>
            <a:ext cx="4724400" cy="32194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28" y="2528385"/>
            <a:ext cx="3681013" cy="3729131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914400" y="5582649"/>
            <a:ext cx="3673642" cy="59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55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7" y="1728272"/>
            <a:ext cx="6676103" cy="36766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13" y="2470970"/>
            <a:ext cx="2943225" cy="33909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189813" y="3878826"/>
            <a:ext cx="2943225" cy="4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Rectángulo 11"/>
          <p:cNvSpPr/>
          <p:nvPr/>
        </p:nvSpPr>
        <p:spPr>
          <a:xfrm>
            <a:off x="8809704" y="4793227"/>
            <a:ext cx="1189704" cy="5821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17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docente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03" y="33586"/>
            <a:ext cx="6632597" cy="202155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619873" y="1443788"/>
            <a:ext cx="1429753" cy="31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28" y="2528385"/>
            <a:ext cx="3681013" cy="372913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14400" y="5566608"/>
            <a:ext cx="3673642" cy="59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403" y="2933698"/>
            <a:ext cx="6652061" cy="271512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895473" y="4387514"/>
            <a:ext cx="601579" cy="6497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docente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28" y="2528385"/>
            <a:ext cx="3681013" cy="372913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14400" y="5566609"/>
            <a:ext cx="3673642" cy="59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13" y="0"/>
            <a:ext cx="6531753" cy="15079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713" y="1524001"/>
            <a:ext cx="6531753" cy="48297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713" y="6369809"/>
            <a:ext cx="6531753" cy="3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docente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28" y="2528385"/>
            <a:ext cx="3681013" cy="372913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14400" y="5566609"/>
            <a:ext cx="3673642" cy="59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35" y="82322"/>
            <a:ext cx="6500496" cy="244606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0515597" y="1660357"/>
            <a:ext cx="264698" cy="2486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33" y="2818991"/>
            <a:ext cx="46863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docente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28" y="2528385"/>
            <a:ext cx="3681013" cy="372913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14400" y="5566609"/>
            <a:ext cx="3673642" cy="59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35" y="82322"/>
            <a:ext cx="6500496" cy="244606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0740185" y="1660357"/>
            <a:ext cx="264698" cy="2486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334" y="2528385"/>
            <a:ext cx="4267200" cy="3333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029" y="3115317"/>
            <a:ext cx="4505854" cy="35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docente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28" y="2528385"/>
            <a:ext cx="3681013" cy="372913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14400" y="5566609"/>
            <a:ext cx="3673642" cy="59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35" y="82322"/>
            <a:ext cx="6500496" cy="244606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0980815" y="1660357"/>
            <a:ext cx="264698" cy="2486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945" y="2878475"/>
            <a:ext cx="41052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2423" y="2688608"/>
            <a:ext cx="8361229" cy="1232811"/>
          </a:xfrm>
        </p:spPr>
        <p:txBody>
          <a:bodyPr/>
          <a:lstStyle/>
          <a:p>
            <a:r>
              <a:rPr lang="es-ES" sz="8000" dirty="0" smtClean="0"/>
              <a:t>Usuario ESTUDIANTE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97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estudiante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6" y="2470970"/>
            <a:ext cx="3708173" cy="370817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02105" y="5662863"/>
            <a:ext cx="3705727" cy="43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963" y="2131845"/>
            <a:ext cx="3846473" cy="256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estudiante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9" y="2885824"/>
            <a:ext cx="3846473" cy="256849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37937" y="2967789"/>
            <a:ext cx="3866147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/>
          <p:cNvSpPr/>
          <p:nvPr/>
        </p:nvSpPr>
        <p:spPr>
          <a:xfrm>
            <a:off x="729917" y="3713743"/>
            <a:ext cx="3866147" cy="7459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312" y="1483894"/>
            <a:ext cx="6580688" cy="348113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935581" y="4459705"/>
            <a:ext cx="930440" cy="301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00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estudiante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9" y="2885824"/>
            <a:ext cx="3846473" cy="256849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37937" y="2967789"/>
            <a:ext cx="3866147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/>
          <p:cNvSpPr/>
          <p:nvPr/>
        </p:nvSpPr>
        <p:spPr>
          <a:xfrm>
            <a:off x="729917" y="3713743"/>
            <a:ext cx="3866147" cy="7459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32" y="150355"/>
            <a:ext cx="6629468" cy="37157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191" y="4264442"/>
            <a:ext cx="27241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2423" y="2688608"/>
            <a:ext cx="8361229" cy="1232811"/>
          </a:xfrm>
        </p:spPr>
        <p:txBody>
          <a:bodyPr/>
          <a:lstStyle/>
          <a:p>
            <a:r>
              <a:rPr lang="es-ES" sz="8000" dirty="0" smtClean="0"/>
              <a:t>Usuario ADMINISTRADOR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8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13" y="2470970"/>
            <a:ext cx="2943225" cy="33909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189813" y="3878826"/>
            <a:ext cx="2943225" cy="4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243" y="1455469"/>
            <a:ext cx="6653757" cy="40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13" y="2470970"/>
            <a:ext cx="2943225" cy="33909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189813" y="5376161"/>
            <a:ext cx="2943225" cy="4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37" y="1423971"/>
            <a:ext cx="6577263" cy="34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13" y="2470970"/>
            <a:ext cx="2943225" cy="33909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189813" y="4365515"/>
            <a:ext cx="2943225" cy="4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334" y="323220"/>
            <a:ext cx="3789322" cy="63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0" y="2582343"/>
            <a:ext cx="3963312" cy="30152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9770" y="2656083"/>
            <a:ext cx="3963312" cy="662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679770" y="3392125"/>
            <a:ext cx="3963312" cy="662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66" y="1601949"/>
            <a:ext cx="6610534" cy="399567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9015663" y="3048000"/>
            <a:ext cx="545432" cy="3024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91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0" y="2582343"/>
            <a:ext cx="3963312" cy="30152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9770" y="2656083"/>
            <a:ext cx="3963312" cy="662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679770" y="3392125"/>
            <a:ext cx="3963312" cy="662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29" y="963250"/>
            <a:ext cx="46958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816" y="323220"/>
            <a:ext cx="4427220" cy="789661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Menú de opciones del administrador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0" y="2582343"/>
            <a:ext cx="3963312" cy="30152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9770" y="2656083"/>
            <a:ext cx="3963312" cy="662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679770" y="3392125"/>
            <a:ext cx="3963312" cy="662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66" y="94310"/>
            <a:ext cx="6610534" cy="399567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9512965" y="1556088"/>
            <a:ext cx="689814" cy="27038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724" y="4217612"/>
            <a:ext cx="3473688" cy="25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1688</TotalTime>
  <Words>254</Words>
  <Application>Microsoft Office PowerPoint</Application>
  <PresentationFormat>Panorámica</PresentationFormat>
  <Paragraphs>60</Paragraphs>
  <Slides>50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3" baseType="lpstr">
      <vt:lpstr>Calibri</vt:lpstr>
      <vt:lpstr>Franklin Gothic Book</vt:lpstr>
      <vt:lpstr>Crop</vt:lpstr>
      <vt:lpstr>“Página: Sistema de tutorías académicas”</vt:lpstr>
      <vt:lpstr>Usuario administrador</vt:lpstr>
      <vt:lpstr>Inicio Sesión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Menú de opciones del administrador</vt:lpstr>
      <vt:lpstr>Usuario ESTUDIANTE</vt:lpstr>
      <vt:lpstr>Inicio Sesión del Estudiante</vt:lpstr>
      <vt:lpstr>Inicio Sesión del Estudiante</vt:lpstr>
      <vt:lpstr>Inicio Sesión del Estudiante</vt:lpstr>
      <vt:lpstr>Inicio Sesión del Estudiante</vt:lpstr>
      <vt:lpstr>Inicio Sesión del Estudiante</vt:lpstr>
      <vt:lpstr>Inicio Sesión del Estudiante</vt:lpstr>
      <vt:lpstr>Menú de opciones del estudiante</vt:lpstr>
      <vt:lpstr>Menú de opciones del estudiante</vt:lpstr>
      <vt:lpstr>Menú de opciones del estudiante</vt:lpstr>
      <vt:lpstr>Menú de opciones del estudiante</vt:lpstr>
      <vt:lpstr>Usuario DOCENTE</vt:lpstr>
      <vt:lpstr>Inicio Sesión del Docente</vt:lpstr>
      <vt:lpstr>Menú de opciones del docente</vt:lpstr>
      <vt:lpstr>Menú de opciones del docente</vt:lpstr>
      <vt:lpstr>Menú de opciones del docente</vt:lpstr>
      <vt:lpstr>Menú de opciones del docente</vt:lpstr>
      <vt:lpstr>Menú de opciones del docente</vt:lpstr>
      <vt:lpstr>Menú de opciones del docente</vt:lpstr>
      <vt:lpstr>Menú de opciones del docente</vt:lpstr>
      <vt:lpstr>Menú de opciones del docente</vt:lpstr>
      <vt:lpstr>Menú de opciones del docente</vt:lpstr>
      <vt:lpstr>Menú de opciones del docente</vt:lpstr>
      <vt:lpstr>Menú de opciones del docente</vt:lpstr>
      <vt:lpstr>Usuario ESTUDIANTE</vt:lpstr>
      <vt:lpstr>Menú de opciones del estudiante</vt:lpstr>
      <vt:lpstr>Menú de opciones del estudiante</vt:lpstr>
      <vt:lpstr>Menú de opciones del estudiante</vt:lpstr>
      <vt:lpstr>Usuario ADMINISTRADOR</vt:lpstr>
      <vt:lpstr>Menú de opciones del administrador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Sergio David</dc:creator>
  <cp:lastModifiedBy>Sergio David</cp:lastModifiedBy>
  <cp:revision>212</cp:revision>
  <dcterms:created xsi:type="dcterms:W3CDTF">2018-10-17T01:38:21Z</dcterms:created>
  <dcterms:modified xsi:type="dcterms:W3CDTF">2019-08-15T03:24:42Z</dcterms:modified>
</cp:coreProperties>
</file>