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778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64C7D-07F9-BA19-1175-F4F519EC8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B4323E-DF55-499A-B649-A6BF45C5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DF9B0-E79A-CAD4-FC4C-A5E1724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226FD-1AE6-6120-7796-A77FD3C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5B8E2-86D8-C52B-DC25-F11992D5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6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EA88B-4591-BB42-2DB6-44F1E618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7D38F0-210F-E3A1-6B51-1FB037B3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2C32B-CCE1-3D23-0C21-3F39FC3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86A92-9200-E634-5CA4-D2340DB3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60A83-129D-1246-7075-3CA3D547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3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6DEE1F-CAB8-F88C-4523-15C35C86F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73C2D-2FA9-2700-4061-C2426A44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57D17-D2F8-59DC-79A6-B4A1E4E2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F1D66-2933-EC59-E2C5-11A91EF2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00689-2A67-8978-B5A0-AEB43EED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231E-2EB7-FECB-7BA3-BED18A3E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8D9B7-23B2-990A-77C3-E946E5C4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1A085-EE8C-786C-614F-F84D5CF7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ED9BF-B7DE-C002-B19D-EA40C7DD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75CBB-36F7-90FF-37FC-1C8F1F5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6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44EA3-D095-44D0-FAA6-D6173776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1DBF3-71E4-D957-1FF0-E77421E5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4E02C-F3BD-3B81-FC81-C1A5D368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A6244-49DB-2682-A931-07447562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16710-7B51-4DF7-0A59-44A805D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F7F01-B457-1774-8E45-F0509B2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6E71E-519E-615D-F16B-E2C0D7216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12414-1DD8-B22B-EFD9-3A60BCC3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070CC-F01C-AD6D-AEE0-CE2C257F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E885F-4059-48B8-5D17-AF359AE7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5C847-FE78-A17C-6655-F770EA81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0DA36-1986-4E70-4EF7-15C8FF69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64673-4429-B121-EBA0-6612215D8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83F8C-6318-A435-6F0E-81DE63461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56A2D-9DCA-31CE-5837-42CDA2566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1771F4-8377-A21C-3374-520D4D1C0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A19783-AC2D-6909-A0EE-864CA6B8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99C533-5762-BAE2-E6AD-2B2CF74A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86F26-4C62-AB25-FE50-8D9DDD0B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2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4BD27-3A7B-A516-094C-66A97B80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ADED2A-F3D5-93F3-25BE-243BBE7E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A0800B-6A06-657C-DAED-345A79E3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2BF590-DD3B-1370-4D4E-07E28F40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EF449-9C21-EB4C-EDB0-B13D5A00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F7D11-FB84-053D-6D42-FA5E5BE3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54143-A47C-F723-5DFC-9B5A329C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75C69-4CE0-BC3E-9D86-384D8D1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561FC-2E80-425D-8E91-7FB49A98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7B6B3-CFDF-588F-A729-0155CC10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8F027-177E-B4FA-2672-E1CE6848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67E87-5C91-DA55-F16D-093891F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DE942-D0D7-631A-15E5-BAE76207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7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7069A-DD9B-946B-0A66-BBD08F87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E40B8-2D41-5163-EAEA-59107CAEF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888CDF-90C9-0F6D-803B-68C9F2E25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FD425-50DF-40DF-5F94-A8083502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F0D15-FF0B-44B7-EF28-E0526EF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95E9E-CC5D-51E1-9797-DA0FEAB7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4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EA4C2F-313B-F824-42F1-85AD6818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7E693-A22E-2A11-18E1-76235711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E5CCD-37D0-59DB-3857-238FAFE17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B4AE-44FA-4AE2-A6DB-49B0E6A15419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A4413-02F5-55C6-5789-2F44505BF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03265-D7F4-1BD3-7189-2DA3F47BF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ED76-0D82-4D58-99E7-3262352D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679DE17-1A1F-9582-40F3-ABA4C155BD10}"/>
              </a:ext>
            </a:extLst>
          </p:cNvPr>
          <p:cNvGrpSpPr/>
          <p:nvPr/>
        </p:nvGrpSpPr>
        <p:grpSpPr>
          <a:xfrm>
            <a:off x="3395700" y="2022343"/>
            <a:ext cx="7020780" cy="2883330"/>
            <a:chOff x="3395700" y="2022343"/>
            <a:chExt cx="7020780" cy="28833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4EDC343-1A6C-D6CE-2D92-4C0F41EFB3B4}"/>
                </a:ext>
              </a:extLst>
            </p:cNvPr>
            <p:cNvSpPr/>
            <p:nvPr/>
          </p:nvSpPr>
          <p:spPr>
            <a:xfrm>
              <a:off x="3935760" y="2022343"/>
              <a:ext cx="1440160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rust app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[no_std]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4C4A6694-30F3-74CC-01E8-C1C738A256BB}"/>
                </a:ext>
              </a:extLst>
            </p:cNvPr>
            <p:cNvSpPr/>
            <p:nvPr/>
          </p:nvSpPr>
          <p:spPr>
            <a:xfrm>
              <a:off x="4413524" y="2667790"/>
              <a:ext cx="484632" cy="54006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F3648F2-A5D3-A8E7-FB4F-9A3CFB5D5348}"/>
                </a:ext>
              </a:extLst>
            </p:cNvPr>
            <p:cNvSpPr/>
            <p:nvPr/>
          </p:nvSpPr>
          <p:spPr>
            <a:xfrm>
              <a:off x="3935760" y="3240065"/>
              <a:ext cx="1440160" cy="402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app.bin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2F767F6-E996-481E-BB32-096C4BD89B22}"/>
                </a:ext>
              </a:extLst>
            </p:cNvPr>
            <p:cNvSpPr txBox="1"/>
            <p:nvPr/>
          </p:nvSpPr>
          <p:spPr>
            <a:xfrm>
              <a:off x="3395700" y="2632474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编译转换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6114B5-9FC8-26C0-6F34-2CE4B56AB003}"/>
                </a:ext>
              </a:extLst>
            </p:cNvPr>
            <p:cNvSpPr/>
            <p:nvPr/>
          </p:nvSpPr>
          <p:spPr>
            <a:xfrm>
              <a:off x="6816080" y="2025353"/>
              <a:ext cx="1440160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qemu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6C52798-6F2B-CB7C-E084-7E301E73AA0E}"/>
                </a:ext>
              </a:extLst>
            </p:cNvPr>
            <p:cNvSpPr/>
            <p:nvPr/>
          </p:nvSpPr>
          <p:spPr>
            <a:xfrm>
              <a:off x="6996100" y="4395981"/>
              <a:ext cx="1080120" cy="3656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pflash#1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6B1025-2FC4-52EB-8889-181D3CDBD7AD}"/>
                </a:ext>
              </a:extLst>
            </p:cNvPr>
            <p:cNvSpPr/>
            <p:nvPr/>
          </p:nvSpPr>
          <p:spPr>
            <a:xfrm>
              <a:off x="3935760" y="4395980"/>
              <a:ext cx="1440160" cy="4145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app.bin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EEEB32DD-C525-0A96-3E1A-157931B587B3}"/>
                </a:ext>
              </a:extLst>
            </p:cNvPr>
            <p:cNvSpPr/>
            <p:nvPr/>
          </p:nvSpPr>
          <p:spPr>
            <a:xfrm>
              <a:off x="4413524" y="3747910"/>
              <a:ext cx="484632" cy="54006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B0951F4-75F5-ABCF-B8D7-E03CCBCBB800}"/>
                </a:ext>
              </a:extLst>
            </p:cNvPr>
            <p:cNvSpPr txBox="1"/>
            <p:nvPr/>
          </p:nvSpPr>
          <p:spPr>
            <a:xfrm>
              <a:off x="3406033" y="3754722"/>
              <a:ext cx="994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通过</a:t>
              </a:r>
              <a:r>
                <a:rPr lang="en-US" altLang="zh-CN"/>
                <a:t>DD</a:t>
              </a:r>
            </a:p>
            <a:p>
              <a:r>
                <a:rPr lang="en-US" altLang="zh-CN"/>
                <a:t>to 32M</a:t>
              </a:r>
              <a:endParaRPr lang="zh-CN" altLang="en-US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7A051C9B-146D-BF52-7D4D-9937A303A135}"/>
                </a:ext>
              </a:extLst>
            </p:cNvPr>
            <p:cNvSpPr/>
            <p:nvPr/>
          </p:nvSpPr>
          <p:spPr>
            <a:xfrm>
              <a:off x="5375919" y="4325938"/>
              <a:ext cx="1237065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86FC29E-4BF2-A44D-7914-1517DE2679AD}"/>
                </a:ext>
              </a:extLst>
            </p:cNvPr>
            <p:cNvSpPr txBox="1"/>
            <p:nvPr/>
          </p:nvSpPr>
          <p:spPr>
            <a:xfrm>
              <a:off x="5471003" y="3964792"/>
              <a:ext cx="123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qemu</a:t>
              </a:r>
              <a:r>
                <a:rPr lang="zh-CN" altLang="en-US"/>
                <a:t>参数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606AFAF-2418-9D4B-4E66-BE2992910B09}"/>
                </a:ext>
              </a:extLst>
            </p:cNvPr>
            <p:cNvSpPr/>
            <p:nvPr/>
          </p:nvSpPr>
          <p:spPr>
            <a:xfrm>
              <a:off x="6996100" y="3565072"/>
              <a:ext cx="1080120" cy="3656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SBI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57450F2-300F-FC37-C91A-08916C2DB857}"/>
                </a:ext>
              </a:extLst>
            </p:cNvPr>
            <p:cNvSpPr/>
            <p:nvPr/>
          </p:nvSpPr>
          <p:spPr>
            <a:xfrm>
              <a:off x="6996100" y="3025012"/>
              <a:ext cx="1080120" cy="3656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ArceOS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0146B2B-070C-2E94-F5B4-70C3AECF866C}"/>
                </a:ext>
              </a:extLst>
            </p:cNvPr>
            <p:cNvSpPr/>
            <p:nvPr/>
          </p:nvSpPr>
          <p:spPr>
            <a:xfrm>
              <a:off x="6996100" y="2606382"/>
              <a:ext cx="1080120" cy="36567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Loader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箭头: 右弧形 15">
              <a:extLst>
                <a:ext uri="{FF2B5EF4-FFF2-40B4-BE49-F238E27FC236}">
                  <a16:creationId xmlns:a16="http://schemas.microsoft.com/office/drawing/2014/main" id="{BE3E6564-DC1A-0600-0907-B51A7E5192CB}"/>
                </a:ext>
              </a:extLst>
            </p:cNvPr>
            <p:cNvSpPr/>
            <p:nvPr/>
          </p:nvSpPr>
          <p:spPr>
            <a:xfrm>
              <a:off x="8136788" y="2753936"/>
              <a:ext cx="731520" cy="2007720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FE68E7A-F793-14C4-262F-CFE0B4DC1FFB}"/>
                </a:ext>
              </a:extLst>
            </p:cNvPr>
            <p:cNvSpPr txBox="1"/>
            <p:nvPr/>
          </p:nvSpPr>
          <p:spPr>
            <a:xfrm>
              <a:off x="8976320" y="3441564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可访问</a:t>
              </a:r>
              <a:endParaRPr lang="en-US" altLang="zh-CN"/>
            </a:p>
            <a:p>
              <a:r>
                <a:rPr lang="en-US" altLang="zh-CN"/>
                <a:t>App Image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24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8F4C203-72D1-4F82-3568-9505B9B62C88}"/>
              </a:ext>
            </a:extLst>
          </p:cNvPr>
          <p:cNvGrpSpPr/>
          <p:nvPr/>
        </p:nvGrpSpPr>
        <p:grpSpPr>
          <a:xfrm>
            <a:off x="3455005" y="1592796"/>
            <a:ext cx="4714624" cy="3635427"/>
            <a:chOff x="3455005" y="1592796"/>
            <a:chExt cx="4714624" cy="36354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6C52798-6F2B-CB7C-E084-7E301E73AA0E}"/>
                </a:ext>
              </a:extLst>
            </p:cNvPr>
            <p:cNvSpPr/>
            <p:nvPr/>
          </p:nvSpPr>
          <p:spPr>
            <a:xfrm>
              <a:off x="5293541" y="4854367"/>
              <a:ext cx="1080120" cy="3656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pflash#1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606AFAF-2418-9D4B-4E66-BE2992910B09}"/>
                </a:ext>
              </a:extLst>
            </p:cNvPr>
            <p:cNvSpPr/>
            <p:nvPr/>
          </p:nvSpPr>
          <p:spPr>
            <a:xfrm>
              <a:off x="5293541" y="3721285"/>
              <a:ext cx="1080120" cy="3656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SBI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57450F2-300F-FC37-C91A-08916C2DB857}"/>
                </a:ext>
              </a:extLst>
            </p:cNvPr>
            <p:cNvSpPr/>
            <p:nvPr/>
          </p:nvSpPr>
          <p:spPr>
            <a:xfrm>
              <a:off x="5279348" y="2588203"/>
              <a:ext cx="1080120" cy="3656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ArceOS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0146B2B-070C-2E94-F5B4-70C3AECF866C}"/>
                </a:ext>
              </a:extLst>
            </p:cNvPr>
            <p:cNvSpPr/>
            <p:nvPr/>
          </p:nvSpPr>
          <p:spPr>
            <a:xfrm>
              <a:off x="5287177" y="1592796"/>
              <a:ext cx="1080120" cy="36567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Loader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FE68E7A-F793-14C4-262F-CFE0B4DC1FFB}"/>
                </a:ext>
              </a:extLst>
            </p:cNvPr>
            <p:cNvSpPr txBox="1"/>
            <p:nvPr/>
          </p:nvSpPr>
          <p:spPr>
            <a:xfrm>
              <a:off x="6488881" y="3789040"/>
              <a:ext cx="168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0x8000_0000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013868D-BA64-D734-75C6-42FE93EDEBA8}"/>
                </a:ext>
              </a:extLst>
            </p:cNvPr>
            <p:cNvSpPr txBox="1"/>
            <p:nvPr/>
          </p:nvSpPr>
          <p:spPr>
            <a:xfrm>
              <a:off x="6443759" y="2602236"/>
              <a:ext cx="168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0x8020_0000</a:t>
              </a:r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26CEA68-F11D-D4CA-256C-E0F53DF26B3B}"/>
                </a:ext>
              </a:extLst>
            </p:cNvPr>
            <p:cNvSpPr/>
            <p:nvPr/>
          </p:nvSpPr>
          <p:spPr>
            <a:xfrm>
              <a:off x="5293541" y="2953878"/>
              <a:ext cx="1080120" cy="7674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9BBF243-C84D-7DF9-FF52-D07652F8589E}"/>
                </a:ext>
              </a:extLst>
            </p:cNvPr>
            <p:cNvSpPr txBox="1"/>
            <p:nvPr/>
          </p:nvSpPr>
          <p:spPr>
            <a:xfrm>
              <a:off x="6708069" y="333758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2M</a:t>
              </a:r>
              <a:endParaRPr lang="zh-CN" altLang="en-US"/>
            </a:p>
          </p:txBody>
        </p:sp>
        <p:sp>
          <p:nvSpPr>
            <p:cNvPr id="22" name="右大括号 21">
              <a:extLst>
                <a:ext uri="{FF2B5EF4-FFF2-40B4-BE49-F238E27FC236}">
                  <a16:creationId xmlns:a16="http://schemas.microsoft.com/office/drawing/2014/main" id="{197B3980-6EA6-DF5F-31BA-E983937A472E}"/>
                </a:ext>
              </a:extLst>
            </p:cNvPr>
            <p:cNvSpPr/>
            <p:nvPr/>
          </p:nvSpPr>
          <p:spPr>
            <a:xfrm>
              <a:off x="6387854" y="2953878"/>
              <a:ext cx="230735" cy="1133082"/>
            </a:xfrm>
            <a:prstGeom prst="rightBrac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042451C-3500-20B5-8928-E685D334B140}"/>
                </a:ext>
              </a:extLst>
            </p:cNvPr>
            <p:cNvSpPr/>
            <p:nvPr/>
          </p:nvSpPr>
          <p:spPr>
            <a:xfrm>
              <a:off x="5303912" y="2960948"/>
              <a:ext cx="1080120" cy="3656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for app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DB513A1-521C-DF7F-8CF3-4AC1143B5601}"/>
                </a:ext>
              </a:extLst>
            </p:cNvPr>
            <p:cNvSpPr txBox="1"/>
            <p:nvPr/>
          </p:nvSpPr>
          <p:spPr>
            <a:xfrm>
              <a:off x="4689091" y="294766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1M</a:t>
              </a:r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07F8DD3-1189-7A67-C5EC-3A3078F1BE93}"/>
                </a:ext>
              </a:extLst>
            </p:cNvPr>
            <p:cNvSpPr/>
            <p:nvPr/>
          </p:nvSpPr>
          <p:spPr>
            <a:xfrm>
              <a:off x="3455005" y="1750142"/>
              <a:ext cx="1805253" cy="3432085"/>
            </a:xfrm>
            <a:custGeom>
              <a:avLst/>
              <a:gdLst>
                <a:gd name="connsiteX0" fmla="*/ 1805253 w 1805253"/>
                <a:gd name="connsiteY0" fmla="*/ 0 h 3432085"/>
                <a:gd name="connsiteX1" fmla="*/ 74776 w 1805253"/>
                <a:gd name="connsiteY1" fmla="*/ 1111045 h 3432085"/>
                <a:gd name="connsiteX2" fmla="*/ 458234 w 1805253"/>
                <a:gd name="connsiteY2" fmla="*/ 3185652 h 3432085"/>
                <a:gd name="connsiteX3" fmla="*/ 1765924 w 1805253"/>
                <a:gd name="connsiteY3" fmla="*/ 3313471 h 343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5253" h="3432085">
                  <a:moveTo>
                    <a:pt x="1805253" y="0"/>
                  </a:moveTo>
                  <a:cubicBezTo>
                    <a:pt x="1052266" y="290051"/>
                    <a:pt x="299279" y="580103"/>
                    <a:pt x="74776" y="1111045"/>
                  </a:cubicBezTo>
                  <a:cubicBezTo>
                    <a:pt x="-149727" y="1641987"/>
                    <a:pt x="176376" y="2818581"/>
                    <a:pt x="458234" y="3185652"/>
                  </a:cubicBezTo>
                  <a:cubicBezTo>
                    <a:pt x="740092" y="3552723"/>
                    <a:pt x="1253008" y="3433097"/>
                    <a:pt x="1765924" y="331347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CE7C4D66-47C3-9593-62F6-DEEEBB44340A}"/>
                </a:ext>
              </a:extLst>
            </p:cNvPr>
            <p:cNvSpPr/>
            <p:nvPr/>
          </p:nvSpPr>
          <p:spPr>
            <a:xfrm>
              <a:off x="4638624" y="3264310"/>
              <a:ext cx="651131" cy="1632155"/>
            </a:xfrm>
            <a:custGeom>
              <a:avLst/>
              <a:gdLst>
                <a:gd name="connsiteX0" fmla="*/ 651131 w 651131"/>
                <a:gd name="connsiteY0" fmla="*/ 1632155 h 1632155"/>
                <a:gd name="connsiteX1" fmla="*/ 41531 w 651131"/>
                <a:gd name="connsiteY1" fmla="*/ 1140542 h 1632155"/>
                <a:gd name="connsiteX2" fmla="*/ 110357 w 651131"/>
                <a:gd name="connsiteY2" fmla="*/ 304800 h 1632155"/>
                <a:gd name="connsiteX3" fmla="*/ 562641 w 651131"/>
                <a:gd name="connsiteY3" fmla="*/ 0 h 163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131" h="1632155">
                  <a:moveTo>
                    <a:pt x="651131" y="1632155"/>
                  </a:moveTo>
                  <a:cubicBezTo>
                    <a:pt x="391395" y="1496961"/>
                    <a:pt x="131660" y="1361768"/>
                    <a:pt x="41531" y="1140542"/>
                  </a:cubicBezTo>
                  <a:cubicBezTo>
                    <a:pt x="-48598" y="919316"/>
                    <a:pt x="23505" y="494890"/>
                    <a:pt x="110357" y="304800"/>
                  </a:cubicBezTo>
                  <a:cubicBezTo>
                    <a:pt x="197209" y="114710"/>
                    <a:pt x="379925" y="57355"/>
                    <a:pt x="562641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1854208-3EC9-B5B8-EC66-185C50F45B31}"/>
                </a:ext>
              </a:extLst>
            </p:cNvPr>
            <p:cNvSpPr txBox="1"/>
            <p:nvPr/>
          </p:nvSpPr>
          <p:spPr>
            <a:xfrm>
              <a:off x="6618589" y="4858891"/>
              <a:ext cx="127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只读状态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7B7FF83-87D1-88CE-B09C-C8E01AE80A21}"/>
                </a:ext>
              </a:extLst>
            </p:cNvPr>
            <p:cNvSpPr txBox="1"/>
            <p:nvPr/>
          </p:nvSpPr>
          <p:spPr>
            <a:xfrm>
              <a:off x="3897003" y="3346709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搬运后执行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42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6724FB2-E811-0420-363A-6E813A7049B0}"/>
              </a:ext>
            </a:extLst>
          </p:cNvPr>
          <p:cNvGrpSpPr/>
          <p:nvPr/>
        </p:nvGrpSpPr>
        <p:grpSpPr>
          <a:xfrm>
            <a:off x="3791744" y="1952875"/>
            <a:ext cx="4018193" cy="3564356"/>
            <a:chOff x="3791744" y="1952875"/>
            <a:chExt cx="4018193" cy="3564356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57450F2-300F-FC37-C91A-08916C2DB857}"/>
                </a:ext>
              </a:extLst>
            </p:cNvPr>
            <p:cNvSpPr/>
            <p:nvPr/>
          </p:nvSpPr>
          <p:spPr>
            <a:xfrm>
              <a:off x="4223792" y="3782076"/>
              <a:ext cx="2772308" cy="17351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ArceOS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0146B2B-070C-2E94-F5B4-70C3AECF866C}"/>
                </a:ext>
              </a:extLst>
            </p:cNvPr>
            <p:cNvSpPr/>
            <p:nvPr/>
          </p:nvSpPr>
          <p:spPr>
            <a:xfrm>
              <a:off x="4223792" y="2408777"/>
              <a:ext cx="1080120" cy="36567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Loader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9BBF243-C84D-7DF9-FF52-D07652F8589E}"/>
                </a:ext>
              </a:extLst>
            </p:cNvPr>
            <p:cNvSpPr txBox="1"/>
            <p:nvPr/>
          </p:nvSpPr>
          <p:spPr>
            <a:xfrm>
              <a:off x="3791744" y="2996952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功能</a:t>
              </a:r>
              <a:endParaRPr lang="en-US" altLang="zh-CN"/>
            </a:p>
            <a:p>
              <a:r>
                <a:rPr lang="zh-CN" altLang="en-US"/>
                <a:t>调用号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042451C-3500-20B5-8928-E685D334B140}"/>
                </a:ext>
              </a:extLst>
            </p:cNvPr>
            <p:cNvSpPr/>
            <p:nvPr/>
          </p:nvSpPr>
          <p:spPr>
            <a:xfrm>
              <a:off x="5915980" y="2408776"/>
              <a:ext cx="1080120" cy="3656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app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8903A5-FD45-18F3-F101-B213676D1972}"/>
                </a:ext>
              </a:extLst>
            </p:cNvPr>
            <p:cNvSpPr/>
            <p:nvPr/>
          </p:nvSpPr>
          <p:spPr>
            <a:xfrm>
              <a:off x="4547828" y="4005064"/>
              <a:ext cx="2232248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ABI Table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231B4EC4-FFB2-31C0-E07C-92FED779122E}"/>
                </a:ext>
              </a:extLst>
            </p:cNvPr>
            <p:cNvSpPr/>
            <p:nvPr/>
          </p:nvSpPr>
          <p:spPr>
            <a:xfrm>
              <a:off x="4563967" y="2853517"/>
              <a:ext cx="343901" cy="978408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284D9B8-F900-72F3-4F61-703954CEB62D}"/>
                </a:ext>
              </a:extLst>
            </p:cNvPr>
            <p:cNvSpPr txBox="1"/>
            <p:nvPr/>
          </p:nvSpPr>
          <p:spPr>
            <a:xfrm>
              <a:off x="5707177" y="1952875"/>
              <a:ext cx="2102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独立编译的</a:t>
              </a:r>
              <a:r>
                <a:rPr lang="en-US" altLang="zh-CN"/>
                <a:t>Image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F69CEAE-B8FC-B94B-AF06-1E101EABAE02}"/>
                </a:ext>
              </a:extLst>
            </p:cNvPr>
            <p:cNvSpPr/>
            <p:nvPr/>
          </p:nvSpPr>
          <p:spPr>
            <a:xfrm>
              <a:off x="4563967" y="4649653"/>
              <a:ext cx="106398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hello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B5F865-A874-E6C9-3E54-4331C39C6449}"/>
                </a:ext>
              </a:extLst>
            </p:cNvPr>
            <p:cNvSpPr/>
            <p:nvPr/>
          </p:nvSpPr>
          <p:spPr>
            <a:xfrm>
              <a:off x="5707177" y="4653136"/>
              <a:ext cx="106398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putchar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E38BA2E-B3D0-2E6B-1EF6-450182BD6F5C}"/>
                </a:ext>
              </a:extLst>
            </p:cNvPr>
            <p:cNvCxnSpPr/>
            <p:nvPr/>
          </p:nvCxnSpPr>
          <p:spPr>
            <a:xfrm flipV="1">
              <a:off x="5095957" y="4329100"/>
              <a:ext cx="0" cy="320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6A400B4-475F-57D3-92BA-185C397DBDAF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6239167" y="4329100"/>
              <a:ext cx="1" cy="324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C11ADA77-B0DF-8C9D-4679-CAF5FBD32ADC}"/>
                </a:ext>
              </a:extLst>
            </p:cNvPr>
            <p:cNvSpPr/>
            <p:nvPr/>
          </p:nvSpPr>
          <p:spPr>
            <a:xfrm>
              <a:off x="6284089" y="2839325"/>
              <a:ext cx="343901" cy="803958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乘号 15">
              <a:extLst>
                <a:ext uri="{FF2B5EF4-FFF2-40B4-BE49-F238E27FC236}">
                  <a16:creationId xmlns:a16="http://schemas.microsoft.com/office/drawing/2014/main" id="{21F2419C-067B-A551-FFDE-D014A876F234}"/>
                </a:ext>
              </a:extLst>
            </p:cNvPr>
            <p:cNvSpPr/>
            <p:nvPr/>
          </p:nvSpPr>
          <p:spPr>
            <a:xfrm>
              <a:off x="6110951" y="2913244"/>
              <a:ext cx="648072" cy="5020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0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EAABEFC-B7B5-A3CE-F5F2-B142B2680572}"/>
              </a:ext>
            </a:extLst>
          </p:cNvPr>
          <p:cNvGrpSpPr/>
          <p:nvPr/>
        </p:nvGrpSpPr>
        <p:grpSpPr>
          <a:xfrm>
            <a:off x="3540920" y="1952875"/>
            <a:ext cx="4269017" cy="3564356"/>
            <a:chOff x="3540920" y="1952875"/>
            <a:chExt cx="4269017" cy="3564356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57450F2-300F-FC37-C91A-08916C2DB857}"/>
                </a:ext>
              </a:extLst>
            </p:cNvPr>
            <p:cNvSpPr/>
            <p:nvPr/>
          </p:nvSpPr>
          <p:spPr>
            <a:xfrm>
              <a:off x="4223792" y="3782076"/>
              <a:ext cx="2772308" cy="17351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ArceOS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0146B2B-070C-2E94-F5B4-70C3AECF866C}"/>
                </a:ext>
              </a:extLst>
            </p:cNvPr>
            <p:cNvSpPr/>
            <p:nvPr/>
          </p:nvSpPr>
          <p:spPr>
            <a:xfrm>
              <a:off x="4223792" y="2390866"/>
              <a:ext cx="1080120" cy="36567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Loader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9BBF243-C84D-7DF9-FF52-D07652F8589E}"/>
                </a:ext>
              </a:extLst>
            </p:cNvPr>
            <p:cNvSpPr txBox="1"/>
            <p:nvPr/>
          </p:nvSpPr>
          <p:spPr>
            <a:xfrm>
              <a:off x="6627990" y="2875764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功能</a:t>
              </a:r>
              <a:endParaRPr lang="en-US" altLang="zh-CN"/>
            </a:p>
            <a:p>
              <a:r>
                <a:rPr lang="zh-CN" altLang="en-US"/>
                <a:t>调用号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042451C-3500-20B5-8928-E685D334B140}"/>
                </a:ext>
              </a:extLst>
            </p:cNvPr>
            <p:cNvSpPr/>
            <p:nvPr/>
          </p:nvSpPr>
          <p:spPr>
            <a:xfrm>
              <a:off x="5915980" y="2408776"/>
              <a:ext cx="1080120" cy="3656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app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8903A5-FD45-18F3-F101-B213676D1972}"/>
                </a:ext>
              </a:extLst>
            </p:cNvPr>
            <p:cNvSpPr/>
            <p:nvPr/>
          </p:nvSpPr>
          <p:spPr>
            <a:xfrm>
              <a:off x="4547828" y="4005064"/>
              <a:ext cx="2232248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ABI Table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284D9B8-F900-72F3-4F61-703954CEB62D}"/>
                </a:ext>
              </a:extLst>
            </p:cNvPr>
            <p:cNvSpPr txBox="1"/>
            <p:nvPr/>
          </p:nvSpPr>
          <p:spPr>
            <a:xfrm>
              <a:off x="5707177" y="1952875"/>
              <a:ext cx="2102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独立编译的</a:t>
              </a:r>
              <a:r>
                <a:rPr lang="en-US" altLang="zh-CN"/>
                <a:t>Image</a:t>
              </a: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F69CEAE-B8FC-B94B-AF06-1E101EABAE02}"/>
                </a:ext>
              </a:extLst>
            </p:cNvPr>
            <p:cNvSpPr/>
            <p:nvPr/>
          </p:nvSpPr>
          <p:spPr>
            <a:xfrm>
              <a:off x="4563967" y="4649653"/>
              <a:ext cx="106398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hello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B5F865-A874-E6C9-3E54-4331C39C6449}"/>
                </a:ext>
              </a:extLst>
            </p:cNvPr>
            <p:cNvSpPr/>
            <p:nvPr/>
          </p:nvSpPr>
          <p:spPr>
            <a:xfrm>
              <a:off x="5707177" y="4653136"/>
              <a:ext cx="106398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putchar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E38BA2E-B3D0-2E6B-1EF6-450182BD6F5C}"/>
                </a:ext>
              </a:extLst>
            </p:cNvPr>
            <p:cNvCxnSpPr/>
            <p:nvPr/>
          </p:nvCxnSpPr>
          <p:spPr>
            <a:xfrm flipV="1">
              <a:off x="5095957" y="4329100"/>
              <a:ext cx="0" cy="320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6A400B4-475F-57D3-92BA-185C397DBDAF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6239167" y="4329100"/>
              <a:ext cx="1" cy="324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C11ADA77-B0DF-8C9D-4679-CAF5FBD32ADC}"/>
                </a:ext>
              </a:extLst>
            </p:cNvPr>
            <p:cNvSpPr/>
            <p:nvPr/>
          </p:nvSpPr>
          <p:spPr>
            <a:xfrm>
              <a:off x="6284089" y="2839325"/>
              <a:ext cx="343901" cy="803958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F01373E-BDCC-AA87-8DB3-24792FE001A9}"/>
                </a:ext>
              </a:extLst>
            </p:cNvPr>
            <p:cNvSpPr/>
            <p:nvPr/>
          </p:nvSpPr>
          <p:spPr>
            <a:xfrm>
              <a:off x="4886632" y="2762865"/>
              <a:ext cx="1091381" cy="265615"/>
            </a:xfrm>
            <a:custGeom>
              <a:avLst/>
              <a:gdLst>
                <a:gd name="connsiteX0" fmla="*/ 0 w 1091381"/>
                <a:gd name="connsiteY0" fmla="*/ 0 h 265615"/>
                <a:gd name="connsiteX1" fmla="*/ 796413 w 1091381"/>
                <a:gd name="connsiteY1" fmla="*/ 265470 h 265615"/>
                <a:gd name="connsiteX2" fmla="*/ 1091381 w 1091381"/>
                <a:gd name="connsiteY2" fmla="*/ 29496 h 2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1381" h="265615">
                  <a:moveTo>
                    <a:pt x="0" y="0"/>
                  </a:moveTo>
                  <a:cubicBezTo>
                    <a:pt x="307258" y="130277"/>
                    <a:pt x="614516" y="260554"/>
                    <a:pt x="796413" y="265470"/>
                  </a:cubicBezTo>
                  <a:cubicBezTo>
                    <a:pt x="978310" y="270386"/>
                    <a:pt x="1034845" y="149941"/>
                    <a:pt x="1091381" y="29496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2786E91-1AEB-81F0-A21E-8AC0FC104D6E}"/>
                </a:ext>
              </a:extLst>
            </p:cNvPr>
            <p:cNvSpPr txBox="1"/>
            <p:nvPr/>
          </p:nvSpPr>
          <p:spPr>
            <a:xfrm>
              <a:off x="3540920" y="2970224"/>
              <a:ext cx="234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传递</a:t>
              </a:r>
              <a:r>
                <a:rPr lang="en-US" altLang="zh-CN" b="1"/>
                <a:t>ABI_TABLE</a:t>
              </a:r>
              <a:r>
                <a:rPr lang="zh-CN" altLang="en-US" b="1"/>
                <a:t>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50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B54AF8B-9A31-5F21-BD0A-0E49DA48DF7B}"/>
              </a:ext>
            </a:extLst>
          </p:cNvPr>
          <p:cNvGrpSpPr/>
          <p:nvPr/>
        </p:nvGrpSpPr>
        <p:grpSpPr>
          <a:xfrm>
            <a:off x="1559496" y="957103"/>
            <a:ext cx="9541060" cy="3890292"/>
            <a:chOff x="1559496" y="957103"/>
            <a:chExt cx="9541060" cy="389029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8903A5-FD45-18F3-F101-B213676D1972}"/>
                </a:ext>
              </a:extLst>
            </p:cNvPr>
            <p:cNvSpPr/>
            <p:nvPr/>
          </p:nvSpPr>
          <p:spPr>
            <a:xfrm>
              <a:off x="5123892" y="1949011"/>
              <a:ext cx="1616454" cy="2863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物理地址空间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B279A25-0116-D572-3DDA-2C4ED27A4A3D}"/>
                </a:ext>
              </a:extLst>
            </p:cNvPr>
            <p:cNvSpPr/>
            <p:nvPr/>
          </p:nvSpPr>
          <p:spPr>
            <a:xfrm>
              <a:off x="5231904" y="4329100"/>
              <a:ext cx="1440160" cy="48353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1G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8EA27BC-FE34-2C46-6260-0FAE463F8158}"/>
                </a:ext>
              </a:extLst>
            </p:cNvPr>
            <p:cNvSpPr/>
            <p:nvPr/>
          </p:nvSpPr>
          <p:spPr>
            <a:xfrm>
              <a:off x="5241308" y="3337193"/>
              <a:ext cx="1440160" cy="4835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1G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A77B9B1-8D0D-F824-3918-EAE21346D62F}"/>
                </a:ext>
              </a:extLst>
            </p:cNvPr>
            <p:cNvSpPr txBox="1"/>
            <p:nvPr/>
          </p:nvSpPr>
          <p:spPr>
            <a:xfrm>
              <a:off x="3755740" y="3476233"/>
              <a:ext cx="168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0x8000_0000</a:t>
              </a:r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9E044D-D7CC-0548-E1D2-A543D912B5B0}"/>
                </a:ext>
              </a:extLst>
            </p:cNvPr>
            <p:cNvSpPr txBox="1"/>
            <p:nvPr/>
          </p:nvSpPr>
          <p:spPr>
            <a:xfrm>
              <a:off x="3755740" y="4478063"/>
              <a:ext cx="168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0x0000_0000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34FB8E-FA94-7A74-6190-5B655904CDC0}"/>
                </a:ext>
              </a:extLst>
            </p:cNvPr>
            <p:cNvSpPr txBox="1"/>
            <p:nvPr/>
          </p:nvSpPr>
          <p:spPr>
            <a:xfrm>
              <a:off x="3755740" y="4001272"/>
              <a:ext cx="168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0x4000_0000</a:t>
              </a:r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74CBF32-7ABF-5959-3771-49A68773CE52}"/>
                </a:ext>
              </a:extLst>
            </p:cNvPr>
            <p:cNvSpPr/>
            <p:nvPr/>
          </p:nvSpPr>
          <p:spPr>
            <a:xfrm>
              <a:off x="1559496" y="957103"/>
              <a:ext cx="1616454" cy="389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内核地址空间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1C0553E-0585-1C76-45E0-D1CDD2E0D14E}"/>
                </a:ext>
              </a:extLst>
            </p:cNvPr>
            <p:cNvSpPr/>
            <p:nvPr/>
          </p:nvSpPr>
          <p:spPr>
            <a:xfrm>
              <a:off x="1673575" y="3343004"/>
              <a:ext cx="1440160" cy="4835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1G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C50FADA2-C1C9-F674-A3EC-3C720742A48B}"/>
                </a:ext>
              </a:extLst>
            </p:cNvPr>
            <p:cNvSpPr/>
            <p:nvPr/>
          </p:nvSpPr>
          <p:spPr>
            <a:xfrm>
              <a:off x="1647643" y="1958996"/>
              <a:ext cx="1440160" cy="4835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1G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B6C90AF-E841-9329-1E74-137E8FE6B7E4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3113735" y="2200763"/>
              <a:ext cx="2010157" cy="1180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6666659-F463-D609-6350-2B87C328492F}"/>
                </a:ext>
              </a:extLst>
            </p:cNvPr>
            <p:cNvCxnSpPr/>
            <p:nvPr/>
          </p:nvCxnSpPr>
          <p:spPr>
            <a:xfrm>
              <a:off x="3144843" y="3578960"/>
              <a:ext cx="2037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E5717B0-6E2D-1116-62F2-CEFD6B7D1165}"/>
                </a:ext>
              </a:extLst>
            </p:cNvPr>
            <p:cNvSpPr/>
            <p:nvPr/>
          </p:nvSpPr>
          <p:spPr>
            <a:xfrm>
              <a:off x="1673575" y="4363861"/>
              <a:ext cx="1440160" cy="48353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1G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FE9C485-34F1-901A-9434-1B529F365E14}"/>
                </a:ext>
              </a:extLst>
            </p:cNvPr>
            <p:cNvCxnSpPr/>
            <p:nvPr/>
          </p:nvCxnSpPr>
          <p:spPr>
            <a:xfrm>
              <a:off x="3144842" y="4610562"/>
              <a:ext cx="2037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EDBE35-13DB-2659-88B6-64F751B20049}"/>
                </a:ext>
              </a:extLst>
            </p:cNvPr>
            <p:cNvSpPr/>
            <p:nvPr/>
          </p:nvSpPr>
          <p:spPr>
            <a:xfrm>
              <a:off x="8358185" y="957103"/>
              <a:ext cx="1616454" cy="3890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应用地址空间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1D7757D-878B-EB4D-EE40-0A0BC9E9D492}"/>
                </a:ext>
              </a:extLst>
            </p:cNvPr>
            <p:cNvSpPr/>
            <p:nvPr/>
          </p:nvSpPr>
          <p:spPr>
            <a:xfrm>
              <a:off x="8472264" y="3343004"/>
              <a:ext cx="1440160" cy="4835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1G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92012BB-5838-7FE6-A18F-A80891EB54C7}"/>
                </a:ext>
              </a:extLst>
            </p:cNvPr>
            <p:cNvSpPr/>
            <p:nvPr/>
          </p:nvSpPr>
          <p:spPr>
            <a:xfrm>
              <a:off x="8446332" y="1958996"/>
              <a:ext cx="1440160" cy="4835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1G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A27F689-C850-5781-5408-8AFE127F5A7C}"/>
                </a:ext>
              </a:extLst>
            </p:cNvPr>
            <p:cNvSpPr/>
            <p:nvPr/>
          </p:nvSpPr>
          <p:spPr>
            <a:xfrm>
              <a:off x="8472264" y="4363861"/>
              <a:ext cx="1440160" cy="48353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1G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09CD098-038C-9DC5-4CAE-08CA8D575C1B}"/>
                </a:ext>
              </a:extLst>
            </p:cNvPr>
            <p:cNvCxnSpPr>
              <a:endCxn id="2" idx="3"/>
            </p:cNvCxnSpPr>
            <p:nvPr/>
          </p:nvCxnSpPr>
          <p:spPr>
            <a:xfrm flipH="1">
              <a:off x="6740346" y="2200763"/>
              <a:ext cx="1705986" cy="1180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416C613-4B9E-9512-77F3-711BD2E7EB9D}"/>
                </a:ext>
              </a:extLst>
            </p:cNvPr>
            <p:cNvCxnSpPr>
              <a:stCxn id="32" idx="1"/>
            </p:cNvCxnSpPr>
            <p:nvPr/>
          </p:nvCxnSpPr>
          <p:spPr>
            <a:xfrm flipH="1" flipV="1">
              <a:off x="6776211" y="3578960"/>
              <a:ext cx="1696053" cy="58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602FA90-C47E-FC9E-D4B4-5AC72A2DFE5B}"/>
                </a:ext>
              </a:extLst>
            </p:cNvPr>
            <p:cNvSpPr/>
            <p:nvPr/>
          </p:nvSpPr>
          <p:spPr>
            <a:xfrm>
              <a:off x="8467407" y="3853432"/>
              <a:ext cx="1440160" cy="4835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1G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7333BBB-5F5F-F9D6-953B-DA576DF50B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1421" y="3717032"/>
              <a:ext cx="1705986" cy="3826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F568110-AAFF-9123-7791-7FECCA58E9F4}"/>
                </a:ext>
              </a:extLst>
            </p:cNvPr>
            <p:cNvSpPr txBox="1"/>
            <p:nvPr/>
          </p:nvSpPr>
          <p:spPr>
            <a:xfrm>
              <a:off x="9974639" y="3928570"/>
              <a:ext cx="1125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应用运行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57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102</Words>
  <Application>Microsoft Office PowerPoint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磊 石</dc:creator>
  <cp:lastModifiedBy>磊 石</cp:lastModifiedBy>
  <cp:revision>22</cp:revision>
  <cp:lastPrinted>2023-10-29T13:32:37Z</cp:lastPrinted>
  <dcterms:created xsi:type="dcterms:W3CDTF">2023-10-12T02:47:42Z</dcterms:created>
  <dcterms:modified xsi:type="dcterms:W3CDTF">2023-11-03T02:15:02Z</dcterms:modified>
</cp:coreProperties>
</file>