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August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August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August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2118" y="3362045"/>
            <a:ext cx="5015638" cy="10027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tencil" panose="040409050D0802020404" pitchFamily="82" charset="0"/>
                <a:ea typeface="Verdana"/>
                <a:cs typeface="TH SarabunPSK"/>
              </a:rPr>
              <a:t>SWIGGY DATA ANALYSIS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261" y="-40017"/>
            <a:ext cx="1931226" cy="19312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r>
              <a:rPr lang="en-US" dirty="0">
                <a:latin typeface="Arial Black" panose="020B0A04020102020204" pitchFamily="34" charset="0"/>
              </a:rPr>
              <a:t>Rishabh Dabhade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3EB7E-DD71-EC1A-7950-898B18BF9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45" y="329775"/>
            <a:ext cx="3959447" cy="60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55111" y="56824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Final Dashboard</a:t>
            </a: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82A87-1158-9880-1276-2F5AC582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17" y="238914"/>
            <a:ext cx="8675765" cy="49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204716" y="429740"/>
            <a:ext cx="124124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Conclusion: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18615" y="1390176"/>
            <a:ext cx="11000096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Koramangala area has more number of shops with a total of 61 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</p:txBody>
      </p:sp>
    </p:spTree>
    <p:extLst>
      <p:ext uri="{BB962C8B-B14F-4D97-AF65-F5344CB8AC3E}">
        <p14:creationId xmlns:p14="http://schemas.microsoft.com/office/powerpoint/2010/main" val="24208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4311" y="3216150"/>
            <a:ext cx="9158150" cy="1698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9277" y="-648726"/>
            <a:ext cx="1248214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KORAMANGALA location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Khichidi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Experiment' is the shop with best rating of 4.8 and price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two is 200 Rupees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Sweets' shop has less price of 150 Rupees,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'Taco Bell' has a highest price of 00 rupees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823" y="1591271"/>
            <a:ext cx="1208121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BTM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'Chinese Bae' is the shop with highest price of 450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upees and its rating is 4.5.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'Tandoori Merchant' shop has less price of 100 Rupees, with a rating of 4.2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'99 VARIETY DOSA AND PAV BHAJI-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Mane Food' &amp;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Svadu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Pure Ghee Sweet' has a price of 200 rupees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0823" y="3224669"/>
            <a:ext cx="117611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HSR location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'Mumbai Tiffin' &amp; 'AI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Daaz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have best rating of 4.4 and price is around 400 Rupees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Udipi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Grand' has least price of around 150 Rupees, with best rating of 4.3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Dindigul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Thalapakatti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Biriyani' shop has high price,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1767129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Power BI 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D896B-D2D5-622A-355C-30973BD743CB}"/>
              </a:ext>
            </a:extLst>
          </p:cNvPr>
          <p:cNvSpPr txBox="1"/>
          <p:nvPr/>
        </p:nvSpPr>
        <p:spPr>
          <a:xfrm>
            <a:off x="10579510" y="6387094"/>
            <a:ext cx="1612490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870437"/>
            <a:ext cx="8220808" cy="590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3870C-7EBF-2D07-778D-BCD1E6CF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0" y="513178"/>
            <a:ext cx="8119901" cy="38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054D9-1B15-6889-F0BA-7F86D19B2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77" y="258922"/>
            <a:ext cx="4125817" cy="50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91319" y="4872252"/>
            <a:ext cx="12356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In Bangalore  there are 114 Nos of Hotel with avg rating of 4 and 57 diff locations</a:t>
            </a: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96B14-FEBD-CD8F-6B22-F936F530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42" y="1850197"/>
            <a:ext cx="7186283" cy="16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5" y="5308980"/>
            <a:ext cx="1224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Punjabi </a:t>
            </a:r>
            <a:r>
              <a:rPr lang="en-US" sz="2200" b="1" dirty="0" err="1">
                <a:solidFill>
                  <a:srgbClr val="00B0F0"/>
                </a:solidFill>
                <a:latin typeface="Century Gothic"/>
              </a:rPr>
              <a:t>Rasoi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2200" b="1" dirty="0">
                <a:latin typeface="Century Gothic"/>
              </a:rPr>
              <a:t>has highest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 400/- 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4" y="5840423"/>
            <a:ext cx="11369705" cy="773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</a:t>
            </a:r>
            <a:r>
              <a:rPr lang="en-US" sz="2200" b="1" dirty="0" err="1">
                <a:solidFill>
                  <a:srgbClr val="00B0F0"/>
                </a:solidFill>
                <a:latin typeface="Century Gothic"/>
              </a:rPr>
              <a:t>Dosa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 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7AA47-6453-8DCC-AC41-C151D6AF1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49" y="179092"/>
            <a:ext cx="4275139" cy="50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400" dirty="0"/>
              <a:t>Only North Indian </a:t>
            </a:r>
            <a:r>
              <a:rPr lang="en-GB" sz="2400" dirty="0" err="1"/>
              <a:t>Cusine</a:t>
            </a:r>
            <a:r>
              <a:rPr lang="en-GB" sz="2400" dirty="0"/>
              <a:t> is mostly available in 12+ shops in </a:t>
            </a:r>
            <a:r>
              <a:rPr lang="en-GB" sz="2400" dirty="0" err="1"/>
              <a:t>Banglore</a:t>
            </a:r>
            <a:r>
              <a:rPr lang="en-GB" sz="2400" dirty="0"/>
              <a:t> and second top cuisine is Desserts and third is Chinses cuisine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0E9F8-F304-585F-25D7-6D0C34B32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4" y="459165"/>
            <a:ext cx="4601497" cy="46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795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3"/>
      </a:lt2>
      <a:accent1>
        <a:srgbClr val="E729C4"/>
      </a:accent1>
      <a:accent2>
        <a:srgbClr val="D51763"/>
      </a:accent2>
      <a:accent3>
        <a:srgbClr val="E72C29"/>
      </a:accent3>
      <a:accent4>
        <a:srgbClr val="D56A17"/>
      </a:accent4>
      <a:accent5>
        <a:srgbClr val="B9A221"/>
      </a:accent5>
      <a:accent6>
        <a:srgbClr val="88B213"/>
      </a:accent6>
      <a:hlink>
        <a:srgbClr val="31954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485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Century Gothic</vt:lpstr>
      <vt:lpstr>Gill Sans MT</vt:lpstr>
      <vt:lpstr>Sagona Book</vt:lpstr>
      <vt:lpstr>Stencil</vt:lpstr>
      <vt:lpstr>The Hand Extrablack</vt:lpstr>
      <vt:lpstr>Trebuchet MS</vt:lpstr>
      <vt:lpstr>Wingdings</vt:lpstr>
      <vt:lpstr>BlobVTI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Manjunath Raikar</dc:creator>
  <cp:lastModifiedBy>rishabh dabhade</cp:lastModifiedBy>
  <cp:revision>191</cp:revision>
  <dcterms:created xsi:type="dcterms:W3CDTF">2021-09-15T13:14:11Z</dcterms:created>
  <dcterms:modified xsi:type="dcterms:W3CDTF">2023-08-01T03:38:01Z</dcterms:modified>
</cp:coreProperties>
</file>