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E78C4-E93D-E25F-944D-BD2EA6B6A3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2249CB-D1E7-3B06-ABD4-9FE0E86C4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42305-EDD8-05A3-4A26-CD3E183DC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B735-C632-BB4D-9D57-E53ECC1DA306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EC341-C744-BA99-D5CD-E811309C1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9AEBF-2BDC-47F2-CE0F-353827A9A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98209-C3A9-F247-9915-690C604A7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42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0D0CB-04C1-26D3-7EA2-DB4F34A74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718C77-FD5E-47DD-D706-CE64D923A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913C5-4FD7-993B-E95A-475197B2A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B735-C632-BB4D-9D57-E53ECC1DA306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391CD-F7BB-513D-ABCA-B4C8A2E5F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CC3F7-E316-7643-24E4-049224E70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98209-C3A9-F247-9915-690C604A7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82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9F1103-BD46-95FC-A10D-15F258E405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0E418A-A858-DC04-53DE-92A18ABC64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FF8C3-7D3A-371D-CE8A-C217DF170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B735-C632-BB4D-9D57-E53ECC1DA306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29566-40AD-CD25-63CF-A7AF4F020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5220E-B4A0-E410-7B78-A6377A2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98209-C3A9-F247-9915-690C604A7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13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891A5-5AAD-C000-0A6F-F01DACB7A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F622F-2EC1-3C72-623D-97FF0A527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F44CB-96B7-4B12-94D1-97001B02A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B735-C632-BB4D-9D57-E53ECC1DA306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0BEDE-94D6-802A-1CB1-AA5F7206E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C1042-594F-D134-2332-4B1D01A69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98209-C3A9-F247-9915-690C604A7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75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219CD-4C6C-48E8-2133-16CDDBA55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A90C6-471B-0B81-C658-5B0C2893C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33DA5-DDE1-C2D6-D530-6C791EF02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B735-C632-BB4D-9D57-E53ECC1DA306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03487-E1B3-DE79-D779-82F169CB8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5DD25-A5DD-0D82-63DB-D2DD8056C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98209-C3A9-F247-9915-690C604A7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70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3498C-FDAB-3056-2FE2-8FFA09286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61C6D-F25D-68C1-2D0B-3BEE7A5F41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001816-0E23-FBB4-38F5-D5744222D5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AB2F06-E222-73E8-CE0E-4EB40C8F9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B735-C632-BB4D-9D57-E53ECC1DA306}" type="datetimeFigureOut">
              <a:rPr lang="en-US" smtClean="0"/>
              <a:t>12/5/23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6B9ED-34BB-9940-F0B1-9217A16EF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1096DF-0379-6DCA-2366-7F0769446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98209-C3A9-F247-9915-690C604A7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2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EAAF9-4B47-6EF2-507F-CF7C67553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E468A-40C0-81A7-5955-820B34ACF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063426-D165-BCCA-5FC1-66F464722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7A90E8-C6B6-DD8A-260D-0337D2C3C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CC6AA6-A2E5-9769-D08E-4D3DF6D695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92E070-3DA1-01D6-C2B2-C9A6ABEE6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B735-C632-BB4D-9D57-E53ECC1DA306}" type="datetimeFigureOut">
              <a:rPr lang="en-US" smtClean="0"/>
              <a:t>12/5/23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5C6A80-8846-A003-6736-7D263E1D0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D16C28-DBE4-5869-EF43-C242AF14B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98209-C3A9-F247-9915-690C604A7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944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0DB26-CD5D-BA6A-2BF4-EDCA42537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703B68-6486-2E9A-B42A-021C492E1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B735-C632-BB4D-9D57-E53ECC1DA306}" type="datetimeFigureOut">
              <a:rPr lang="en-US" smtClean="0"/>
              <a:t>12/5/23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23508B-1F77-75BD-F749-EE6F2E4AC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1E13FC-6EE6-982B-A75D-C705FC906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98209-C3A9-F247-9915-690C604A7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9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AD91F-CB07-391E-310D-0B095CF64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B735-C632-BB4D-9D57-E53ECC1DA306}" type="datetimeFigureOut">
              <a:rPr lang="en-US" smtClean="0"/>
              <a:t>12/5/23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A16D5B-ABD3-5BF2-2545-82F9603D8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4E8344-3F14-C87C-953A-A7960BD39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98209-C3A9-F247-9915-690C604A7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10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07715-3BA8-77D2-A76C-81A857265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9DB4F-3214-30DA-5121-73381F1AB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5C352E-C48F-8717-7D81-B3734BC4E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0C214-C401-082C-AD1C-798E853A0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B735-C632-BB4D-9D57-E53ECC1DA306}" type="datetimeFigureOut">
              <a:rPr lang="en-US" smtClean="0"/>
              <a:t>12/5/23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1B2BDD-2233-6BEB-FD98-C8E29C3BC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18ACB-7A26-6A65-7BBB-5DA732669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98209-C3A9-F247-9915-690C604A7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34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1013A-8556-F649-A1EA-920C0F154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A77B3-3863-099B-E31A-109DA83495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0CF532-C812-6602-4C0E-B8E2AE85A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757D1-7759-B0B2-60FC-85C6AB8F8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B735-C632-BB4D-9D57-E53ECC1DA306}" type="datetimeFigureOut">
              <a:rPr lang="en-US" smtClean="0"/>
              <a:t>12/5/23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453ABF-2799-CF5F-DF03-7D2CECA9C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A707F-DE2C-B0F4-1B23-09F0D41D5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98209-C3A9-F247-9915-690C604A7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497E6D-E375-6CC6-9A24-723E09ED3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0E8E5-5C2B-C5A6-A182-946E6D78E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B049A-B04F-ED85-F67B-A71EF984C2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EB735-C632-BB4D-9D57-E53ECC1DA306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4C9FB-FD1A-4B65-AAC4-6A9592E0FE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90194-02DB-6AA3-D1C7-3CFBD84851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98209-C3A9-F247-9915-690C604A7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49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9D5A847-E470-0793-F3FE-B337CDF40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673" y="433514"/>
            <a:ext cx="8252995" cy="51145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0DECFD7-A6B7-D0DB-7103-DF8BFC645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3604" y="749443"/>
            <a:ext cx="167668" cy="17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333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heesuk.jang@gmail.com</dc:creator>
  <cp:lastModifiedBy>heesuk.jang@gmail.com</cp:lastModifiedBy>
  <cp:revision>1</cp:revision>
  <dcterms:created xsi:type="dcterms:W3CDTF">2023-12-06T05:49:50Z</dcterms:created>
  <dcterms:modified xsi:type="dcterms:W3CDTF">2023-12-06T05:55:37Z</dcterms:modified>
</cp:coreProperties>
</file>