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80337"/>
  </p:normalViewPr>
  <p:slideViewPr>
    <p:cSldViewPr snapToGrid="0">
      <p:cViewPr>
        <p:scale>
          <a:sx n="106" d="100"/>
          <a:sy n="106" d="100"/>
        </p:scale>
        <p:origin x="1424" y="576"/>
      </p:cViewPr>
      <p:guideLst/>
    </p:cSldViewPr>
  </p:slideViewPr>
  <p:notesTextViewPr>
    <p:cViewPr>
      <p:scale>
        <a:sx n="340" d="100"/>
        <a:sy n="3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9D02-9E70-134F-B5C4-544822461731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023B5-215D-8744-98E9-A5F2B2E6E1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48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Hotjar</a:t>
            </a:r>
            <a:r>
              <a:rPr lang="es-CL" dirty="0"/>
              <a:t> – </a:t>
            </a:r>
            <a:r>
              <a:rPr lang="es-CL" dirty="0" err="1"/>
              <a:t>design</a:t>
            </a:r>
            <a:r>
              <a:rPr lang="es-CL" dirty="0"/>
              <a:t> </a:t>
            </a:r>
            <a:r>
              <a:rPr lang="es-CL" dirty="0" err="1"/>
              <a:t>thinking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023B5-215D-8744-98E9-A5F2B2E6E1F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19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023B5-215D-8744-98E9-A5F2B2E6E1F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062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52B3D-F30B-9C27-5C81-CD23D0EBF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496192C-60AE-F8CA-93D6-E5D57A842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41BBBF2-C3AC-904B-8BD3-46FB6799F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866538-A4A7-7170-8631-2CDC4514F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023B5-215D-8744-98E9-A5F2B2E6E1FD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284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1D4B9-833B-85A2-4547-14EE6FE8D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2B0D4-CDAA-1529-6D51-0DC9F862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EAA01-30DB-67D1-175C-73444A9C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0FBF6-EC9C-8D2B-8AB0-C34F8189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2CB38-69A7-2E10-0FD7-AFF28EA2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575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474C-5DA7-F612-2D4D-8BF94FA4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E832EE-EBA5-FEF9-C5A9-DCE853E1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F8A4F-E4C6-F715-6834-BEBEA32A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4D5C8-CB75-8C3A-D9D7-5BBC1D17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B077D-0669-2E66-D41C-1EE8061E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06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B1BDDB-5D51-6603-E566-792B20E4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727C5-AC5D-EC74-B713-1EEE3E91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8DD2E5-0D6D-C1FE-F6AD-27FA95E3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01FAC-4EC8-D1F1-6D70-54F698D2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95CBF-7658-BAEE-7FA8-C39DAAE5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5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89ECA-DCE2-B98C-970E-D064DF67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0C041-7FA8-B863-9221-93BB2B88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7DCB6-DDA5-7A67-CBCA-454A5C9A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053B1-CEC3-ADC5-BD16-79D6B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C74F3-60BB-61ED-4E2B-7A736A6D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861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45B3-0178-F940-7F4C-5759B652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D0AE55-16FA-FA87-7444-84A32F0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D4637-C51A-366C-502F-50A2CE39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A588D-1613-B5AA-CE17-7FB00A6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378541-B8DF-B82F-FEAB-28090871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27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A5EFC-AE8D-7107-A870-EC91BE3F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A144D-C07B-04DE-4078-C4AF2DD1B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3D843F-E32F-F789-3E92-4CBA6CFB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292A97-D6F4-AA8F-0B0B-EA41C585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50DBC2-E90A-0936-0A8B-4C51631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4355BA-B0DE-E5F7-3B32-205484A7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128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4E32B-71C9-93FC-6068-7DB7E2B1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4A6B-0EA0-4B07-C887-CE1BBE48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A4D7EA-EF29-A9DE-8AC2-F8A8E890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27B3FA-1721-4A9A-347F-4E8EB986E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3A1487-3DBB-AED7-FBCC-766A2C59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F1A1AE-1B66-9AAA-F809-04C0EBDC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F7944C-8579-D5AB-4400-A43839BA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2A6999-FA3F-146D-A3FE-4CA5142C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77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307EF-6F3A-1D5F-CDE3-DC5A6F30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E8A23F-0E7E-7D1D-030C-D8AA4BD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0E7746-FF5D-915A-24BB-CBF6B14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55F2A8-C37D-B510-6215-9C9A0572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96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957452-D154-99C0-DAF0-E71801D9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AFFB49-6E10-32C8-C6F9-E081206E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9D9F90-C97F-E743-DFF2-4004936A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893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7C3A1-E6C9-37F9-D211-7DF7CC1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76D56-8EA5-ABDB-B044-44E668D6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0AD024-3D40-F439-2EFF-E1842DEFA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1FE6C-7EB3-7D1E-3D81-E9A5DBDA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98D75-A0DA-FC30-EDD2-41458C2C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31D7A4-3912-19FF-12E8-1B801AE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46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C96C9-33D0-A27D-71D7-A14F031F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48EB5A-E76B-4844-14CF-76BF0F5C8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13DF36-A9D1-F07D-9A87-D93321CA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38BF6-B788-B39F-B9B0-56984C8D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7C852D-C1C7-5869-96FA-856E787B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89D6E3-993D-EC21-BF57-DE5ED395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9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181301-62E7-233A-4814-AEFFA07B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BA2B0C-5F08-70D0-1C0A-02E584D6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96079-5654-DFE6-877A-D7F39CEFF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AB72E-8B33-8B4A-9FAB-A5515863A0B5}" type="datetimeFigureOut">
              <a:rPr lang="es-CL" smtClean="0"/>
              <a:t>28-10-24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99F8C-F5C8-99AD-22B2-01DC61FF6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2FBBB-5AB3-6938-0A8A-919434C58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03107-BE20-5048-8584-9657FC914D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90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FF53D2-290C-CFC7-4248-AF38B526A248}"/>
              </a:ext>
            </a:extLst>
          </p:cNvPr>
          <p:cNvSpPr txBox="1"/>
          <p:nvPr/>
        </p:nvSpPr>
        <p:spPr>
          <a:xfrm>
            <a:off x="517235" y="337399"/>
            <a:ext cx="48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TOP - DOWN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C2D0AE2B-71BA-D996-2F7F-8DCA247BA55D}"/>
              </a:ext>
            </a:extLst>
          </p:cNvPr>
          <p:cNvSpPr/>
          <p:nvPr/>
        </p:nvSpPr>
        <p:spPr>
          <a:xfrm>
            <a:off x="517236" y="854015"/>
            <a:ext cx="2269096" cy="1777042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5ED35F8-C0FB-737E-A5C1-12C149134BDF}"/>
              </a:ext>
            </a:extLst>
          </p:cNvPr>
          <p:cNvSpPr/>
          <p:nvPr/>
        </p:nvSpPr>
        <p:spPr>
          <a:xfrm>
            <a:off x="661010" y="928778"/>
            <a:ext cx="2004553" cy="20991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/>
              <a:t>Menu</a:t>
            </a:r>
            <a:r>
              <a:rPr lang="es-CL" sz="1400" dirty="0"/>
              <a:t>≈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009A561C-61AC-C0FB-4CF4-A3E637D240F3}"/>
              </a:ext>
            </a:extLst>
          </p:cNvPr>
          <p:cNvSpPr/>
          <p:nvPr/>
        </p:nvSpPr>
        <p:spPr>
          <a:xfrm>
            <a:off x="661010" y="1185907"/>
            <a:ext cx="2004553" cy="62564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92CA4E90-BF0E-ABA8-E632-3E7FFF2F1899}"/>
              </a:ext>
            </a:extLst>
          </p:cNvPr>
          <p:cNvSpPr/>
          <p:nvPr/>
        </p:nvSpPr>
        <p:spPr>
          <a:xfrm>
            <a:off x="661009" y="1918547"/>
            <a:ext cx="1081527" cy="62564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D80EA0C-A712-0B2F-1BCC-13DA07BFFD97}"/>
              </a:ext>
            </a:extLst>
          </p:cNvPr>
          <p:cNvSpPr/>
          <p:nvPr/>
        </p:nvSpPr>
        <p:spPr>
          <a:xfrm>
            <a:off x="1742536" y="1918547"/>
            <a:ext cx="923027" cy="62564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endParaRPr lang="es-CL" sz="1100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C3CDFDA-B034-E6E2-6AA6-0DCED398F9A7}"/>
              </a:ext>
            </a:extLst>
          </p:cNvPr>
          <p:cNvSpPr/>
          <p:nvPr/>
        </p:nvSpPr>
        <p:spPr>
          <a:xfrm>
            <a:off x="3180529" y="854015"/>
            <a:ext cx="2211960" cy="1777042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76D3AC-BAB4-0E7A-0394-2594F0063F4B}"/>
              </a:ext>
            </a:extLst>
          </p:cNvPr>
          <p:cNvSpPr/>
          <p:nvPr/>
        </p:nvSpPr>
        <p:spPr>
          <a:xfrm>
            <a:off x="3180529" y="854015"/>
            <a:ext cx="684665" cy="1777042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/>
              <a:t>Menu</a:t>
            </a:r>
            <a:endParaRPr lang="es-CL" sz="1400" dirty="0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B7E6D5B-7C95-76AC-F597-7CE396C26F1E}"/>
              </a:ext>
            </a:extLst>
          </p:cNvPr>
          <p:cNvSpPr/>
          <p:nvPr/>
        </p:nvSpPr>
        <p:spPr>
          <a:xfrm>
            <a:off x="3959105" y="928778"/>
            <a:ext cx="1369751" cy="62564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28724FA-08A0-C0C5-E6E4-05E63F44B667}"/>
              </a:ext>
            </a:extLst>
          </p:cNvPr>
          <p:cNvSpPr/>
          <p:nvPr/>
        </p:nvSpPr>
        <p:spPr>
          <a:xfrm>
            <a:off x="3959106" y="1629181"/>
            <a:ext cx="617838" cy="91500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81174E9D-DF3C-DC2E-2970-F95FBD46B35B}"/>
              </a:ext>
            </a:extLst>
          </p:cNvPr>
          <p:cNvSpPr/>
          <p:nvPr/>
        </p:nvSpPr>
        <p:spPr>
          <a:xfrm>
            <a:off x="4611949" y="1629181"/>
            <a:ext cx="718384" cy="91500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endParaRPr lang="es-CL" sz="1100" dirty="0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4D58511C-DFC9-F4C0-8BF2-5D0391A4097B}"/>
              </a:ext>
            </a:extLst>
          </p:cNvPr>
          <p:cNvSpPr/>
          <p:nvPr/>
        </p:nvSpPr>
        <p:spPr>
          <a:xfrm>
            <a:off x="517236" y="2778341"/>
            <a:ext cx="2269096" cy="650659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HTML + JS + CSS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B297FF2C-DDB4-0516-5065-85BFFD331D4C}"/>
              </a:ext>
            </a:extLst>
          </p:cNvPr>
          <p:cNvSpPr/>
          <p:nvPr/>
        </p:nvSpPr>
        <p:spPr>
          <a:xfrm>
            <a:off x="517235" y="3621188"/>
            <a:ext cx="2269096" cy="650659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Negocio + BD</a:t>
            </a:r>
          </a:p>
          <a:p>
            <a:pPr algn="ctr"/>
            <a:r>
              <a:rPr lang="es-CL" dirty="0"/>
              <a:t>PHP / C# / JAVA …</a:t>
            </a:r>
          </a:p>
        </p:txBody>
      </p:sp>
    </p:spTree>
    <p:extLst>
      <p:ext uri="{BB962C8B-B14F-4D97-AF65-F5344CB8AC3E}">
        <p14:creationId xmlns:p14="http://schemas.microsoft.com/office/powerpoint/2010/main" val="7417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E89D1059-6466-93DE-A57C-DFC870E34ED4}"/>
              </a:ext>
            </a:extLst>
          </p:cNvPr>
          <p:cNvSpPr/>
          <p:nvPr/>
        </p:nvSpPr>
        <p:spPr>
          <a:xfrm>
            <a:off x="191416" y="107780"/>
            <a:ext cx="5673356" cy="6660882"/>
          </a:xfrm>
          <a:prstGeom prst="roundRect">
            <a:avLst>
              <a:gd name="adj" fmla="val 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0CA2E94-EFF4-EB26-638F-061989B7BB1E}"/>
              </a:ext>
            </a:extLst>
          </p:cNvPr>
          <p:cNvSpPr/>
          <p:nvPr/>
        </p:nvSpPr>
        <p:spPr>
          <a:xfrm>
            <a:off x="191416" y="107780"/>
            <a:ext cx="5673356" cy="165489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Top-</a:t>
            </a:r>
            <a:r>
              <a:rPr lang="es-CL" sz="1400" dirty="0" err="1"/>
              <a:t>nav</a:t>
            </a:r>
            <a:endParaRPr lang="es-CL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45DD8E-EFDC-1BB6-0E2F-54AD34CB44D4}"/>
              </a:ext>
            </a:extLst>
          </p:cNvPr>
          <p:cNvSpPr txBox="1"/>
          <p:nvPr/>
        </p:nvSpPr>
        <p:spPr>
          <a:xfrm>
            <a:off x="6096000" y="107780"/>
            <a:ext cx="59045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Top-</a:t>
            </a:r>
            <a:r>
              <a:rPr lang="es-CL" sz="1400" dirty="0" err="1"/>
              <a:t>nav</a:t>
            </a:r>
            <a:r>
              <a:rPr lang="es-CL" sz="1400" dirty="0"/>
              <a:t>: teléfonos, ofertas. Tengo que tener en cuenta que a medida que navegue, desaparecerá</a:t>
            </a:r>
          </a:p>
          <a:p>
            <a:endParaRPr lang="es-CL" sz="1400" dirty="0"/>
          </a:p>
          <a:p>
            <a:r>
              <a:rPr lang="es-CL" sz="1400" dirty="0" err="1"/>
              <a:t>Section</a:t>
            </a:r>
            <a:r>
              <a:rPr lang="es-CL" sz="1400" dirty="0"/>
              <a:t>:</a:t>
            </a:r>
          </a:p>
          <a:p>
            <a:r>
              <a:rPr lang="es-CL" sz="1400" b="1" dirty="0"/>
              <a:t>Hero</a:t>
            </a:r>
            <a:r>
              <a:rPr lang="es-CL" sz="1400" dirty="0"/>
              <a:t>: un carrusel de imágenes con texto, o solo imágenes, un video de fondo con texto encima (opcional), acceso a descargar alguna aplicación.</a:t>
            </a:r>
          </a:p>
          <a:p>
            <a:r>
              <a:rPr lang="es-CL" sz="1400" dirty="0"/>
              <a:t>Mostrar el resultado de un juego.</a:t>
            </a:r>
          </a:p>
          <a:p>
            <a:endParaRPr lang="es-CL" sz="1400" dirty="0"/>
          </a:p>
          <a:p>
            <a:r>
              <a:rPr lang="es-CL" sz="1400" dirty="0" err="1"/>
              <a:t>Section</a:t>
            </a:r>
            <a:r>
              <a:rPr lang="es-CL" sz="1400" dirty="0"/>
              <a:t>:</a:t>
            </a:r>
          </a:p>
          <a:p>
            <a:r>
              <a:rPr lang="es-CL" sz="1400" dirty="0"/>
              <a:t>Servicios / Productos / Características</a:t>
            </a:r>
          </a:p>
          <a:p>
            <a:r>
              <a:rPr lang="es-CL" sz="1400" dirty="0"/>
              <a:t>¿Qué comparten en común?</a:t>
            </a:r>
          </a:p>
          <a:p>
            <a:r>
              <a:rPr lang="es-CL" sz="1400" dirty="0"/>
              <a:t>Nos preocuparemos que tengan un título.</a:t>
            </a:r>
          </a:p>
          <a:p>
            <a:r>
              <a:rPr lang="es-CL" sz="1400" dirty="0"/>
              <a:t>Las secciones, van intercaladas generalmente con un color de fondo distinto de mi sección anterior.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238B526-B812-F231-7D91-C26ADC9F833A}"/>
              </a:ext>
            </a:extLst>
          </p:cNvPr>
          <p:cNvSpPr/>
          <p:nvPr/>
        </p:nvSpPr>
        <p:spPr>
          <a:xfrm>
            <a:off x="191416" y="273269"/>
            <a:ext cx="5673356" cy="91440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 err="1"/>
              <a:t>header</a:t>
            </a:r>
            <a:endParaRPr lang="es-CL" sz="14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C092F6F0-FD85-0570-5563-1EDCBCA9C5C5}"/>
              </a:ext>
            </a:extLst>
          </p:cNvPr>
          <p:cNvSpPr/>
          <p:nvPr/>
        </p:nvSpPr>
        <p:spPr>
          <a:xfrm>
            <a:off x="343816" y="630999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Logo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126E82B9-680F-69C5-7556-F5B6371CC893}"/>
              </a:ext>
            </a:extLst>
          </p:cNvPr>
          <p:cNvSpPr/>
          <p:nvPr/>
        </p:nvSpPr>
        <p:spPr>
          <a:xfrm>
            <a:off x="2203430" y="631000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10A93C92-4751-D68E-C6B7-530F265A32FF}"/>
              </a:ext>
            </a:extLst>
          </p:cNvPr>
          <p:cNvSpPr/>
          <p:nvPr/>
        </p:nvSpPr>
        <p:spPr>
          <a:xfrm>
            <a:off x="3144106" y="631000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A6C137FB-256C-A3DF-CE4A-B0646C29C784}"/>
              </a:ext>
            </a:extLst>
          </p:cNvPr>
          <p:cNvSpPr/>
          <p:nvPr/>
        </p:nvSpPr>
        <p:spPr>
          <a:xfrm>
            <a:off x="4072758" y="631000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2293909-5599-6C0F-0A5E-696B267E0099}"/>
              </a:ext>
            </a:extLst>
          </p:cNvPr>
          <p:cNvSpPr/>
          <p:nvPr/>
        </p:nvSpPr>
        <p:spPr>
          <a:xfrm>
            <a:off x="5020918" y="630999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21A81641-53B3-B957-7DD2-C9151A654CB0}"/>
              </a:ext>
            </a:extLst>
          </p:cNvPr>
          <p:cNvSpPr/>
          <p:nvPr/>
        </p:nvSpPr>
        <p:spPr>
          <a:xfrm>
            <a:off x="191416" y="1187668"/>
            <a:ext cx="5673356" cy="1555531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HERO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FFC654-DFFC-A39B-520B-D743BAD8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6" y="3240659"/>
            <a:ext cx="5599784" cy="200052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AC0F61D-1A2A-3B75-F0F1-3A60E34ACE5D}"/>
              </a:ext>
            </a:extLst>
          </p:cNvPr>
          <p:cNvSpPr txBox="1"/>
          <p:nvPr/>
        </p:nvSpPr>
        <p:spPr>
          <a:xfrm>
            <a:off x="222947" y="2787245"/>
            <a:ext cx="559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Título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645D1AAB-A7CD-F3B6-A2A9-3F54A5198A23}"/>
              </a:ext>
            </a:extLst>
          </p:cNvPr>
          <p:cNvSpPr/>
          <p:nvPr/>
        </p:nvSpPr>
        <p:spPr>
          <a:xfrm>
            <a:off x="186160" y="5461861"/>
            <a:ext cx="5673356" cy="1555531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Otra Sección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0B16D83-5AE4-5604-A037-3FAAC49AE7E6}"/>
              </a:ext>
            </a:extLst>
          </p:cNvPr>
          <p:cNvSpPr txBox="1"/>
          <p:nvPr/>
        </p:nvSpPr>
        <p:spPr>
          <a:xfrm>
            <a:off x="6096000" y="3283805"/>
            <a:ext cx="590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Observación: El contenido va dentro de un container (contenedor)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3415C1B-75C4-96C7-FB34-C41F03A1E7DE}"/>
              </a:ext>
            </a:extLst>
          </p:cNvPr>
          <p:cNvSpPr txBox="1"/>
          <p:nvPr/>
        </p:nvSpPr>
        <p:spPr>
          <a:xfrm>
            <a:off x="6737131" y="4708634"/>
            <a:ext cx="392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Version</a:t>
            </a:r>
            <a:r>
              <a:rPr lang="es-CL" dirty="0"/>
              <a:t> desktop: quiero que se vean 6</a:t>
            </a:r>
          </a:p>
        </p:txBody>
      </p:sp>
    </p:spTree>
    <p:extLst>
      <p:ext uri="{BB962C8B-B14F-4D97-AF65-F5344CB8AC3E}">
        <p14:creationId xmlns:p14="http://schemas.microsoft.com/office/powerpoint/2010/main" val="1228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56499-9643-EAE0-DC2E-8013FA808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9F2F0FE-90C9-647B-6AA5-2BD35E0E9078}"/>
              </a:ext>
            </a:extLst>
          </p:cNvPr>
          <p:cNvSpPr/>
          <p:nvPr/>
        </p:nvSpPr>
        <p:spPr>
          <a:xfrm>
            <a:off x="191416" y="107780"/>
            <a:ext cx="5673356" cy="6660882"/>
          </a:xfrm>
          <a:prstGeom prst="roundRect">
            <a:avLst>
              <a:gd name="adj" fmla="val 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E582D300-B5F4-C099-0D95-689B94BBB77B}"/>
              </a:ext>
            </a:extLst>
          </p:cNvPr>
          <p:cNvSpPr/>
          <p:nvPr/>
        </p:nvSpPr>
        <p:spPr>
          <a:xfrm>
            <a:off x="191416" y="107780"/>
            <a:ext cx="5673356" cy="165489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Top-</a:t>
            </a:r>
            <a:r>
              <a:rPr lang="es-CL" sz="1400" dirty="0" err="1"/>
              <a:t>nav</a:t>
            </a:r>
            <a:endParaRPr lang="es-CL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BFFD61-E671-815B-5BE4-47A9705B5970}"/>
              </a:ext>
            </a:extLst>
          </p:cNvPr>
          <p:cNvSpPr txBox="1"/>
          <p:nvPr/>
        </p:nvSpPr>
        <p:spPr>
          <a:xfrm>
            <a:off x="6096000" y="107780"/>
            <a:ext cx="59045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Top-</a:t>
            </a:r>
            <a:r>
              <a:rPr lang="es-CL" sz="1400" dirty="0" err="1"/>
              <a:t>nav</a:t>
            </a:r>
            <a:r>
              <a:rPr lang="es-CL" sz="1400" dirty="0"/>
              <a:t>: teléfonos, ofertas. Tengo que tener en cuenta que a medida que navegue, desaparecerá</a:t>
            </a:r>
          </a:p>
          <a:p>
            <a:endParaRPr lang="es-CL" sz="1400" dirty="0"/>
          </a:p>
          <a:p>
            <a:r>
              <a:rPr lang="es-CL" sz="1400" dirty="0" err="1"/>
              <a:t>Section</a:t>
            </a:r>
            <a:r>
              <a:rPr lang="es-CL" sz="1400" dirty="0"/>
              <a:t>:</a:t>
            </a:r>
          </a:p>
          <a:p>
            <a:r>
              <a:rPr lang="es-CL" sz="1400" dirty="0"/>
              <a:t>Hero: un carrusel de imágenes con texto, o solo imágenes, un video de fondo con texto encima (opcional), acceso a descargar alguna aplicación.</a:t>
            </a:r>
          </a:p>
          <a:p>
            <a:r>
              <a:rPr lang="es-CL" sz="1400" dirty="0"/>
              <a:t>Mostrar el resultado de un juego.</a:t>
            </a:r>
          </a:p>
          <a:p>
            <a:endParaRPr lang="es-CL" sz="1400" dirty="0"/>
          </a:p>
          <a:p>
            <a:r>
              <a:rPr lang="es-CL" sz="1400" dirty="0" err="1"/>
              <a:t>Section</a:t>
            </a:r>
            <a:r>
              <a:rPr lang="es-CL" sz="1400" dirty="0"/>
              <a:t>:</a:t>
            </a:r>
          </a:p>
          <a:p>
            <a:r>
              <a:rPr lang="es-CL" sz="1400" dirty="0"/>
              <a:t>Servicios / Productos / Características</a:t>
            </a:r>
          </a:p>
          <a:p>
            <a:r>
              <a:rPr lang="es-CL" sz="1400" dirty="0"/>
              <a:t>¿Qué comparten en común?</a:t>
            </a:r>
          </a:p>
          <a:p>
            <a:r>
              <a:rPr lang="es-CL" sz="1400" dirty="0"/>
              <a:t>Nos preocuparemos que tengan un título.</a:t>
            </a:r>
          </a:p>
          <a:p>
            <a:r>
              <a:rPr lang="es-CL" sz="1400" dirty="0"/>
              <a:t>Las secciones, van intercaladas generalmente con un color de fondo distinto de mi sección anterior.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7A471B77-F3D9-2DAE-88D3-9184D76F2BAA}"/>
              </a:ext>
            </a:extLst>
          </p:cNvPr>
          <p:cNvSpPr/>
          <p:nvPr/>
        </p:nvSpPr>
        <p:spPr>
          <a:xfrm>
            <a:off x="191416" y="273269"/>
            <a:ext cx="5673356" cy="91440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 err="1"/>
              <a:t>header</a:t>
            </a:r>
            <a:endParaRPr lang="es-CL" sz="14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42095D17-4504-96C8-2786-8E60BCDFCF50}"/>
              </a:ext>
            </a:extLst>
          </p:cNvPr>
          <p:cNvSpPr/>
          <p:nvPr/>
        </p:nvSpPr>
        <p:spPr>
          <a:xfrm>
            <a:off x="343816" y="630999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Logo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B4505A74-A817-A979-A06E-065A35C9484E}"/>
              </a:ext>
            </a:extLst>
          </p:cNvPr>
          <p:cNvSpPr/>
          <p:nvPr/>
        </p:nvSpPr>
        <p:spPr>
          <a:xfrm>
            <a:off x="1463168" y="630999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96F76433-3A87-D079-9C2B-0CBBD7E1F5E8}"/>
              </a:ext>
            </a:extLst>
          </p:cNvPr>
          <p:cNvSpPr/>
          <p:nvPr/>
        </p:nvSpPr>
        <p:spPr>
          <a:xfrm>
            <a:off x="2403844" y="630999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387F18D1-9A3D-43D0-8EAF-34354279ED15}"/>
              </a:ext>
            </a:extLst>
          </p:cNvPr>
          <p:cNvSpPr/>
          <p:nvPr/>
        </p:nvSpPr>
        <p:spPr>
          <a:xfrm>
            <a:off x="3332496" y="630999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81D0D81-EE7A-50E4-9D41-8E5924B06B2A}"/>
              </a:ext>
            </a:extLst>
          </p:cNvPr>
          <p:cNvSpPr/>
          <p:nvPr/>
        </p:nvSpPr>
        <p:spPr>
          <a:xfrm>
            <a:off x="4280656" y="630998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F52C64CB-F847-4E30-F960-3E23BB74A1ED}"/>
              </a:ext>
            </a:extLst>
          </p:cNvPr>
          <p:cNvSpPr/>
          <p:nvPr/>
        </p:nvSpPr>
        <p:spPr>
          <a:xfrm>
            <a:off x="191416" y="1187668"/>
            <a:ext cx="5673356" cy="1555531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HERO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1E7D70-4CC2-884D-CF75-331823274C1C}"/>
              </a:ext>
            </a:extLst>
          </p:cNvPr>
          <p:cNvSpPr txBox="1"/>
          <p:nvPr/>
        </p:nvSpPr>
        <p:spPr>
          <a:xfrm>
            <a:off x="222947" y="2787245"/>
            <a:ext cx="559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Título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F65E1F12-DD99-7C6A-7D52-CF75294B7748}"/>
              </a:ext>
            </a:extLst>
          </p:cNvPr>
          <p:cNvSpPr/>
          <p:nvPr/>
        </p:nvSpPr>
        <p:spPr>
          <a:xfrm>
            <a:off x="186160" y="6684289"/>
            <a:ext cx="5673356" cy="1555531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Otra Sección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CCABDA9-0109-0EEC-F128-5704D395AE3F}"/>
              </a:ext>
            </a:extLst>
          </p:cNvPr>
          <p:cNvSpPr txBox="1"/>
          <p:nvPr/>
        </p:nvSpPr>
        <p:spPr>
          <a:xfrm>
            <a:off x="6096000" y="3283805"/>
            <a:ext cx="590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Observación: El contenido va dentro de un container (contenedor)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20A9FFF8-3260-69AA-8DDB-6DE628F725E7}"/>
              </a:ext>
            </a:extLst>
          </p:cNvPr>
          <p:cNvSpPr/>
          <p:nvPr/>
        </p:nvSpPr>
        <p:spPr>
          <a:xfrm>
            <a:off x="186160" y="3208616"/>
            <a:ext cx="2767247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97F1DE8-13EF-0FFB-342E-E21F3281010F}"/>
              </a:ext>
            </a:extLst>
          </p:cNvPr>
          <p:cNvSpPr/>
          <p:nvPr/>
        </p:nvSpPr>
        <p:spPr>
          <a:xfrm>
            <a:off x="2958664" y="3200623"/>
            <a:ext cx="2900852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093A380B-13A2-6DF0-4375-2835BCE68D43}"/>
              </a:ext>
            </a:extLst>
          </p:cNvPr>
          <p:cNvSpPr/>
          <p:nvPr/>
        </p:nvSpPr>
        <p:spPr>
          <a:xfrm>
            <a:off x="2969176" y="4258917"/>
            <a:ext cx="2900852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F5905A5D-A4AB-9507-AFC7-9BBEC56587F7}"/>
              </a:ext>
            </a:extLst>
          </p:cNvPr>
          <p:cNvSpPr/>
          <p:nvPr/>
        </p:nvSpPr>
        <p:spPr>
          <a:xfrm>
            <a:off x="186159" y="4262165"/>
            <a:ext cx="2767247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26F9B0A-8CB8-59AC-E7CB-528D37444FBC}"/>
              </a:ext>
            </a:extLst>
          </p:cNvPr>
          <p:cNvSpPr/>
          <p:nvPr/>
        </p:nvSpPr>
        <p:spPr>
          <a:xfrm>
            <a:off x="2953406" y="5291669"/>
            <a:ext cx="2900852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C5116B2E-D4E6-A03E-FC20-2066BBC426E8}"/>
              </a:ext>
            </a:extLst>
          </p:cNvPr>
          <p:cNvSpPr/>
          <p:nvPr/>
        </p:nvSpPr>
        <p:spPr>
          <a:xfrm>
            <a:off x="170389" y="5294917"/>
            <a:ext cx="2767247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1F6040D-A62A-83C7-F906-8051FA6725B6}"/>
              </a:ext>
            </a:extLst>
          </p:cNvPr>
          <p:cNvSpPr txBox="1"/>
          <p:nvPr/>
        </p:nvSpPr>
        <p:spPr>
          <a:xfrm>
            <a:off x="7346731" y="5065986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Version</a:t>
            </a:r>
            <a:r>
              <a:rPr lang="es-CL" dirty="0"/>
              <a:t> </a:t>
            </a:r>
            <a:r>
              <a:rPr lang="es-CL" dirty="0" err="1"/>
              <a:t>tablet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799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00B92-B47C-B3F7-D254-B3BBECCE8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793E25E-F7AD-29D3-2C32-4A457553EBE1}"/>
              </a:ext>
            </a:extLst>
          </p:cNvPr>
          <p:cNvSpPr/>
          <p:nvPr/>
        </p:nvSpPr>
        <p:spPr>
          <a:xfrm>
            <a:off x="191416" y="107780"/>
            <a:ext cx="2777760" cy="6660882"/>
          </a:xfrm>
          <a:prstGeom prst="roundRect">
            <a:avLst>
              <a:gd name="adj" fmla="val 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AEBB3F23-91DB-4110-FBD8-E93384B5EAE4}"/>
              </a:ext>
            </a:extLst>
          </p:cNvPr>
          <p:cNvSpPr/>
          <p:nvPr/>
        </p:nvSpPr>
        <p:spPr>
          <a:xfrm>
            <a:off x="191416" y="107781"/>
            <a:ext cx="2777760" cy="157496"/>
          </a:xfrm>
          <a:prstGeom prst="roundRect">
            <a:avLst>
              <a:gd name="adj" fmla="val 5409"/>
            </a:avLst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bg1"/>
                </a:solidFill>
              </a:rPr>
              <a:t>Redes sociales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E32497-6606-04E2-66F5-D4DF5934CA72}"/>
              </a:ext>
            </a:extLst>
          </p:cNvPr>
          <p:cNvSpPr txBox="1"/>
          <p:nvPr/>
        </p:nvSpPr>
        <p:spPr>
          <a:xfrm>
            <a:off x="3320716" y="107780"/>
            <a:ext cx="8679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Top-</a:t>
            </a:r>
            <a:r>
              <a:rPr lang="es-CL" sz="1400" dirty="0" err="1"/>
              <a:t>nav</a:t>
            </a:r>
            <a:r>
              <a:rPr lang="es-CL" sz="1400" dirty="0"/>
              <a:t>: teléfonos, ofertas. Tengo que tener en cuenta que a medida que navegue, desaparecerá</a:t>
            </a:r>
          </a:p>
          <a:p>
            <a:endParaRPr lang="es-CL" sz="1400" dirty="0"/>
          </a:p>
          <a:p>
            <a:r>
              <a:rPr lang="es-CL" sz="1400" dirty="0" err="1"/>
              <a:t>Section</a:t>
            </a:r>
            <a:r>
              <a:rPr lang="es-CL" sz="1400" dirty="0"/>
              <a:t>:</a:t>
            </a:r>
          </a:p>
          <a:p>
            <a:r>
              <a:rPr lang="es-CL" sz="1400" dirty="0"/>
              <a:t>Hero: un carrusel de imágenes con texto, o solo imágenes, un video de fondo con texto encima (opcional), acceso a descargar alguna aplicación.</a:t>
            </a:r>
          </a:p>
          <a:p>
            <a:r>
              <a:rPr lang="es-CL" sz="1400" dirty="0"/>
              <a:t>Mostrar el resultado de un juego.</a:t>
            </a:r>
          </a:p>
          <a:p>
            <a:endParaRPr lang="es-CL" sz="1400" dirty="0"/>
          </a:p>
          <a:p>
            <a:r>
              <a:rPr lang="es-CL" sz="1400" dirty="0" err="1"/>
              <a:t>Section</a:t>
            </a:r>
            <a:r>
              <a:rPr lang="es-CL" sz="1400" dirty="0"/>
              <a:t>:</a:t>
            </a:r>
          </a:p>
          <a:p>
            <a:r>
              <a:rPr lang="es-CL" sz="1400" dirty="0"/>
              <a:t>Servicios / Productos / Características</a:t>
            </a:r>
          </a:p>
          <a:p>
            <a:r>
              <a:rPr lang="es-CL" sz="1400" dirty="0"/>
              <a:t>¿Qué comparten en común?</a:t>
            </a:r>
          </a:p>
          <a:p>
            <a:r>
              <a:rPr lang="es-CL" sz="1400" dirty="0"/>
              <a:t>Nos preocuparemos que tengan un título.</a:t>
            </a:r>
          </a:p>
          <a:p>
            <a:r>
              <a:rPr lang="es-CL" sz="1400" dirty="0"/>
              <a:t>Las secciones, van intercaladas generalmente con un color de fondo distinto de mi sección anterior.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12BBEE4E-B2D4-0777-DA39-953B9D39980A}"/>
              </a:ext>
            </a:extLst>
          </p:cNvPr>
          <p:cNvSpPr/>
          <p:nvPr/>
        </p:nvSpPr>
        <p:spPr>
          <a:xfrm>
            <a:off x="191416" y="273269"/>
            <a:ext cx="2777760" cy="91440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 err="1"/>
              <a:t>header</a:t>
            </a:r>
            <a:endParaRPr lang="es-CL" sz="14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48F60A87-A039-FED6-D038-265D1AE811C9}"/>
              </a:ext>
            </a:extLst>
          </p:cNvPr>
          <p:cNvSpPr/>
          <p:nvPr/>
        </p:nvSpPr>
        <p:spPr>
          <a:xfrm>
            <a:off x="343816" y="630999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Logo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4BFF89F7-51BD-483F-100B-CF266085DD5E}"/>
              </a:ext>
            </a:extLst>
          </p:cNvPr>
          <p:cNvSpPr/>
          <p:nvPr/>
        </p:nvSpPr>
        <p:spPr>
          <a:xfrm>
            <a:off x="2131687" y="640622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---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B661E412-CC9D-B95F-E8BB-5647CA24D614}"/>
              </a:ext>
            </a:extLst>
          </p:cNvPr>
          <p:cNvSpPr/>
          <p:nvPr/>
        </p:nvSpPr>
        <p:spPr>
          <a:xfrm>
            <a:off x="191416" y="1187668"/>
            <a:ext cx="2777760" cy="1555531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HERO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BED4C2-BE02-9E01-C77C-9C78AAFE79DC}"/>
              </a:ext>
            </a:extLst>
          </p:cNvPr>
          <p:cNvSpPr txBox="1"/>
          <p:nvPr/>
        </p:nvSpPr>
        <p:spPr>
          <a:xfrm>
            <a:off x="222947" y="2787245"/>
            <a:ext cx="27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Título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90B5CBC-EFB2-2B0D-6E4F-370B30AC2F17}"/>
              </a:ext>
            </a:extLst>
          </p:cNvPr>
          <p:cNvSpPr txBox="1"/>
          <p:nvPr/>
        </p:nvSpPr>
        <p:spPr>
          <a:xfrm>
            <a:off x="6096000" y="3283805"/>
            <a:ext cx="590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Observación: El contenido va dentro de un container (contenedor)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13EB647F-CA4D-4A5A-E249-AE39A7335C88}"/>
              </a:ext>
            </a:extLst>
          </p:cNvPr>
          <p:cNvSpPr/>
          <p:nvPr/>
        </p:nvSpPr>
        <p:spPr>
          <a:xfrm>
            <a:off x="186160" y="3208616"/>
            <a:ext cx="2767247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0CC30A2E-6F99-8334-AFAA-7922D3E4A9D1}"/>
              </a:ext>
            </a:extLst>
          </p:cNvPr>
          <p:cNvSpPr/>
          <p:nvPr/>
        </p:nvSpPr>
        <p:spPr>
          <a:xfrm>
            <a:off x="186159" y="4262165"/>
            <a:ext cx="2767247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15F4C18-9C23-1ABF-5221-5E7B44A38080}"/>
              </a:ext>
            </a:extLst>
          </p:cNvPr>
          <p:cNvSpPr/>
          <p:nvPr/>
        </p:nvSpPr>
        <p:spPr>
          <a:xfrm>
            <a:off x="201929" y="5294917"/>
            <a:ext cx="2767247" cy="1045556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Icono</a:t>
            </a:r>
          </a:p>
          <a:p>
            <a:pPr algn="ctr"/>
            <a:r>
              <a:rPr lang="es-CL" sz="1400" dirty="0"/>
              <a:t>Titulo</a:t>
            </a:r>
          </a:p>
          <a:p>
            <a:pPr algn="ctr"/>
            <a:r>
              <a:rPr lang="es-CL" sz="1400" dirty="0" err="1"/>
              <a:t>descripcion</a:t>
            </a:r>
            <a:endParaRPr lang="es-CL" sz="1400" dirty="0"/>
          </a:p>
          <a:p>
            <a:pPr algn="ctr"/>
            <a:endParaRPr lang="es-CL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30E188-5F93-2484-FC7A-0C331A1A1EBA}"/>
              </a:ext>
            </a:extLst>
          </p:cNvPr>
          <p:cNvSpPr txBox="1"/>
          <p:nvPr/>
        </p:nvSpPr>
        <p:spPr>
          <a:xfrm>
            <a:off x="7346731" y="5065986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Version</a:t>
            </a:r>
            <a:r>
              <a:rPr lang="es-CL" dirty="0"/>
              <a:t> </a:t>
            </a:r>
            <a:r>
              <a:rPr lang="es-CL" dirty="0" err="1"/>
              <a:t>mobile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047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A4DD6-C558-CF33-419F-B3B53CC89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BCE14D56-6653-1AE7-DB07-2B2F39F5B96D}"/>
              </a:ext>
            </a:extLst>
          </p:cNvPr>
          <p:cNvSpPr/>
          <p:nvPr/>
        </p:nvSpPr>
        <p:spPr>
          <a:xfrm>
            <a:off x="191416" y="107780"/>
            <a:ext cx="5673356" cy="5042289"/>
          </a:xfrm>
          <a:prstGeom prst="roundRect">
            <a:avLst>
              <a:gd name="adj" fmla="val 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L" dirty="0"/>
              <a:t>copyright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3DBA30-C78A-602C-F2CE-32C3F0EB3C43}"/>
              </a:ext>
            </a:extLst>
          </p:cNvPr>
          <p:cNvSpPr txBox="1"/>
          <p:nvPr/>
        </p:nvSpPr>
        <p:spPr>
          <a:xfrm>
            <a:off x="6096000" y="107780"/>
            <a:ext cx="59045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Top-</a:t>
            </a:r>
            <a:r>
              <a:rPr lang="es-CL" sz="1400" dirty="0" err="1"/>
              <a:t>nav</a:t>
            </a:r>
            <a:r>
              <a:rPr lang="es-CL" sz="1400" dirty="0"/>
              <a:t>: teléfonos, ofertas. Tengo que tener en cuenta que a medida que navegue, desaparecerá</a:t>
            </a:r>
          </a:p>
          <a:p>
            <a:endParaRPr lang="es-CL" sz="1400" dirty="0"/>
          </a:p>
          <a:p>
            <a:r>
              <a:rPr lang="es-CL" sz="1400" dirty="0" err="1"/>
              <a:t>Section</a:t>
            </a:r>
            <a:r>
              <a:rPr lang="es-CL" sz="1400" dirty="0"/>
              <a:t>:</a:t>
            </a:r>
          </a:p>
          <a:p>
            <a:r>
              <a:rPr lang="es-CL" sz="1400" dirty="0"/>
              <a:t>Hero: un carrusel de imágenes con texto, o solo imágenes, un video de fondo con texto encima (opcional), acceso a descargar alguna aplicación.</a:t>
            </a:r>
          </a:p>
          <a:p>
            <a:r>
              <a:rPr lang="es-CL" sz="1400" dirty="0"/>
              <a:t>Mostrar el resultado de un juego.</a:t>
            </a:r>
          </a:p>
          <a:p>
            <a:endParaRPr lang="es-CL" sz="1400" dirty="0"/>
          </a:p>
          <a:p>
            <a:r>
              <a:rPr lang="es-CL" sz="1400" dirty="0" err="1"/>
              <a:t>Section</a:t>
            </a:r>
            <a:r>
              <a:rPr lang="es-CL" sz="1400" dirty="0"/>
              <a:t>:</a:t>
            </a:r>
          </a:p>
          <a:p>
            <a:r>
              <a:rPr lang="es-CL" sz="1400" dirty="0"/>
              <a:t>Servicios / Productos / Características</a:t>
            </a:r>
          </a:p>
          <a:p>
            <a:r>
              <a:rPr lang="es-CL" sz="1400" dirty="0"/>
              <a:t>¿Qué comparten en común?</a:t>
            </a:r>
          </a:p>
          <a:p>
            <a:r>
              <a:rPr lang="es-CL" sz="1400" dirty="0"/>
              <a:t>Nos preocuparemos que tengan un título.</a:t>
            </a:r>
          </a:p>
          <a:p>
            <a:r>
              <a:rPr lang="es-CL" sz="1400" dirty="0"/>
              <a:t>Las secciones, van intercaladas generalmente con un color de fondo distinto de mi sección anterior.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7C7FF249-5B7D-CDC8-BF3F-119ABDB8D9E0}"/>
              </a:ext>
            </a:extLst>
          </p:cNvPr>
          <p:cNvSpPr/>
          <p:nvPr/>
        </p:nvSpPr>
        <p:spPr>
          <a:xfrm>
            <a:off x="186160" y="89716"/>
            <a:ext cx="5673356" cy="91440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 err="1"/>
              <a:t>header</a:t>
            </a:r>
            <a:endParaRPr lang="es-CL" sz="14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3D6CD32C-BB70-4F56-4536-ADE3EDF19ABA}"/>
              </a:ext>
            </a:extLst>
          </p:cNvPr>
          <p:cNvSpPr/>
          <p:nvPr/>
        </p:nvSpPr>
        <p:spPr>
          <a:xfrm>
            <a:off x="343816" y="431303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Logo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E52BAFB9-814E-F0D2-2C01-70C720B701FA}"/>
              </a:ext>
            </a:extLst>
          </p:cNvPr>
          <p:cNvSpPr/>
          <p:nvPr/>
        </p:nvSpPr>
        <p:spPr>
          <a:xfrm>
            <a:off x="1463168" y="431303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D9796B5-D643-2103-369E-ED2E9CB635F2}"/>
              </a:ext>
            </a:extLst>
          </p:cNvPr>
          <p:cNvSpPr/>
          <p:nvPr/>
        </p:nvSpPr>
        <p:spPr>
          <a:xfrm>
            <a:off x="2403844" y="431303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4D38A3D8-BC50-ABE0-F757-1C208FF17804}"/>
              </a:ext>
            </a:extLst>
          </p:cNvPr>
          <p:cNvSpPr/>
          <p:nvPr/>
        </p:nvSpPr>
        <p:spPr>
          <a:xfrm>
            <a:off x="3332496" y="431303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76C77282-6008-CC20-DE6D-632ADBD039CA}"/>
              </a:ext>
            </a:extLst>
          </p:cNvPr>
          <p:cNvSpPr/>
          <p:nvPr/>
        </p:nvSpPr>
        <p:spPr>
          <a:xfrm>
            <a:off x="4280656" y="431302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menu1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5F62CB87-F09F-7A16-CC05-423A84161947}"/>
              </a:ext>
            </a:extLst>
          </p:cNvPr>
          <p:cNvSpPr/>
          <p:nvPr/>
        </p:nvSpPr>
        <p:spPr>
          <a:xfrm>
            <a:off x="196672" y="1004116"/>
            <a:ext cx="5673356" cy="1555531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Otra Sección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FC968E-359F-08F6-0EC7-72FD8EF4364B}"/>
              </a:ext>
            </a:extLst>
          </p:cNvPr>
          <p:cNvSpPr txBox="1"/>
          <p:nvPr/>
        </p:nvSpPr>
        <p:spPr>
          <a:xfrm>
            <a:off x="6096000" y="3283805"/>
            <a:ext cx="590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Observación: El contenido va dentro de un container (contenedor)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B7EEC5BF-9399-B299-6979-8B55DC63812F}"/>
              </a:ext>
            </a:extLst>
          </p:cNvPr>
          <p:cNvSpPr/>
          <p:nvPr/>
        </p:nvSpPr>
        <p:spPr>
          <a:xfrm>
            <a:off x="186160" y="2539384"/>
            <a:ext cx="5673356" cy="2232314"/>
          </a:xfrm>
          <a:prstGeom prst="roundRect">
            <a:avLst>
              <a:gd name="adj" fmla="val 23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FOOTER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AE4F34DC-272B-A822-5A71-434BFC92C2E0}"/>
              </a:ext>
            </a:extLst>
          </p:cNvPr>
          <p:cNvSpPr/>
          <p:nvPr/>
        </p:nvSpPr>
        <p:spPr>
          <a:xfrm>
            <a:off x="343816" y="2987945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Logo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9EF2FD-B6D7-D8E6-3612-B51CCF536830}"/>
              </a:ext>
            </a:extLst>
          </p:cNvPr>
          <p:cNvSpPr txBox="1"/>
          <p:nvPr/>
        </p:nvSpPr>
        <p:spPr>
          <a:xfrm>
            <a:off x="315644" y="3474047"/>
            <a:ext cx="15446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, </a:t>
            </a:r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, </a:t>
            </a:r>
          </a:p>
          <a:p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, </a:t>
            </a:r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, </a:t>
            </a:r>
          </a:p>
          <a:p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.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885FAD79-5609-8444-4E79-DE3AE3074923}"/>
              </a:ext>
            </a:extLst>
          </p:cNvPr>
          <p:cNvSpPr/>
          <p:nvPr/>
        </p:nvSpPr>
        <p:spPr>
          <a:xfrm>
            <a:off x="2002938" y="2987944"/>
            <a:ext cx="2131370" cy="1424822"/>
          </a:xfrm>
          <a:prstGeom prst="roundRect">
            <a:avLst>
              <a:gd name="adj" fmla="val 5409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 err="1"/>
              <a:t>Menu</a:t>
            </a:r>
            <a:endParaRPr lang="es-CL" sz="1400" dirty="0"/>
          </a:p>
          <a:p>
            <a:r>
              <a:rPr lang="es-CL" sz="1400" dirty="0"/>
              <a:t>Link 1</a:t>
            </a:r>
          </a:p>
          <a:p>
            <a:r>
              <a:rPr lang="es-CL" sz="1400" dirty="0"/>
              <a:t>Link 2</a:t>
            </a:r>
          </a:p>
          <a:p>
            <a:r>
              <a:rPr lang="es-CL" sz="1400" dirty="0"/>
              <a:t>Link 3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8AD991F5-431B-F77C-5AE3-1D9EE7A791DC}"/>
              </a:ext>
            </a:extLst>
          </p:cNvPr>
          <p:cNvSpPr/>
          <p:nvPr/>
        </p:nvSpPr>
        <p:spPr>
          <a:xfrm>
            <a:off x="4276915" y="2987944"/>
            <a:ext cx="1526308" cy="1424822"/>
          </a:xfrm>
          <a:prstGeom prst="roundRect">
            <a:avLst>
              <a:gd name="adj" fmla="val 5409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CONTACTO</a:t>
            </a:r>
          </a:p>
          <a:p>
            <a:r>
              <a:rPr lang="es-CL" sz="1400" dirty="0"/>
              <a:t>Link 1</a:t>
            </a:r>
          </a:p>
          <a:p>
            <a:r>
              <a:rPr lang="es-CL" sz="1400" dirty="0"/>
              <a:t>Link 2</a:t>
            </a:r>
          </a:p>
          <a:p>
            <a:r>
              <a:rPr lang="es-CL" sz="1400" dirty="0"/>
              <a:t>Link 3</a:t>
            </a:r>
          </a:p>
          <a:p>
            <a:r>
              <a:rPr lang="es-CL" sz="1400" dirty="0"/>
              <a:t>Link a mapa</a:t>
            </a:r>
          </a:p>
          <a:p>
            <a:r>
              <a:rPr lang="es-CL" sz="1400" dirty="0"/>
              <a:t>Link a fono</a:t>
            </a:r>
          </a:p>
          <a:p>
            <a:r>
              <a:rPr lang="es-CL" sz="1400" dirty="0"/>
              <a:t>Link a </a:t>
            </a:r>
            <a:r>
              <a:rPr lang="es-CL" sz="1400" dirty="0" err="1"/>
              <a:t>emil</a:t>
            </a:r>
            <a:r>
              <a:rPr lang="es-CL" sz="1400" dirty="0"/>
              <a:t>… </a:t>
            </a:r>
            <a:r>
              <a:rPr lang="es-CL" sz="1400" dirty="0" err="1"/>
              <a:t>etc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00383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067D9-813D-AA95-23DA-9CD348BE2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4C9EA7C-FD5B-D283-65EB-D5517894F515}"/>
              </a:ext>
            </a:extLst>
          </p:cNvPr>
          <p:cNvSpPr/>
          <p:nvPr/>
        </p:nvSpPr>
        <p:spPr>
          <a:xfrm>
            <a:off x="186160" y="89716"/>
            <a:ext cx="2212428" cy="914400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CL" sz="14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F4D2CC5-E981-A290-DAEA-4EF2ABDF1298}"/>
              </a:ext>
            </a:extLst>
          </p:cNvPr>
          <p:cNvSpPr/>
          <p:nvPr/>
        </p:nvSpPr>
        <p:spPr>
          <a:xfrm>
            <a:off x="277730" y="352300"/>
            <a:ext cx="80181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Logo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8FD0CAC1-F6E7-99F9-3CAD-07EFB49007F4}"/>
              </a:ext>
            </a:extLst>
          </p:cNvPr>
          <p:cNvSpPr/>
          <p:nvPr/>
        </p:nvSpPr>
        <p:spPr>
          <a:xfrm>
            <a:off x="2002938" y="431303"/>
            <a:ext cx="262042" cy="441055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700" dirty="0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EAE356BA-75FE-B253-6837-C26B3479B48E}"/>
              </a:ext>
            </a:extLst>
          </p:cNvPr>
          <p:cNvSpPr/>
          <p:nvPr/>
        </p:nvSpPr>
        <p:spPr>
          <a:xfrm>
            <a:off x="196672" y="1004116"/>
            <a:ext cx="2212428" cy="1555531"/>
          </a:xfrm>
          <a:prstGeom prst="roundRect">
            <a:avLst>
              <a:gd name="adj" fmla="val 54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Otra Sección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91B35C50-E7B6-112D-A8BF-046095C19A56}"/>
              </a:ext>
            </a:extLst>
          </p:cNvPr>
          <p:cNvSpPr/>
          <p:nvPr/>
        </p:nvSpPr>
        <p:spPr>
          <a:xfrm>
            <a:off x="186160" y="2539384"/>
            <a:ext cx="2222940" cy="4228900"/>
          </a:xfrm>
          <a:prstGeom prst="roundRect">
            <a:avLst>
              <a:gd name="adj" fmla="val 23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empresa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20D0BA2-1A70-C7AB-0861-286A611BE143}"/>
              </a:ext>
            </a:extLst>
          </p:cNvPr>
          <p:cNvSpPr txBox="1"/>
          <p:nvPr/>
        </p:nvSpPr>
        <p:spPr>
          <a:xfrm>
            <a:off x="249749" y="2814445"/>
            <a:ext cx="15446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, </a:t>
            </a:r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, </a:t>
            </a:r>
          </a:p>
          <a:p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, </a:t>
            </a:r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, </a:t>
            </a:r>
          </a:p>
          <a:p>
            <a:r>
              <a:rPr lang="es-CL" sz="1100" dirty="0" err="1"/>
              <a:t>Lorem</a:t>
            </a:r>
            <a:r>
              <a:rPr lang="es-CL" sz="1100" dirty="0"/>
              <a:t> </a:t>
            </a:r>
            <a:r>
              <a:rPr lang="es-CL" sz="1100" dirty="0" err="1"/>
              <a:t>ipsum</a:t>
            </a:r>
            <a:r>
              <a:rPr lang="es-CL" sz="1100" dirty="0"/>
              <a:t>.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91C039FB-CD3F-20B3-407F-489FE51A624C}"/>
              </a:ext>
            </a:extLst>
          </p:cNvPr>
          <p:cNvSpPr/>
          <p:nvPr/>
        </p:nvSpPr>
        <p:spPr>
          <a:xfrm>
            <a:off x="277730" y="3835902"/>
            <a:ext cx="1987250" cy="1424822"/>
          </a:xfrm>
          <a:prstGeom prst="roundRect">
            <a:avLst>
              <a:gd name="adj" fmla="val 5409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 err="1"/>
              <a:t>Menu</a:t>
            </a:r>
            <a:endParaRPr lang="es-CL" sz="1400" dirty="0"/>
          </a:p>
          <a:p>
            <a:r>
              <a:rPr lang="es-CL" sz="1400" dirty="0"/>
              <a:t>Link 1</a:t>
            </a:r>
          </a:p>
          <a:p>
            <a:r>
              <a:rPr lang="es-CL" sz="1400" dirty="0"/>
              <a:t>Link 2</a:t>
            </a:r>
          </a:p>
          <a:p>
            <a:r>
              <a:rPr lang="es-CL" sz="1400" dirty="0"/>
              <a:t>Link 3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4D5E2FA4-5684-E3A6-2229-DEE03614DE57}"/>
              </a:ext>
            </a:extLst>
          </p:cNvPr>
          <p:cNvSpPr/>
          <p:nvPr/>
        </p:nvSpPr>
        <p:spPr>
          <a:xfrm>
            <a:off x="277730" y="4879806"/>
            <a:ext cx="1987250" cy="1424822"/>
          </a:xfrm>
          <a:prstGeom prst="roundRect">
            <a:avLst>
              <a:gd name="adj" fmla="val 5409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/>
              <a:t>CONTACTO</a:t>
            </a:r>
          </a:p>
          <a:p>
            <a:r>
              <a:rPr lang="es-CL" sz="1400" dirty="0"/>
              <a:t>Link 1</a:t>
            </a:r>
          </a:p>
          <a:p>
            <a:r>
              <a:rPr lang="es-CL" sz="1400" dirty="0"/>
              <a:t>Link 2</a:t>
            </a:r>
          </a:p>
          <a:p>
            <a:r>
              <a:rPr lang="es-CL" sz="1400" dirty="0"/>
              <a:t>Link 3</a:t>
            </a:r>
          </a:p>
          <a:p>
            <a:r>
              <a:rPr lang="es-CL" sz="1400" dirty="0"/>
              <a:t>Link a mapa</a:t>
            </a:r>
          </a:p>
          <a:p>
            <a:r>
              <a:rPr lang="es-CL" sz="1400" dirty="0"/>
              <a:t>Link a fono</a:t>
            </a:r>
          </a:p>
          <a:p>
            <a:r>
              <a:rPr lang="es-CL" sz="1400" dirty="0"/>
              <a:t>Link a </a:t>
            </a:r>
            <a:r>
              <a:rPr lang="es-CL" sz="1400" dirty="0" err="1"/>
              <a:t>emil</a:t>
            </a:r>
            <a:r>
              <a:rPr lang="es-CL" sz="1400" dirty="0"/>
              <a:t>… </a:t>
            </a:r>
            <a:r>
              <a:rPr lang="es-CL" sz="1400" dirty="0" err="1"/>
              <a:t>etc</a:t>
            </a:r>
            <a:endParaRPr lang="es-CL" sz="1400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8B30042B-4E1E-138D-91AA-726DAAEBAD21}"/>
              </a:ext>
            </a:extLst>
          </p:cNvPr>
          <p:cNvSpPr/>
          <p:nvPr/>
        </p:nvSpPr>
        <p:spPr>
          <a:xfrm>
            <a:off x="196672" y="6487309"/>
            <a:ext cx="2212428" cy="424326"/>
          </a:xfrm>
          <a:prstGeom prst="roundRect">
            <a:avLst>
              <a:gd name="adj" fmla="val 23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sz="1400" dirty="0" err="1"/>
              <a:t>Copyrigth</a:t>
            </a:r>
            <a:endParaRPr lang="es-CL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22E3C81-E936-7DD8-A133-66ABB893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459" y="407615"/>
            <a:ext cx="381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616</Words>
  <Application>Microsoft Macintosh PowerPoint</Application>
  <PresentationFormat>Panorámica</PresentationFormat>
  <Paragraphs>158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Alejandro Cabezas Rios (sebastiancabezas)</dc:creator>
  <cp:lastModifiedBy>Sebastian Alejandro Cabezas Rios (sebastiancabezas)</cp:lastModifiedBy>
  <cp:revision>1</cp:revision>
  <dcterms:created xsi:type="dcterms:W3CDTF">2024-10-28T22:43:49Z</dcterms:created>
  <dcterms:modified xsi:type="dcterms:W3CDTF">2024-10-29T13:36:12Z</dcterms:modified>
</cp:coreProperties>
</file>