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853860"/>
          </a:xfrm>
        </p:spPr>
        <p:txBody>
          <a:bodyPr/>
          <a:lstStyle/>
          <a:p>
            <a:r>
              <a:rPr lang="en-US" dirty="0"/>
              <a:t>Maze Solving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065615"/>
            <a:ext cx="10012054" cy="898216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dirty="0"/>
              <a:t>Steven L. Caceres</a:t>
            </a:r>
          </a:p>
          <a:p>
            <a:pPr algn="r"/>
            <a:r>
              <a:rPr lang="en-US" dirty="0"/>
              <a:t>Cda4625</a:t>
            </a:r>
          </a:p>
          <a:p>
            <a:pPr algn="r"/>
            <a:r>
              <a:rPr lang="en-US" dirty="0"/>
              <a:t>Robotics project</a:t>
            </a:r>
          </a:p>
        </p:txBody>
      </p:sp>
    </p:spTree>
    <p:extLst>
      <p:ext uri="{BB962C8B-B14F-4D97-AF65-F5344CB8AC3E}">
        <p14:creationId xmlns:p14="http://schemas.microsoft.com/office/powerpoint/2010/main" val="322677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Goal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algorithm / sequence of events that a robot can follow to solve any (2D) maze it enters</a:t>
            </a:r>
          </a:p>
          <a:p>
            <a:endParaRPr lang="en-US" dirty="0"/>
          </a:p>
          <a:p>
            <a:r>
              <a:rPr lang="en-US" dirty="0"/>
              <a:t>Implement algorithm into simple python code to demonstrate as a basic simulation</a:t>
            </a:r>
          </a:p>
        </p:txBody>
      </p:sp>
    </p:spTree>
    <p:extLst>
      <p:ext uri="{BB962C8B-B14F-4D97-AF65-F5344CB8AC3E}">
        <p14:creationId xmlns:p14="http://schemas.microsoft.com/office/powerpoint/2010/main" val="3304258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41494"/>
            <a:ext cx="8825659" cy="377830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Simple algorithm, not as simple to implement</a:t>
            </a:r>
          </a:p>
          <a:p>
            <a:r>
              <a:rPr lang="en-US" dirty="0"/>
              <a:t>Use sensors to check immediate surroundings</a:t>
            </a:r>
          </a:p>
          <a:p>
            <a:pPr lvl="1"/>
            <a:r>
              <a:rPr lang="en-US" dirty="0"/>
              <a:t>Take note of possible 'open spaces’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Map position and surroundings</a:t>
            </a:r>
          </a:p>
          <a:p>
            <a:pPr lvl="1"/>
            <a:r>
              <a:rPr lang="en-US" dirty="0"/>
              <a:t>Add current coordinates to list of where you’ve been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Randomly choose a new open space to move to</a:t>
            </a:r>
          </a:p>
          <a:p>
            <a:pPr lvl="1"/>
            <a:r>
              <a:rPr lang="en-US" dirty="0"/>
              <a:t>Execute a movement command in that direction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Check for symbol marking entrance / exit</a:t>
            </a:r>
          </a:p>
          <a:p>
            <a:pPr lvl="1"/>
            <a:r>
              <a:rPr lang="en-US" dirty="0"/>
              <a:t>Entrance symbol: 'No possible solution' status</a:t>
            </a:r>
          </a:p>
          <a:p>
            <a:pPr lvl="1"/>
            <a:r>
              <a:rPr lang="en-US" dirty="0"/>
              <a:t>Exit symbol: Solved status, and display move list</a:t>
            </a:r>
          </a:p>
        </p:txBody>
      </p:sp>
    </p:spTree>
    <p:extLst>
      <p:ext uri="{BB962C8B-B14F-4D97-AF65-F5344CB8AC3E}">
        <p14:creationId xmlns:p14="http://schemas.microsoft.com/office/powerpoint/2010/main" val="3696047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Did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Wrote a maze program in python that would test the algorithm implemented, and see if it solved the maze.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Implemented it into a basic representation that would show what steps the 'robot' is going through</a:t>
            </a:r>
          </a:p>
        </p:txBody>
      </p:sp>
    </p:spTree>
    <p:extLst>
      <p:ext uri="{BB962C8B-B14F-4D97-AF65-F5344CB8AC3E}">
        <p14:creationId xmlns:p14="http://schemas.microsoft.com/office/powerpoint/2010/main" val="175768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for the algorithm code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73862"/>
            <a:ext cx="8825659" cy="37459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Map Array (2D List)</a:t>
            </a:r>
          </a:p>
          <a:p>
            <a:pPr lvl="1"/>
            <a:r>
              <a:rPr lang="en-US" dirty="0"/>
              <a:t>Used to track coordinates</a:t>
            </a:r>
          </a:p>
          <a:p>
            <a:r>
              <a:rPr lang="en-US" dirty="0"/>
              <a:t>Movement List</a:t>
            </a:r>
          </a:p>
          <a:p>
            <a:pPr lvl="1"/>
            <a:r>
              <a:rPr lang="en-US" dirty="0"/>
              <a:t>Tracks all movement commands executed</a:t>
            </a:r>
          </a:p>
          <a:p>
            <a:pPr lvl="1"/>
            <a:r>
              <a:rPr lang="en-US" dirty="0"/>
              <a:t>Used for trace back command, and solution display</a:t>
            </a:r>
          </a:p>
          <a:p>
            <a:r>
              <a:rPr lang="en-US" dirty="0"/>
              <a:t>Movement commands (5)</a:t>
            </a:r>
          </a:p>
          <a:p>
            <a:pPr lvl="1"/>
            <a:r>
              <a:rPr lang="en-US" dirty="0"/>
              <a:t>Up (Forward), Down (Backwards), Left, Right, Trace back</a:t>
            </a:r>
          </a:p>
          <a:p>
            <a:r>
              <a:rPr lang="en-US" dirty="0"/>
              <a:t>Surroundings check</a:t>
            </a:r>
          </a:p>
          <a:p>
            <a:pPr lvl="1"/>
            <a:r>
              <a:rPr lang="en-US" dirty="0"/>
              <a:t>Adds data to map array</a:t>
            </a:r>
          </a:p>
          <a:p>
            <a:r>
              <a:rPr lang="en-US" dirty="0"/>
              <a:t>Symbol Check</a:t>
            </a:r>
          </a:p>
          <a:p>
            <a:pPr lvl="1"/>
            <a:r>
              <a:rPr lang="en-US" dirty="0"/>
              <a:t>Entrance / Exit</a:t>
            </a:r>
          </a:p>
        </p:txBody>
      </p:sp>
    </p:spTree>
    <p:extLst>
      <p:ext uri="{BB962C8B-B14F-4D97-AF65-F5344CB8AC3E}">
        <p14:creationId xmlns:p14="http://schemas.microsoft.com/office/powerpoint/2010/main" val="72195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65770"/>
            <a:ext cx="8825659" cy="3754030"/>
          </a:xfrm>
        </p:spPr>
        <p:txBody>
          <a:bodyPr>
            <a:normAutofit/>
          </a:bodyPr>
          <a:lstStyle/>
          <a:p>
            <a:r>
              <a:rPr lang="en-US" dirty="0"/>
              <a:t>This simulation has a fixed length between squares, resulting in the coordinates being easy to track, which is required for the algorithm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Real-world application would need to account for the length of each square in a maze, and each 'move‘ would need to be equal to this length</a:t>
            </a:r>
          </a:p>
          <a:p>
            <a:endParaRPr lang="en-US" dirty="0"/>
          </a:p>
          <a:p>
            <a:r>
              <a:rPr lang="en-US" dirty="0"/>
              <a:t>Open spaces cause inefficient paths. It can travel through all squares in a room, and still count it as part of the solution</a:t>
            </a:r>
          </a:p>
          <a:p>
            <a:endParaRPr lang="en-US" dirty="0"/>
          </a:p>
          <a:p>
            <a:r>
              <a:rPr lang="en-US" dirty="0"/>
              <a:t>Small time-frame due to project topic being switched</a:t>
            </a:r>
          </a:p>
        </p:txBody>
      </p:sp>
    </p:spTree>
    <p:extLst>
      <p:ext uri="{BB962C8B-B14F-4D97-AF65-F5344CB8AC3E}">
        <p14:creationId xmlns:p14="http://schemas.microsoft.com/office/powerpoint/2010/main" val="3442499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call that checks whether unnecessary moves were taken due to open areas, and remove them from the solution path</a:t>
            </a:r>
          </a:p>
          <a:p>
            <a:endParaRPr lang="en-US" dirty="0"/>
          </a:p>
          <a:p>
            <a:r>
              <a:rPr lang="en-US" dirty="0"/>
              <a:t>Depending on the equipment of the robot, implementing a continuous scan of the area would eliminate the need for fixed distances to measure moves</a:t>
            </a:r>
          </a:p>
          <a:p>
            <a:endParaRPr lang="en-US" dirty="0"/>
          </a:p>
          <a:p>
            <a:r>
              <a:rPr lang="en-US" dirty="0"/>
              <a:t>Not switch project topics halfway through</a:t>
            </a:r>
          </a:p>
        </p:txBody>
      </p:sp>
    </p:spTree>
    <p:extLst>
      <p:ext uri="{BB962C8B-B14F-4D97-AF65-F5344CB8AC3E}">
        <p14:creationId xmlns:p14="http://schemas.microsoft.com/office/powerpoint/2010/main" val="1644805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</TotalTime>
  <Words>365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Maze Solving Algorithm</vt:lpstr>
      <vt:lpstr>Primary Goal </vt:lpstr>
      <vt:lpstr>Algorithm </vt:lpstr>
      <vt:lpstr>What I Did </vt:lpstr>
      <vt:lpstr>Components for the algorithm code </vt:lpstr>
      <vt:lpstr>Problems</vt:lpstr>
      <vt:lpstr>Future Improvements</vt:lpstr>
    </vt:vector>
  </TitlesOfParts>
  <Company>Florida International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 Solving Algorithm</dc:title>
  <dc:creator>steven l caceres</dc:creator>
  <cp:lastModifiedBy>Steven Caceres</cp:lastModifiedBy>
  <cp:revision>6</cp:revision>
  <dcterms:created xsi:type="dcterms:W3CDTF">2017-04-25T16:51:03Z</dcterms:created>
  <dcterms:modified xsi:type="dcterms:W3CDTF">2017-08-26T01:50:13Z</dcterms:modified>
</cp:coreProperties>
</file>