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862C00-0051-45FC-B858-901639A051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7E903D-B033-4DD4-A91B-12D15D42C6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6E9CCB-4010-460C-92B7-EAC0CB511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8A62DD-B6FD-4450-8916-306DA095F12E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756746-FA07-424D-8461-38412E010C3C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95CEA8-31F1-4AF4-8571-4A0FAD7A04E1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taste.com.au/recipes/easy-slow-cooker-pulled-pork/f3bf19dc-4a8f-4e44-a6aa-dd0d4e1de46f?r=dinner/sfp3k5h6" TargetMode="External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Recomposition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Soupes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Pâtisserie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Slow cooker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Recomposition objectifs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Full coverage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De quoi cuisiner à Mylène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Soupes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218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Classique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La carotte, oignon crème frèche, parmesan (⇒ exception pas règle, car giga fat)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Butternut (beurre, oignon, crème fraiche)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Potimaron (beurre, oignon, crème fraiche)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Pâtisserie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New gâteau chocolat → base à décliner éventuellement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???? (orange ? Carotte?)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Pâtisserie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La même mais sans sucre, avec compote (25 min) ⇒ Très riche aussi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1800000" y="2656440"/>
            <a:ext cx="5313240" cy="22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Slow cooker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Porc : </a:t>
            </a:r>
            <a:r>
              <a:rPr b="0" lang="fr-FR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https://www.taste.com.au/recipes/easy-slow-cooker-pulled-pork/f3bf19dc-4a8f-4e44-a6aa-dd0d4e1de46f?r=dinner/sfp3k5h6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Poulet 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https://www.youtube.com/watch?v=DqTsb9N3cqY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Notes sur l’effiloché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Coulis de tomates en plus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680g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2 oignon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1 bouillon de cube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Puissance 2 départ 19h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Note sur soupe tomate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Concassé de tomate (400G), deux carottes, un oignon jaune, deux échalottes, parmesan, crème fraiche et on coupe à la flotte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Note sur le gateau au chocolat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La version 75g choc&amp;compo + 125g de mascarpone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37391</TotalTime>
  <Application>LibreOffice/24.2.2.2$Windows_X86_64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2024-09-20T21:47:44Z</dcterms:created>
  <dc:creator/>
  <dc:description/>
  <dc:language>fr-FR</dc:language>
  <cp:lastModifiedBy/>
  <dcterms:modified xsi:type="dcterms:W3CDTF">2024-12-14T14:25:43Z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