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438912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Trebuchet MS" panose="020B0703020202090204" pitchFamily="34" charset="0"/>
        <a:ea typeface="ＭＳ Ｐゴシック" panose="020B0600070205080204" pitchFamily="34" charset="-128"/>
        <a:cs typeface="+mn-cs"/>
      </a:defRPr>
    </a:lvl1pPr>
    <a:lvl2pPr marL="546100" indent="-53975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Trebuchet MS" panose="020B0703020202090204" pitchFamily="34" charset="0"/>
        <a:ea typeface="ＭＳ Ｐゴシック" panose="020B0600070205080204" pitchFamily="34" charset="-128"/>
        <a:cs typeface="+mn-cs"/>
      </a:defRPr>
    </a:lvl2pPr>
    <a:lvl3pPr marL="1095375" indent="-109538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Trebuchet MS" panose="020B0703020202090204" pitchFamily="34" charset="0"/>
        <a:ea typeface="ＭＳ Ｐゴシック" panose="020B0600070205080204" pitchFamily="34" charset="-128"/>
        <a:cs typeface="+mn-cs"/>
      </a:defRPr>
    </a:lvl3pPr>
    <a:lvl4pPr marL="1643063" indent="-166688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Trebuchet MS" panose="020B0703020202090204" pitchFamily="34" charset="0"/>
        <a:ea typeface="ＭＳ Ｐゴシック" panose="020B0600070205080204" pitchFamily="34" charset="-128"/>
        <a:cs typeface="+mn-cs"/>
      </a:defRPr>
    </a:lvl4pPr>
    <a:lvl5pPr marL="2192338" indent="-223838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Trebuchet MS" panose="020B070302020209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500" kern="1200">
        <a:solidFill>
          <a:schemeClr val="tx1"/>
        </a:solidFill>
        <a:latin typeface="Trebuchet MS" panose="020B070302020209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500" kern="1200">
        <a:solidFill>
          <a:schemeClr val="tx1"/>
        </a:solidFill>
        <a:latin typeface="Trebuchet MS" panose="020B070302020209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500" kern="1200">
        <a:solidFill>
          <a:schemeClr val="tx1"/>
        </a:solidFill>
        <a:latin typeface="Trebuchet MS" panose="020B070302020209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500" kern="1200">
        <a:solidFill>
          <a:schemeClr val="tx1"/>
        </a:solidFill>
        <a:latin typeface="Trebuchet MS" panose="020B070302020209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3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259"/>
    <p:restoredTop sz="94682"/>
  </p:normalViewPr>
  <p:slideViewPr>
    <p:cSldViewPr>
      <p:cViewPr varScale="1">
        <p:scale>
          <a:sx n="28" d="100"/>
          <a:sy n="28" d="100"/>
        </p:scale>
        <p:origin x="944" y="320"/>
      </p:cViewPr>
      <p:guideLst>
        <p:guide orient="horz" pos="13824"/>
        <p:guide pos="13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7E8D0892-957B-6447-ADBC-F5276000F5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F3E9ED89-B0C5-B44D-AB56-7D688A3D64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2" name="Rectangle 1028">
            <a:extLst>
              <a:ext uri="{FF2B5EF4-FFF2-40B4-BE49-F238E27FC236}">
                <a16:creationId xmlns:a16="http://schemas.microsoft.com/office/drawing/2014/main" id="{743D2FE0-C00C-7247-B6C5-0FD5C37EACF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id="{27CFCF06-F54C-6F4F-9F49-2713A80795E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2A2CC6-B943-564E-B3B9-F8DCDE9FCBA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0CDAD5-7261-1942-9F7C-1835901C8A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rebuchet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A9DF4-F4EA-8147-AA68-1E56FF3D36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C43052A-5CAA-5744-8701-CB55AFF8E927}" type="datetime1">
              <a:rPr lang="en-US" altLang="en-US"/>
              <a:pPr>
                <a:defRPr/>
              </a:pPr>
              <a:t>4/3/19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ADD5B2-4695-D346-A183-0F7EFC4D3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631950" y="768350"/>
            <a:ext cx="38354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63379E-D8E2-714C-A934-915065930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6FC1A-BBC8-9440-8277-D2C664C7C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rebuchet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C86B3-AD97-FD45-A617-2B0844535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26597B-4768-EE4B-88B6-A9C529200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5461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546100" algn="l" defTabSz="5461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095375" algn="l" defTabSz="5461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643063" algn="l" defTabSz="5461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192338" algn="l" defTabSz="5461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742930" algn="l" defTabSz="5485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516" algn="l" defTabSz="5485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103" algn="l" defTabSz="5485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8688" algn="l" defTabSz="5485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8F065303-1DA5-A540-BF73-0E2BB6A7E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E1EB174-463D-AB49-907D-1FBB8F8BC0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18B89668-1821-B546-AB0F-63EDC4FA1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C12BDE-66C3-4D4A-961C-52AC39257750}" type="slidenum">
              <a:rPr lang="en-US" altLang="en-US" sz="1200" smtClean="0">
                <a:latin typeface="Trebuchet MS" panose="020B070302020209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200"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086"/>
            <a:ext cx="37307520" cy="9408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/>
            </a:lvl1pPr>
            <a:lvl2pPr marL="719135" indent="0" algn="ctr">
              <a:buNone/>
              <a:defRPr/>
            </a:lvl2pPr>
            <a:lvl3pPr marL="1438272" indent="0" algn="ctr">
              <a:buNone/>
              <a:defRPr/>
            </a:lvl3pPr>
            <a:lvl4pPr marL="2157409" indent="0" algn="ctr">
              <a:buNone/>
              <a:defRPr/>
            </a:lvl4pPr>
            <a:lvl5pPr marL="2876545" indent="0" algn="ctr">
              <a:buNone/>
              <a:defRPr/>
            </a:lvl5pPr>
            <a:lvl6pPr marL="3595681" indent="0" algn="ctr">
              <a:buNone/>
              <a:defRPr/>
            </a:lvl6pPr>
            <a:lvl7pPr marL="4314817" indent="0" algn="ctr">
              <a:buNone/>
              <a:defRPr/>
            </a:lvl7pPr>
            <a:lvl8pPr marL="5033954" indent="0" algn="ctr">
              <a:buNone/>
              <a:defRPr/>
            </a:lvl8pPr>
            <a:lvl9pPr marL="57530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3F98C9-2B52-6F4B-B017-4F7370009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1E6857-53E9-EE46-9FB3-FBB215B26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4AE2BA-0BAF-9F4C-8CE4-63C4D7D367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FFCD2-8044-4049-A2BB-199ADB9E000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33763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1610B7-7E42-6F46-96C2-FEE3A2AB0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F82C46-3850-454A-80EC-D275F347D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D6CCD6-2A89-0149-A6D0-4651759DD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53783-8568-3F48-A740-AFD0C991E2C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5299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480" y="3901440"/>
            <a:ext cx="9326880" cy="351129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840" y="3901440"/>
            <a:ext cx="27736800" cy="35112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90901C-FDCA-4445-B2C2-171E6A26B7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F7C714-5C3A-EC43-957A-9346A86B6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5107B2-4492-044C-A056-F1A82A6405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DE94-2C95-D048-A45B-048EE789A86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099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994D8E-EEFB-064E-8817-E5CF0D58C9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31F6F0-37F8-C447-B3A7-97E38D191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482CCE-306F-7246-890C-68B626813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ACED0-3542-F44E-BAEC-F974BFAB609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18631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3526"/>
            <a:ext cx="37307520" cy="8717280"/>
          </a:xfrm>
        </p:spPr>
        <p:txBody>
          <a:bodyPr anchor="t"/>
          <a:lstStyle>
            <a:lvl1pPr algn="l">
              <a:defRPr sz="635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326"/>
            <a:ext cx="37307520" cy="9601200"/>
          </a:xfrm>
        </p:spPr>
        <p:txBody>
          <a:bodyPr anchor="b"/>
          <a:lstStyle>
            <a:lvl1pPr marL="0" indent="0">
              <a:buNone/>
              <a:defRPr sz="3105"/>
            </a:lvl1pPr>
            <a:lvl2pPr marL="719135" indent="0">
              <a:buNone/>
              <a:defRPr sz="2824"/>
            </a:lvl2pPr>
            <a:lvl3pPr marL="1438272" indent="0">
              <a:buNone/>
              <a:defRPr sz="2541"/>
            </a:lvl3pPr>
            <a:lvl4pPr marL="2157409" indent="0">
              <a:buNone/>
              <a:defRPr sz="2259"/>
            </a:lvl4pPr>
            <a:lvl5pPr marL="2876545" indent="0">
              <a:buNone/>
              <a:defRPr sz="2259"/>
            </a:lvl5pPr>
            <a:lvl6pPr marL="3595681" indent="0">
              <a:buNone/>
              <a:defRPr sz="2259"/>
            </a:lvl6pPr>
            <a:lvl7pPr marL="4314817" indent="0">
              <a:buNone/>
              <a:defRPr sz="2259"/>
            </a:lvl7pPr>
            <a:lvl8pPr marL="5033954" indent="0">
              <a:buNone/>
              <a:defRPr sz="2259"/>
            </a:lvl8pPr>
            <a:lvl9pPr marL="5753091" indent="0">
              <a:buNone/>
              <a:defRPr sz="22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48AA74-A302-EF44-B528-726BA90D5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D16B43-A73C-D64B-BE54-BFA659763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9405F4-649E-464A-BE31-2818DCCB8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166DA-2858-BC47-A0ED-6E8C9D9F57B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4170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12679680"/>
            <a:ext cx="18531840" cy="26334720"/>
          </a:xfrm>
        </p:spPr>
        <p:txBody>
          <a:bodyPr/>
          <a:lstStyle>
            <a:lvl1pPr>
              <a:defRPr sz="4376"/>
            </a:lvl1pPr>
            <a:lvl2pPr>
              <a:defRPr sz="3812"/>
            </a:lvl2pPr>
            <a:lvl3pPr>
              <a:defRPr sz="3105"/>
            </a:lvl3pPr>
            <a:lvl4pPr>
              <a:defRPr sz="2824"/>
            </a:lvl4pPr>
            <a:lvl5pPr>
              <a:defRPr sz="2824"/>
            </a:lvl5pPr>
            <a:lvl6pPr>
              <a:defRPr sz="2824"/>
            </a:lvl6pPr>
            <a:lvl7pPr>
              <a:defRPr sz="2824"/>
            </a:lvl7pPr>
            <a:lvl8pPr>
              <a:defRPr sz="2824"/>
            </a:lvl8pPr>
            <a:lvl9pPr>
              <a:defRPr sz="28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7520" y="12679680"/>
            <a:ext cx="18531840" cy="26334720"/>
          </a:xfrm>
        </p:spPr>
        <p:txBody>
          <a:bodyPr/>
          <a:lstStyle>
            <a:lvl1pPr>
              <a:defRPr sz="4376"/>
            </a:lvl1pPr>
            <a:lvl2pPr>
              <a:defRPr sz="3812"/>
            </a:lvl2pPr>
            <a:lvl3pPr>
              <a:defRPr sz="3105"/>
            </a:lvl3pPr>
            <a:lvl4pPr>
              <a:defRPr sz="2824"/>
            </a:lvl4pPr>
            <a:lvl5pPr>
              <a:defRPr sz="2824"/>
            </a:lvl5pPr>
            <a:lvl6pPr>
              <a:defRPr sz="2824"/>
            </a:lvl6pPr>
            <a:lvl7pPr>
              <a:defRPr sz="2824"/>
            </a:lvl7pPr>
            <a:lvl8pPr>
              <a:defRPr sz="2824"/>
            </a:lvl8pPr>
            <a:lvl9pPr>
              <a:defRPr sz="28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590FB-7E1F-2B48-9A06-92CD4783A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AA46E-7E8B-544F-B09E-5B6285C2FC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1D716-C2DF-A840-BF82-BB02DD7BE0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24A3D-B342-F14E-A63D-AF5576B6615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4185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758315"/>
            <a:ext cx="3950208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9824087"/>
            <a:ext cx="19392901" cy="4095751"/>
          </a:xfrm>
        </p:spPr>
        <p:txBody>
          <a:bodyPr anchor="b"/>
          <a:lstStyle>
            <a:lvl1pPr marL="0" indent="0">
              <a:buNone/>
              <a:defRPr sz="3812" b="1"/>
            </a:lvl1pPr>
            <a:lvl2pPr marL="719135" indent="0">
              <a:buNone/>
              <a:defRPr sz="3105" b="1"/>
            </a:lvl2pPr>
            <a:lvl3pPr marL="1438272" indent="0">
              <a:buNone/>
              <a:defRPr sz="2824" b="1"/>
            </a:lvl3pPr>
            <a:lvl4pPr marL="2157409" indent="0">
              <a:buNone/>
              <a:defRPr sz="2541" b="1"/>
            </a:lvl4pPr>
            <a:lvl5pPr marL="2876545" indent="0">
              <a:buNone/>
              <a:defRPr sz="2541" b="1"/>
            </a:lvl5pPr>
            <a:lvl6pPr marL="3595681" indent="0">
              <a:buNone/>
              <a:defRPr sz="2541" b="1"/>
            </a:lvl6pPr>
            <a:lvl7pPr marL="4314817" indent="0">
              <a:buNone/>
              <a:defRPr sz="2541" b="1"/>
            </a:lvl7pPr>
            <a:lvl8pPr marL="5033954" indent="0">
              <a:buNone/>
              <a:defRPr sz="2541" b="1"/>
            </a:lvl8pPr>
            <a:lvl9pPr marL="5753091" indent="0">
              <a:buNone/>
              <a:defRPr sz="25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3919838"/>
            <a:ext cx="19392901" cy="25286971"/>
          </a:xfrm>
        </p:spPr>
        <p:txBody>
          <a:bodyPr/>
          <a:lstStyle>
            <a:lvl1pPr>
              <a:defRPr sz="3812"/>
            </a:lvl1pPr>
            <a:lvl2pPr>
              <a:defRPr sz="3105"/>
            </a:lvl2pPr>
            <a:lvl3pPr>
              <a:defRPr sz="2824"/>
            </a:lvl3pPr>
            <a:lvl4pPr>
              <a:defRPr sz="2541"/>
            </a:lvl4pPr>
            <a:lvl5pPr>
              <a:defRPr sz="2541"/>
            </a:lvl5pPr>
            <a:lvl6pPr>
              <a:defRPr sz="2541"/>
            </a:lvl6pPr>
            <a:lvl7pPr>
              <a:defRPr sz="2541"/>
            </a:lvl7pPr>
            <a:lvl8pPr>
              <a:defRPr sz="2541"/>
            </a:lvl8pPr>
            <a:lvl9pPr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087"/>
            <a:ext cx="19400520" cy="4095751"/>
          </a:xfrm>
        </p:spPr>
        <p:txBody>
          <a:bodyPr anchor="b"/>
          <a:lstStyle>
            <a:lvl1pPr marL="0" indent="0">
              <a:buNone/>
              <a:defRPr sz="3812" b="1"/>
            </a:lvl1pPr>
            <a:lvl2pPr marL="719135" indent="0">
              <a:buNone/>
              <a:defRPr sz="3105" b="1"/>
            </a:lvl2pPr>
            <a:lvl3pPr marL="1438272" indent="0">
              <a:buNone/>
              <a:defRPr sz="2824" b="1"/>
            </a:lvl3pPr>
            <a:lvl4pPr marL="2157409" indent="0">
              <a:buNone/>
              <a:defRPr sz="2541" b="1"/>
            </a:lvl4pPr>
            <a:lvl5pPr marL="2876545" indent="0">
              <a:buNone/>
              <a:defRPr sz="2541" b="1"/>
            </a:lvl5pPr>
            <a:lvl6pPr marL="3595681" indent="0">
              <a:buNone/>
              <a:defRPr sz="2541" b="1"/>
            </a:lvl6pPr>
            <a:lvl7pPr marL="4314817" indent="0">
              <a:buNone/>
              <a:defRPr sz="2541" b="1"/>
            </a:lvl7pPr>
            <a:lvl8pPr marL="5033954" indent="0">
              <a:buNone/>
              <a:defRPr sz="2541" b="1"/>
            </a:lvl8pPr>
            <a:lvl9pPr marL="5753091" indent="0">
              <a:buNone/>
              <a:defRPr sz="25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838"/>
            <a:ext cx="19400520" cy="25286971"/>
          </a:xfrm>
        </p:spPr>
        <p:txBody>
          <a:bodyPr/>
          <a:lstStyle>
            <a:lvl1pPr>
              <a:defRPr sz="3812"/>
            </a:lvl1pPr>
            <a:lvl2pPr>
              <a:defRPr sz="3105"/>
            </a:lvl2pPr>
            <a:lvl3pPr>
              <a:defRPr sz="2824"/>
            </a:lvl3pPr>
            <a:lvl4pPr>
              <a:defRPr sz="2541"/>
            </a:lvl4pPr>
            <a:lvl5pPr>
              <a:defRPr sz="2541"/>
            </a:lvl5pPr>
            <a:lvl6pPr>
              <a:defRPr sz="2541"/>
            </a:lvl6pPr>
            <a:lvl7pPr>
              <a:defRPr sz="2541"/>
            </a:lvl7pPr>
            <a:lvl8pPr>
              <a:defRPr sz="2541"/>
            </a:lvl8pPr>
            <a:lvl9pPr>
              <a:defRPr sz="25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D3FF92-28F2-6440-90FB-8B7C4191A0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B0C1BA-31D0-7344-8345-73CFA23753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133596-501C-D849-9E50-7DB217DD66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3F7F8-FF56-A747-8376-7FC74AB1362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123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75F4D4-88CF-DF4C-8CAC-23657A74BD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CD52FF-E5E5-7849-8295-F8D7AA7113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5BCD1D-DF37-6544-A4BA-C8D2333A0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74F47-8305-BD41-96C4-4D380818885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11896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571B68-3DE4-5D44-993C-2300076BD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D400D3-0C5D-3844-BFEF-A6F1CE699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6FC759-46B8-984E-8676-E21E533D1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F471F-4573-C84B-B7D7-E66EAC3CA6B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2014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746886"/>
            <a:ext cx="14439901" cy="7437120"/>
          </a:xfrm>
        </p:spPr>
        <p:txBody>
          <a:bodyPr anchor="b"/>
          <a:lstStyle>
            <a:lvl1pPr algn="l">
              <a:defRPr sz="31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6886"/>
            <a:ext cx="24536400" cy="37459920"/>
          </a:xfrm>
        </p:spPr>
        <p:txBody>
          <a:bodyPr/>
          <a:lstStyle>
            <a:lvl1pPr>
              <a:defRPr sz="5083"/>
            </a:lvl1pPr>
            <a:lvl2pPr>
              <a:defRPr sz="4376"/>
            </a:lvl2pPr>
            <a:lvl3pPr>
              <a:defRPr sz="3812"/>
            </a:lvl3pPr>
            <a:lvl4pPr>
              <a:defRPr sz="3105"/>
            </a:lvl4pPr>
            <a:lvl5pPr>
              <a:defRPr sz="3105"/>
            </a:lvl5pPr>
            <a:lvl6pPr>
              <a:defRPr sz="3105"/>
            </a:lvl6pPr>
            <a:lvl7pPr>
              <a:defRPr sz="3105"/>
            </a:lvl7pPr>
            <a:lvl8pPr>
              <a:defRPr sz="3105"/>
            </a:lvl8pPr>
            <a:lvl9pPr>
              <a:defRPr sz="31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0" y="9184006"/>
            <a:ext cx="14439901" cy="30022800"/>
          </a:xfrm>
        </p:spPr>
        <p:txBody>
          <a:bodyPr/>
          <a:lstStyle>
            <a:lvl1pPr marL="0" indent="0">
              <a:buNone/>
              <a:defRPr sz="2259"/>
            </a:lvl1pPr>
            <a:lvl2pPr marL="719135" indent="0">
              <a:buNone/>
              <a:defRPr sz="1835"/>
            </a:lvl2pPr>
            <a:lvl3pPr marL="1438272" indent="0">
              <a:buNone/>
              <a:defRPr sz="1553"/>
            </a:lvl3pPr>
            <a:lvl4pPr marL="2157409" indent="0">
              <a:buNone/>
              <a:defRPr sz="1412"/>
            </a:lvl4pPr>
            <a:lvl5pPr marL="2876545" indent="0">
              <a:buNone/>
              <a:defRPr sz="1412"/>
            </a:lvl5pPr>
            <a:lvl6pPr marL="3595681" indent="0">
              <a:buNone/>
              <a:defRPr sz="1412"/>
            </a:lvl6pPr>
            <a:lvl7pPr marL="4314817" indent="0">
              <a:buNone/>
              <a:defRPr sz="1412"/>
            </a:lvl7pPr>
            <a:lvl8pPr marL="5033954" indent="0">
              <a:buNone/>
              <a:defRPr sz="1412"/>
            </a:lvl8pPr>
            <a:lvl9pPr marL="5753091" indent="0">
              <a:buNone/>
              <a:defRPr sz="1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5B647-7237-5746-8367-0E5F80FD56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3E688-74C7-6C4A-AFD3-68C4B28853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B9B42-5E80-154E-BBC1-CDC81A7DED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B0002-1AD6-C545-9966-2BC5772F89F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9585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1" y="30723840"/>
            <a:ext cx="26334720" cy="3627120"/>
          </a:xfrm>
        </p:spPr>
        <p:txBody>
          <a:bodyPr anchor="b"/>
          <a:lstStyle>
            <a:lvl1pPr algn="l">
              <a:defRPr sz="31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1" y="3922395"/>
            <a:ext cx="26334720" cy="26334720"/>
          </a:xfrm>
        </p:spPr>
        <p:txBody>
          <a:bodyPr/>
          <a:lstStyle>
            <a:lvl1pPr marL="0" indent="0">
              <a:buNone/>
              <a:defRPr sz="5083"/>
            </a:lvl1pPr>
            <a:lvl2pPr marL="719135" indent="0">
              <a:buNone/>
              <a:defRPr sz="4376"/>
            </a:lvl2pPr>
            <a:lvl3pPr marL="1438272" indent="0">
              <a:buNone/>
              <a:defRPr sz="3812"/>
            </a:lvl3pPr>
            <a:lvl4pPr marL="2157409" indent="0">
              <a:buNone/>
              <a:defRPr sz="3105"/>
            </a:lvl4pPr>
            <a:lvl5pPr marL="2876545" indent="0">
              <a:buNone/>
              <a:defRPr sz="3105"/>
            </a:lvl5pPr>
            <a:lvl6pPr marL="3595681" indent="0">
              <a:buNone/>
              <a:defRPr sz="3105"/>
            </a:lvl6pPr>
            <a:lvl7pPr marL="4314817" indent="0">
              <a:buNone/>
              <a:defRPr sz="3105"/>
            </a:lvl7pPr>
            <a:lvl8pPr marL="5033954" indent="0">
              <a:buNone/>
              <a:defRPr sz="3105"/>
            </a:lvl8pPr>
            <a:lvl9pPr marL="5753091" indent="0">
              <a:buNone/>
              <a:defRPr sz="310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1" y="34350960"/>
            <a:ext cx="26334720" cy="5151120"/>
          </a:xfrm>
        </p:spPr>
        <p:txBody>
          <a:bodyPr/>
          <a:lstStyle>
            <a:lvl1pPr marL="0" indent="0">
              <a:buNone/>
              <a:defRPr sz="2259"/>
            </a:lvl1pPr>
            <a:lvl2pPr marL="719135" indent="0">
              <a:buNone/>
              <a:defRPr sz="1835"/>
            </a:lvl2pPr>
            <a:lvl3pPr marL="1438272" indent="0">
              <a:buNone/>
              <a:defRPr sz="1553"/>
            </a:lvl3pPr>
            <a:lvl4pPr marL="2157409" indent="0">
              <a:buNone/>
              <a:defRPr sz="1412"/>
            </a:lvl4pPr>
            <a:lvl5pPr marL="2876545" indent="0">
              <a:buNone/>
              <a:defRPr sz="1412"/>
            </a:lvl5pPr>
            <a:lvl6pPr marL="3595681" indent="0">
              <a:buNone/>
              <a:defRPr sz="1412"/>
            </a:lvl6pPr>
            <a:lvl7pPr marL="4314817" indent="0">
              <a:buNone/>
              <a:defRPr sz="1412"/>
            </a:lvl7pPr>
            <a:lvl8pPr marL="5033954" indent="0">
              <a:buNone/>
              <a:defRPr sz="1412"/>
            </a:lvl8pPr>
            <a:lvl9pPr marL="5753091" indent="0">
              <a:buNone/>
              <a:defRPr sz="1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72B38-E75F-AA45-9DBC-CBDAE09D39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478C8-E22D-104E-BB14-8BCC8F9720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4E58B-9FDA-434E-91B5-E9D1AE346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9C99F-4689-FE4E-990C-CC3FBE88A61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924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09ECC26-A99A-CD48-9DF2-ECF04DCF9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3902075"/>
            <a:ext cx="373062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5726" tIns="232862" rIns="465726" bIns="23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 du masque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970143C-A242-424A-A566-905E24E31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12680950"/>
            <a:ext cx="37306250" cy="263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5726" tIns="232862" rIns="465726" bIns="23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7C4429-F8D4-8D46-82BB-FD520499AD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39989125"/>
            <a:ext cx="9144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726" tIns="232862" rIns="465726" bIns="232862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22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4BA588-C7F3-754F-BAEA-4C068A26BB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39989125"/>
            <a:ext cx="1390015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726" tIns="232862" rIns="465726" bIns="232862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22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C6603FF-8A04-0D40-A71B-925C989472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39989125"/>
            <a:ext cx="9144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726" tIns="232862" rIns="465726" bIns="2328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22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5BA511-C120-2D4D-A6B5-42F3320ACA0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72250" rtl="0" eaLnBrk="0" fontAlgn="base" hangingPunct="0">
        <a:spcBef>
          <a:spcPct val="0"/>
        </a:spcBef>
        <a:spcAft>
          <a:spcPct val="0"/>
        </a:spcAft>
        <a:defRPr sz="316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6572250" rtl="0" eaLnBrk="0" fontAlgn="base" hangingPunct="0">
        <a:spcBef>
          <a:spcPct val="0"/>
        </a:spcBef>
        <a:spcAft>
          <a:spcPct val="0"/>
        </a:spcAft>
        <a:defRPr sz="31600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6572250" rtl="0" eaLnBrk="0" fontAlgn="base" hangingPunct="0">
        <a:spcBef>
          <a:spcPct val="0"/>
        </a:spcBef>
        <a:spcAft>
          <a:spcPct val="0"/>
        </a:spcAft>
        <a:defRPr sz="31600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6572250" rtl="0" eaLnBrk="0" fontAlgn="base" hangingPunct="0">
        <a:spcBef>
          <a:spcPct val="0"/>
        </a:spcBef>
        <a:spcAft>
          <a:spcPct val="0"/>
        </a:spcAft>
        <a:defRPr sz="31600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6572250" rtl="0" eaLnBrk="0" fontAlgn="base" hangingPunct="0">
        <a:spcBef>
          <a:spcPct val="0"/>
        </a:spcBef>
        <a:spcAft>
          <a:spcPct val="0"/>
        </a:spcAft>
        <a:defRPr sz="31600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719135" algn="ctr" defTabSz="6574604" rtl="0" fontAlgn="base">
        <a:spcBef>
          <a:spcPct val="0"/>
        </a:spcBef>
        <a:spcAft>
          <a:spcPct val="0"/>
        </a:spcAft>
        <a:defRPr sz="31622">
          <a:solidFill>
            <a:schemeClr val="tx2"/>
          </a:solidFill>
          <a:latin typeface="Times New Roman" pitchFamily="-112" charset="0"/>
        </a:defRPr>
      </a:lvl6pPr>
      <a:lvl7pPr marL="1438272" algn="ctr" defTabSz="6574604" rtl="0" fontAlgn="base">
        <a:spcBef>
          <a:spcPct val="0"/>
        </a:spcBef>
        <a:spcAft>
          <a:spcPct val="0"/>
        </a:spcAft>
        <a:defRPr sz="31622">
          <a:solidFill>
            <a:schemeClr val="tx2"/>
          </a:solidFill>
          <a:latin typeface="Times New Roman" pitchFamily="-112" charset="0"/>
        </a:defRPr>
      </a:lvl7pPr>
      <a:lvl8pPr marL="2157409" algn="ctr" defTabSz="6574604" rtl="0" fontAlgn="base">
        <a:spcBef>
          <a:spcPct val="0"/>
        </a:spcBef>
        <a:spcAft>
          <a:spcPct val="0"/>
        </a:spcAft>
        <a:defRPr sz="31622">
          <a:solidFill>
            <a:schemeClr val="tx2"/>
          </a:solidFill>
          <a:latin typeface="Times New Roman" pitchFamily="-112" charset="0"/>
        </a:defRPr>
      </a:lvl8pPr>
      <a:lvl9pPr marL="2876545" algn="ctr" defTabSz="6574604" rtl="0" fontAlgn="base">
        <a:spcBef>
          <a:spcPct val="0"/>
        </a:spcBef>
        <a:spcAft>
          <a:spcPct val="0"/>
        </a:spcAft>
        <a:defRPr sz="31622">
          <a:solidFill>
            <a:schemeClr val="tx2"/>
          </a:solidFill>
          <a:latin typeface="Times New Roman" pitchFamily="-112" charset="0"/>
        </a:defRPr>
      </a:lvl9pPr>
    </p:titleStyle>
    <p:bodyStyle>
      <a:lvl1pPr marL="2462213" indent="-2462213" algn="l" defTabSz="6572250" rtl="0" eaLnBrk="0" fontAlgn="base" hangingPunct="0">
        <a:spcBef>
          <a:spcPct val="20000"/>
        </a:spcBef>
        <a:spcAft>
          <a:spcPct val="0"/>
        </a:spcAft>
        <a:buChar char="•"/>
        <a:defRPr sz="230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5340350" indent="-2049463" algn="l" defTabSz="6572250" rtl="0" eaLnBrk="0" fontAlgn="base" hangingPunct="0">
        <a:spcBef>
          <a:spcPct val="20000"/>
        </a:spcBef>
        <a:spcAft>
          <a:spcPct val="0"/>
        </a:spcAft>
        <a:buChar char="–"/>
        <a:defRPr sz="20100">
          <a:solidFill>
            <a:schemeClr val="tx1"/>
          </a:solidFill>
          <a:latin typeface="+mn-lt"/>
          <a:ea typeface="ＭＳ Ｐゴシック" pitchFamily="-112" charset="-128"/>
        </a:defRPr>
      </a:lvl2pPr>
      <a:lvl3pPr marL="8215313" indent="-1641475" algn="l" defTabSz="6572250" rtl="0" eaLnBrk="0" fontAlgn="base" hangingPunct="0">
        <a:spcBef>
          <a:spcPct val="20000"/>
        </a:spcBef>
        <a:spcAft>
          <a:spcPct val="0"/>
        </a:spcAft>
        <a:buChar char="•"/>
        <a:defRPr sz="17300">
          <a:solidFill>
            <a:schemeClr val="tx1"/>
          </a:solidFill>
          <a:latin typeface="+mn-lt"/>
          <a:ea typeface="ＭＳ Ｐゴシック" pitchFamily="-112" charset="-128"/>
        </a:defRPr>
      </a:lvl3pPr>
      <a:lvl4pPr marL="11504613" indent="-1641475" algn="l" defTabSz="6572250" rtl="0" eaLnBrk="0" fontAlgn="base" hangingPunct="0">
        <a:spcBef>
          <a:spcPct val="20000"/>
        </a:spcBef>
        <a:spcAft>
          <a:spcPct val="0"/>
        </a:spcAft>
        <a:buChar char="–"/>
        <a:defRPr sz="14200">
          <a:solidFill>
            <a:schemeClr val="tx1"/>
          </a:solidFill>
          <a:latin typeface="+mn-lt"/>
          <a:ea typeface="ＭＳ Ｐゴシック" pitchFamily="-112" charset="-128"/>
        </a:defRPr>
      </a:lvl4pPr>
      <a:lvl5pPr marL="14790738" indent="-1641475" algn="l" defTabSz="6572250" rtl="0" eaLnBrk="0" fontAlgn="base" hangingPunct="0">
        <a:spcBef>
          <a:spcPct val="20000"/>
        </a:spcBef>
        <a:spcAft>
          <a:spcPct val="0"/>
        </a:spcAft>
        <a:buChar char="»"/>
        <a:defRPr sz="14200">
          <a:solidFill>
            <a:schemeClr val="tx1"/>
          </a:solidFill>
          <a:latin typeface="+mn-lt"/>
          <a:ea typeface="ＭＳ Ｐゴシック" pitchFamily="-112" charset="-128"/>
        </a:defRPr>
      </a:lvl5pPr>
      <a:lvl6pPr marL="15511370" indent="-1643026" algn="l" defTabSz="6574604" rtl="0" fontAlgn="base">
        <a:spcBef>
          <a:spcPct val="20000"/>
        </a:spcBef>
        <a:spcAft>
          <a:spcPct val="0"/>
        </a:spcAft>
        <a:buChar char="»"/>
        <a:defRPr sz="14258">
          <a:solidFill>
            <a:schemeClr val="tx1"/>
          </a:solidFill>
          <a:latin typeface="+mn-lt"/>
          <a:ea typeface="ＭＳ Ｐゴシック" pitchFamily="-112" charset="-128"/>
        </a:defRPr>
      </a:lvl6pPr>
      <a:lvl7pPr marL="16230505" indent="-1643026" algn="l" defTabSz="6574604" rtl="0" fontAlgn="base">
        <a:spcBef>
          <a:spcPct val="20000"/>
        </a:spcBef>
        <a:spcAft>
          <a:spcPct val="0"/>
        </a:spcAft>
        <a:buChar char="»"/>
        <a:defRPr sz="14258">
          <a:solidFill>
            <a:schemeClr val="tx1"/>
          </a:solidFill>
          <a:latin typeface="+mn-lt"/>
          <a:ea typeface="ＭＳ Ｐゴシック" pitchFamily="-112" charset="-128"/>
        </a:defRPr>
      </a:lvl7pPr>
      <a:lvl8pPr marL="16949642" indent="-1643026" algn="l" defTabSz="6574604" rtl="0" fontAlgn="base">
        <a:spcBef>
          <a:spcPct val="20000"/>
        </a:spcBef>
        <a:spcAft>
          <a:spcPct val="0"/>
        </a:spcAft>
        <a:buChar char="»"/>
        <a:defRPr sz="14258">
          <a:solidFill>
            <a:schemeClr val="tx1"/>
          </a:solidFill>
          <a:latin typeface="+mn-lt"/>
          <a:ea typeface="ＭＳ Ｐゴシック" pitchFamily="-112" charset="-128"/>
        </a:defRPr>
      </a:lvl8pPr>
      <a:lvl9pPr marL="17668778" indent="-1643026" algn="l" defTabSz="6574604" rtl="0" fontAlgn="base">
        <a:spcBef>
          <a:spcPct val="20000"/>
        </a:spcBef>
        <a:spcAft>
          <a:spcPct val="0"/>
        </a:spcAft>
        <a:buChar char="»"/>
        <a:defRPr sz="14258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719135" rtl="0" eaLnBrk="1" latinLnBrk="0" hangingPunct="1">
        <a:defRPr sz="2824" kern="1200">
          <a:solidFill>
            <a:schemeClr val="tx1"/>
          </a:solidFill>
          <a:latin typeface="+mn-lt"/>
          <a:ea typeface="+mn-ea"/>
          <a:cs typeface="+mn-cs"/>
        </a:defRPr>
      </a:lvl1pPr>
      <a:lvl2pPr marL="719135" algn="l" defTabSz="719135" rtl="0" eaLnBrk="1" latinLnBrk="0" hangingPunct="1">
        <a:defRPr sz="2824" kern="1200">
          <a:solidFill>
            <a:schemeClr val="tx1"/>
          </a:solidFill>
          <a:latin typeface="+mn-lt"/>
          <a:ea typeface="+mn-ea"/>
          <a:cs typeface="+mn-cs"/>
        </a:defRPr>
      </a:lvl2pPr>
      <a:lvl3pPr marL="1438272" algn="l" defTabSz="719135" rtl="0" eaLnBrk="1" latinLnBrk="0" hangingPunct="1">
        <a:defRPr sz="2824" kern="1200">
          <a:solidFill>
            <a:schemeClr val="tx1"/>
          </a:solidFill>
          <a:latin typeface="+mn-lt"/>
          <a:ea typeface="+mn-ea"/>
          <a:cs typeface="+mn-cs"/>
        </a:defRPr>
      </a:lvl3pPr>
      <a:lvl4pPr marL="2157409" algn="l" defTabSz="719135" rtl="0" eaLnBrk="1" latinLnBrk="0" hangingPunct="1">
        <a:defRPr sz="2824" kern="1200">
          <a:solidFill>
            <a:schemeClr val="tx1"/>
          </a:solidFill>
          <a:latin typeface="+mn-lt"/>
          <a:ea typeface="+mn-ea"/>
          <a:cs typeface="+mn-cs"/>
        </a:defRPr>
      </a:lvl4pPr>
      <a:lvl5pPr marL="2876545" algn="l" defTabSz="719135" rtl="0" eaLnBrk="1" latinLnBrk="0" hangingPunct="1">
        <a:defRPr sz="2824" kern="1200">
          <a:solidFill>
            <a:schemeClr val="tx1"/>
          </a:solidFill>
          <a:latin typeface="+mn-lt"/>
          <a:ea typeface="+mn-ea"/>
          <a:cs typeface="+mn-cs"/>
        </a:defRPr>
      </a:lvl5pPr>
      <a:lvl6pPr marL="3595681" algn="l" defTabSz="719135" rtl="0" eaLnBrk="1" latinLnBrk="0" hangingPunct="1">
        <a:defRPr sz="2824" kern="1200">
          <a:solidFill>
            <a:schemeClr val="tx1"/>
          </a:solidFill>
          <a:latin typeface="+mn-lt"/>
          <a:ea typeface="+mn-ea"/>
          <a:cs typeface="+mn-cs"/>
        </a:defRPr>
      </a:lvl6pPr>
      <a:lvl7pPr marL="4314817" algn="l" defTabSz="719135" rtl="0" eaLnBrk="1" latinLnBrk="0" hangingPunct="1">
        <a:defRPr sz="2824" kern="1200">
          <a:solidFill>
            <a:schemeClr val="tx1"/>
          </a:solidFill>
          <a:latin typeface="+mn-lt"/>
          <a:ea typeface="+mn-ea"/>
          <a:cs typeface="+mn-cs"/>
        </a:defRPr>
      </a:lvl7pPr>
      <a:lvl8pPr marL="5033954" algn="l" defTabSz="719135" rtl="0" eaLnBrk="1" latinLnBrk="0" hangingPunct="1">
        <a:defRPr sz="2824" kern="1200">
          <a:solidFill>
            <a:schemeClr val="tx1"/>
          </a:solidFill>
          <a:latin typeface="+mn-lt"/>
          <a:ea typeface="+mn-ea"/>
          <a:cs typeface="+mn-cs"/>
        </a:defRPr>
      </a:lvl8pPr>
      <a:lvl9pPr marL="5753091" algn="l" defTabSz="719135" rtl="0" eaLnBrk="1" latinLnBrk="0" hangingPunct="1">
        <a:defRPr sz="28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sf.gov/awardsearch/showAward?AWD_ID=1841471" TargetMode="External"/><Relationship Id="rId13" Type="http://schemas.openxmlformats.org/officeDocument/2006/relationships/image" Target="../media/image7.gif"/><Relationship Id="rId3" Type="http://schemas.openxmlformats.org/officeDocument/2006/relationships/image" Target="../media/image1.png"/><Relationship Id="rId7" Type="http://schemas.openxmlformats.org/officeDocument/2006/relationships/hyperlink" Target="https://www.nsf.gov/awardsearch/showAward?AWD_ID=1841456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ailfin.github.io/" TargetMode="External"/><Relationship Id="rId11" Type="http://schemas.openxmlformats.org/officeDocument/2006/relationships/image" Target="../media/image5.tiff"/><Relationship Id="rId5" Type="http://schemas.openxmlformats.org/officeDocument/2006/relationships/image" Target="../media/image3.jpe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www.nsf.gov/awardsearch/showAward?AWD_ID=1841448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8">
            <a:extLst>
              <a:ext uri="{FF2B5EF4-FFF2-40B4-BE49-F238E27FC236}">
                <a16:creationId xmlns:a16="http://schemas.microsoft.com/office/drawing/2014/main" id="{3F91D8C4-585B-124F-891B-DFB396005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975" y="16390938"/>
            <a:ext cx="25450800" cy="813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107">
            <a:extLst>
              <a:ext uri="{FF2B5EF4-FFF2-40B4-BE49-F238E27FC236}">
                <a16:creationId xmlns:a16="http://schemas.microsoft.com/office/drawing/2014/main" id="{29E9F809-C157-EC48-9123-7A44F9F1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473075"/>
            <a:ext cx="6600825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2" descr="https://lh3.googleusercontent.com/UiGfXRGOxHG11ErHEIes-zN7SaJ0DlSq_24ot2AMRR2F_ImVbPoXO8_3R1Kk_l2-0QAWpVIblYYHx1gOOBnvzvhnKr6zxYnWubrsCKGreBDCaBfNKeXcrrikahr-yVIPrsxZxyLSTwU">
            <a:extLst>
              <a:ext uri="{FF2B5EF4-FFF2-40B4-BE49-F238E27FC236}">
                <a16:creationId xmlns:a16="http://schemas.microsoft.com/office/drawing/2014/main" id="{6C93C7B8-2B43-024E-8B25-55D7E2B5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138" y="74613"/>
            <a:ext cx="6913562" cy="695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7" name="Line 17">
            <a:extLst>
              <a:ext uri="{FF2B5EF4-FFF2-40B4-BE49-F238E27FC236}">
                <a16:creationId xmlns:a16="http://schemas.microsoft.com/office/drawing/2014/main" id="{7D398953-7D4F-2448-9C96-F5F60F9F2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4825" y="-4289425"/>
            <a:ext cx="35845750" cy="0"/>
          </a:xfrm>
          <a:prstGeom prst="line">
            <a:avLst/>
          </a:prstGeom>
          <a:noFill/>
          <a:ln w="1270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diamond" w="med" len="med"/>
            <a:tailEnd w="med" len="med"/>
          </a:ln>
          <a:effectLst/>
        </p:spPr>
        <p:txBody>
          <a:bodyPr lIns="143833" tIns="71917" rIns="143833" bIns="71917"/>
          <a:lstStyle/>
          <a:p>
            <a:pPr algn="ctr" eaLnBrk="1" hangingPunct="1">
              <a:defRPr/>
            </a:pPr>
            <a:endParaRPr lang="en-US" sz="5017">
              <a:latin typeface="Trebuchet MS" pitchFamily="-112" charset="0"/>
              <a:ea typeface="+mn-ea"/>
            </a:endParaRPr>
          </a:p>
        </p:txBody>
      </p:sp>
      <p:sp>
        <p:nvSpPr>
          <p:cNvPr id="14340" name="Text Box 18">
            <a:extLst>
              <a:ext uri="{FF2B5EF4-FFF2-40B4-BE49-F238E27FC236}">
                <a16:creationId xmlns:a16="http://schemas.microsoft.com/office/drawing/2014/main" id="{0D34B6AD-F00E-2249-87D5-8B215634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816" y="608168"/>
            <a:ext cx="30037164" cy="39208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4375" tIns="82187" rIns="164375" bIns="82187">
            <a:spAutoFit/>
          </a:bodyPr>
          <a:lstStyle/>
          <a:p>
            <a:pPr algn="ctr" defTabSz="1642706" eaLnBrk="1" hangingPunct="1">
              <a:defRPr/>
            </a:pPr>
            <a:r>
              <a:rPr lang="en-US" sz="12200" b="1" dirty="0">
                <a:highlight>
                  <a:srgbClr val="FFFF00"/>
                </a:highlight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S</a:t>
            </a:r>
            <a:r>
              <a:rPr lang="en-US" sz="12200" b="1" dirty="0"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calable </a:t>
            </a:r>
            <a:r>
              <a:rPr lang="en-US" sz="12200" b="1" dirty="0">
                <a:highlight>
                  <a:srgbClr val="FFFF00"/>
                </a:highlight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C</a:t>
            </a:r>
            <a:r>
              <a:rPr lang="en-US" sz="12200" b="1" dirty="0"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yberinfrastructure for </a:t>
            </a:r>
            <a:r>
              <a:rPr lang="en-US" sz="12200" b="1" dirty="0">
                <a:highlight>
                  <a:srgbClr val="FFFF00"/>
                </a:highlight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A</a:t>
            </a:r>
            <a:r>
              <a:rPr lang="en-US" sz="12200" b="1" dirty="0"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rtificial </a:t>
            </a:r>
            <a:r>
              <a:rPr lang="en-US" sz="12200" b="1" dirty="0">
                <a:highlight>
                  <a:srgbClr val="FFFF00"/>
                </a:highlight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I</a:t>
            </a:r>
            <a:r>
              <a:rPr lang="en-US" sz="12200" b="1" dirty="0"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ntelligence and </a:t>
            </a:r>
            <a:r>
              <a:rPr lang="en-US" sz="12200" b="1" dirty="0">
                <a:highlight>
                  <a:srgbClr val="FFFF00"/>
                </a:highlight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L</a:t>
            </a:r>
            <a:r>
              <a:rPr lang="en-US" sz="12200" b="1" dirty="0"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ikelihood-</a:t>
            </a:r>
            <a:r>
              <a:rPr lang="en-US" sz="12200" b="1" dirty="0">
                <a:highlight>
                  <a:srgbClr val="FFFF00"/>
                </a:highlight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F</a:t>
            </a:r>
            <a:r>
              <a:rPr lang="en-US" sz="12200" b="1" dirty="0"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ree </a:t>
            </a:r>
            <a:r>
              <a:rPr lang="en-US" sz="12200" b="1" dirty="0">
                <a:highlight>
                  <a:srgbClr val="FFFF00"/>
                </a:highlight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In</a:t>
            </a:r>
            <a:r>
              <a:rPr lang="en-US" sz="12200" b="1" dirty="0">
                <a:latin typeface="Seravek" panose="020B0503040000020004" pitchFamily="34" charset="0"/>
                <a:ea typeface="AppleGothic" pitchFamily="2" charset="-127"/>
                <a:cs typeface="Apple Chancery" panose="03020702040506060504" pitchFamily="66" charset="-79"/>
              </a:rPr>
              <a:t>ference</a:t>
            </a:r>
          </a:p>
        </p:txBody>
      </p:sp>
      <p:sp>
        <p:nvSpPr>
          <p:cNvPr id="5140" name="Line 20">
            <a:extLst>
              <a:ext uri="{FF2B5EF4-FFF2-40B4-BE49-F238E27FC236}">
                <a16:creationId xmlns:a16="http://schemas.microsoft.com/office/drawing/2014/main" id="{C689E594-FC0D-9D4D-8FF5-75B530E19F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400" y="43480038"/>
            <a:ext cx="42486263" cy="55562"/>
          </a:xfrm>
          <a:prstGeom prst="line">
            <a:avLst/>
          </a:prstGeom>
          <a:noFill/>
          <a:ln w="203200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  <a:effectLst/>
        </p:spPr>
        <p:txBody>
          <a:bodyPr lIns="143833" tIns="71917" rIns="143833" bIns="71917"/>
          <a:lstStyle/>
          <a:p>
            <a:pPr algn="ctr" eaLnBrk="1" hangingPunct="1">
              <a:defRPr/>
            </a:pPr>
            <a:endParaRPr lang="en-US" sz="5017" dirty="0">
              <a:latin typeface="Trebuchet MS" pitchFamily="-112" charset="0"/>
              <a:ea typeface="+mn-ea"/>
            </a:endParaRPr>
          </a:p>
        </p:txBody>
      </p:sp>
      <p:sp>
        <p:nvSpPr>
          <p:cNvPr id="15366" name="Rectangle 83">
            <a:extLst>
              <a:ext uri="{FF2B5EF4-FFF2-40B4-BE49-F238E27FC236}">
                <a16:creationId xmlns:a16="http://schemas.microsoft.com/office/drawing/2014/main" id="{BFBEDAFC-06B8-7742-96CD-61E95617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917" y="4437950"/>
            <a:ext cx="29254948" cy="55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3833" tIns="71917" rIns="143833" bIns="71917">
            <a:spAutoFit/>
          </a:bodyPr>
          <a:lstStyle>
            <a:lvl1pPr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1163638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1163638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1163638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1163638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1200" b="1" dirty="0">
                <a:solidFill>
                  <a:srgbClr val="06192F"/>
                </a:solidFill>
              </a:rPr>
              <a:t>Mark Neubauer</a:t>
            </a:r>
            <a:endParaRPr lang="en-US" altLang="en-US" sz="5000" b="1" baseline="30000" dirty="0">
              <a:solidFill>
                <a:srgbClr val="06192F"/>
              </a:solidFill>
            </a:endParaRP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altLang="en-US" sz="4800" baseline="30000" dirty="0">
                <a:solidFill>
                  <a:srgbClr val="06192F"/>
                </a:solidFill>
              </a:rPr>
              <a:t>1</a:t>
            </a:r>
            <a:r>
              <a:rPr lang="en-US" altLang="en-US" sz="4800" i="1" dirty="0">
                <a:solidFill>
                  <a:srgbClr val="06192F"/>
                </a:solidFill>
              </a:rPr>
              <a:t>Department of Physics, University of Illinois at Urbana-Champaign, USA</a:t>
            </a:r>
            <a:endParaRPr lang="en-US" altLang="en-US" sz="4800" i="1" baseline="30000" dirty="0">
              <a:solidFill>
                <a:srgbClr val="06192F"/>
              </a:solidFill>
            </a:endParaRP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altLang="en-US" sz="4800" baseline="30000" dirty="0">
                <a:solidFill>
                  <a:srgbClr val="06192F"/>
                </a:solidFill>
              </a:rPr>
              <a:t>2</a:t>
            </a:r>
            <a:r>
              <a:rPr lang="en-US" altLang="en-US" sz="4800" i="1" dirty="0">
                <a:solidFill>
                  <a:srgbClr val="06192F"/>
                </a:solidFill>
              </a:rPr>
              <a:t>Department of Electrical and Computer Engineering, University of Illinois at Urbana-Champaign USA</a:t>
            </a: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altLang="en-US" sz="4800" baseline="30000" dirty="0">
                <a:solidFill>
                  <a:srgbClr val="06192F"/>
                </a:solidFill>
              </a:rPr>
              <a:t>3</a:t>
            </a:r>
            <a:r>
              <a:rPr lang="en-US" altLang="en-US" sz="4800" i="1" dirty="0">
                <a:solidFill>
                  <a:srgbClr val="06192F"/>
                </a:solidFill>
              </a:rPr>
              <a:t>National Center for Supercomputing Applications, Urbana, IL USA</a:t>
            </a:r>
            <a:endParaRPr lang="en-US" altLang="en-US" sz="4800" i="1" baseline="30000" dirty="0">
              <a:solidFill>
                <a:srgbClr val="06192F"/>
              </a:solidFill>
            </a:endParaRPr>
          </a:p>
          <a:p>
            <a:pPr algn="ctr" eaLnBrk="1" hangingPunct="1">
              <a:spcBef>
                <a:spcPts val="3000"/>
              </a:spcBef>
              <a:defRPr/>
            </a:pPr>
            <a:r>
              <a:rPr lang="en-US" altLang="en-US" sz="7000" b="1" dirty="0">
                <a:solidFill>
                  <a:srgbClr val="06192F"/>
                </a:solidFill>
              </a:rPr>
              <a:t>on behalf of the </a:t>
            </a:r>
            <a:r>
              <a:rPr lang="en-US" altLang="en-US" sz="7000" b="1" dirty="0">
                <a:solidFill>
                  <a:srgbClr val="06192F"/>
                </a:solidFill>
                <a:highlight>
                  <a:srgbClr val="FFFF00"/>
                </a:highlight>
                <a:latin typeface="Seravek" panose="020B0503040000020004" pitchFamily="34" charset="0"/>
                <a:ea typeface="AppleGothic" pitchFamily="2" charset="-127"/>
              </a:rPr>
              <a:t>SCAILFIN</a:t>
            </a:r>
            <a:r>
              <a:rPr lang="en-US" altLang="en-US" sz="7000" b="1" dirty="0">
                <a:solidFill>
                  <a:srgbClr val="06192F"/>
                </a:solidFill>
              </a:rPr>
              <a:t> Project Team</a:t>
            </a:r>
          </a:p>
        </p:txBody>
      </p:sp>
      <p:sp>
        <p:nvSpPr>
          <p:cNvPr id="2" name="Rectangle 84">
            <a:extLst>
              <a:ext uri="{FF2B5EF4-FFF2-40B4-BE49-F238E27FC236}">
                <a16:creationId xmlns:a16="http://schemas.microsoft.com/office/drawing/2014/main" id="{FA0BC938-6427-664A-977F-3BD5EC3F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075" y="15884525"/>
            <a:ext cx="26074688" cy="8761413"/>
          </a:xfrm>
          <a:prstGeom prst="rect">
            <a:avLst/>
          </a:prstGeom>
          <a:noFill/>
          <a:ln w="1778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en-US" sz="5017">
              <a:latin typeface="Trebuchet MS" charset="0"/>
              <a:ea typeface="+mn-ea"/>
            </a:endParaRPr>
          </a:p>
        </p:txBody>
      </p:sp>
      <p:sp>
        <p:nvSpPr>
          <p:cNvPr id="15423" name="Rectangle 83">
            <a:extLst>
              <a:ext uri="{FF2B5EF4-FFF2-40B4-BE49-F238E27FC236}">
                <a16:creationId xmlns:a16="http://schemas.microsoft.com/office/drawing/2014/main" id="{DEC0C223-0400-BB40-9419-ACD8EECE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2608500"/>
            <a:ext cx="408432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3833" tIns="71917" rIns="143833" bIns="71917">
            <a:spAutoFit/>
          </a:bodyPr>
          <a:lstStyle>
            <a:lvl1pPr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 defTabSz="1163638" eaLnBrk="0" hangingPunct="0"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1163638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1163638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1163638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1163638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5083" b="1" dirty="0">
                <a:solidFill>
                  <a:srgbClr val="06192F"/>
                </a:solidFill>
              </a:rPr>
              <a:t>NSF Large Facilities Workshop  /  April 2-4, 2019  /  Austin, Texas, USA</a:t>
            </a:r>
          </a:p>
        </p:txBody>
      </p:sp>
      <p:sp>
        <p:nvSpPr>
          <p:cNvPr id="112" name="Line 20">
            <a:extLst>
              <a:ext uri="{FF2B5EF4-FFF2-40B4-BE49-F238E27FC236}">
                <a16:creationId xmlns:a16="http://schemas.microsoft.com/office/drawing/2014/main" id="{EEB5D1D8-38F4-074C-A59F-77C4F5DDD9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3" y="234950"/>
            <a:ext cx="42686287" cy="46038"/>
          </a:xfrm>
          <a:prstGeom prst="line">
            <a:avLst/>
          </a:prstGeom>
          <a:noFill/>
          <a:ln w="203200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  <a:effectLst/>
        </p:spPr>
        <p:txBody>
          <a:bodyPr lIns="143833" tIns="71917" rIns="143833" bIns="71917"/>
          <a:lstStyle/>
          <a:p>
            <a:pPr algn="ctr" eaLnBrk="1" hangingPunct="1">
              <a:defRPr/>
            </a:pPr>
            <a:endParaRPr lang="en-US" sz="5017" dirty="0">
              <a:latin typeface="Trebuchet MS" pitchFamily="-112" charset="0"/>
              <a:ea typeface="+mn-ea"/>
            </a:endParaRPr>
          </a:p>
        </p:txBody>
      </p:sp>
      <p:sp>
        <p:nvSpPr>
          <p:cNvPr id="113" name="Line 20">
            <a:extLst>
              <a:ext uri="{FF2B5EF4-FFF2-40B4-BE49-F238E27FC236}">
                <a16:creationId xmlns:a16="http://schemas.microsoft.com/office/drawing/2014/main" id="{ADF2DBE9-D17F-044B-9D2A-67D2A843E5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22900" y="849313"/>
            <a:ext cx="58738" cy="42192575"/>
          </a:xfrm>
          <a:prstGeom prst="line">
            <a:avLst/>
          </a:prstGeom>
          <a:noFill/>
          <a:ln w="203200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  <a:effectLst/>
        </p:spPr>
        <p:txBody>
          <a:bodyPr lIns="143833" tIns="71917" rIns="143833" bIns="71917"/>
          <a:lstStyle/>
          <a:p>
            <a:pPr algn="ctr" eaLnBrk="1" hangingPunct="1">
              <a:defRPr/>
            </a:pPr>
            <a:endParaRPr lang="en-US" sz="5017" dirty="0">
              <a:latin typeface="Trebuchet MS" pitchFamily="-112" charset="0"/>
              <a:ea typeface="+mn-ea"/>
            </a:endParaRPr>
          </a:p>
        </p:txBody>
      </p:sp>
      <p:sp>
        <p:nvSpPr>
          <p:cNvPr id="114" name="Line 20">
            <a:extLst>
              <a:ext uri="{FF2B5EF4-FFF2-40B4-BE49-F238E27FC236}">
                <a16:creationId xmlns:a16="http://schemas.microsoft.com/office/drawing/2014/main" id="{23B3F7C9-3E3E-D64B-9465-4E3A941055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675" y="696913"/>
            <a:ext cx="20638" cy="42344975"/>
          </a:xfrm>
          <a:prstGeom prst="line">
            <a:avLst/>
          </a:prstGeom>
          <a:noFill/>
          <a:ln w="203200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  <a:effectLst/>
        </p:spPr>
        <p:txBody>
          <a:bodyPr lIns="143833" tIns="71917" rIns="143833" bIns="71917"/>
          <a:lstStyle/>
          <a:p>
            <a:pPr algn="ctr" eaLnBrk="1" hangingPunct="1">
              <a:defRPr/>
            </a:pPr>
            <a:endParaRPr lang="en-US" sz="5017" dirty="0">
              <a:latin typeface="Trebuchet MS" pitchFamily="-112" charset="0"/>
              <a:ea typeface="+mn-ea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3A11FE2-BEA6-0B42-9A5A-189E01D60C62}"/>
              </a:ext>
            </a:extLst>
          </p:cNvPr>
          <p:cNvSpPr/>
          <p:nvPr/>
        </p:nvSpPr>
        <p:spPr>
          <a:xfrm>
            <a:off x="438150" y="6710363"/>
            <a:ext cx="6802438" cy="1262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0812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600" dirty="0">
                <a:solidFill>
                  <a:schemeClr val="accent5"/>
                </a:solidFill>
                <a:latin typeface="Calibri"/>
                <a:ea typeface="+mn-ea"/>
                <a:hlinkClick r:id="rId6"/>
              </a:rPr>
              <a:t>scailfin.github.io</a:t>
            </a:r>
            <a:endParaRPr lang="en-US" sz="7600" dirty="0">
              <a:solidFill>
                <a:schemeClr val="accent5"/>
              </a:solidFill>
              <a:latin typeface="Calibri"/>
              <a:ea typeface="+mn-ea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861BEBC-A458-E546-9D39-44C307E08130}"/>
              </a:ext>
            </a:extLst>
          </p:cNvPr>
          <p:cNvSpPr/>
          <p:nvPr/>
        </p:nvSpPr>
        <p:spPr>
          <a:xfrm>
            <a:off x="38395275" y="6916738"/>
            <a:ext cx="4740275" cy="2862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6000" dirty="0">
                <a:latin typeface="Calibri" panose="020F0502020204030204" pitchFamily="34" charset="0"/>
              </a:rPr>
              <a:t>OAC-</a:t>
            </a:r>
            <a:r>
              <a:rPr lang="en-US" sz="6000" dirty="0">
                <a:solidFill>
                  <a:schemeClr val="accent5"/>
                </a:solidFill>
                <a:hlinkClick r:id="rId7"/>
              </a:rPr>
              <a:t>1841456</a:t>
            </a:r>
            <a:endParaRPr lang="en-US" sz="6000" dirty="0">
              <a:solidFill>
                <a:schemeClr val="accent5"/>
              </a:solidFill>
            </a:endParaRPr>
          </a:p>
          <a:p>
            <a:pPr algn="r" eaLnBrk="1" hangingPunct="1">
              <a:defRPr/>
            </a:pPr>
            <a:r>
              <a:rPr lang="en-US" sz="6000" dirty="0">
                <a:solidFill>
                  <a:schemeClr val="accent5"/>
                </a:solidFill>
                <a:hlinkClick r:id="rId8"/>
              </a:rPr>
              <a:t>1841471</a:t>
            </a:r>
            <a:endParaRPr lang="en-US" sz="6000" dirty="0">
              <a:solidFill>
                <a:schemeClr val="accent5"/>
              </a:solidFill>
            </a:endParaRPr>
          </a:p>
          <a:p>
            <a:pPr algn="r" eaLnBrk="1" hangingPunct="1">
              <a:defRPr/>
            </a:pPr>
            <a:r>
              <a:rPr lang="en-US" sz="6000" dirty="0">
                <a:solidFill>
                  <a:schemeClr val="accent5"/>
                </a:solidFill>
                <a:hlinkClick r:id="rId9"/>
              </a:rPr>
              <a:t>1841448</a:t>
            </a:r>
            <a:endParaRPr lang="en-US" sz="6000" b="1" dirty="0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  <p:sp>
        <p:nvSpPr>
          <p:cNvPr id="15375" name="Rectangle 2">
            <a:extLst>
              <a:ext uri="{FF2B5EF4-FFF2-40B4-BE49-F238E27FC236}">
                <a16:creationId xmlns:a16="http://schemas.microsoft.com/office/drawing/2014/main" id="{D4131DBC-6A8B-C343-A91B-FAE1D7E1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3450" y="4918075"/>
            <a:ext cx="25892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5000" b="1" baseline="30000">
                <a:solidFill>
                  <a:srgbClr val="06192F"/>
                </a:solidFill>
              </a:rPr>
              <a:t>1,2,3</a:t>
            </a:r>
            <a:endParaRPr lang="en-US" altLang="en-US" sz="5000"/>
          </a:p>
        </p:txBody>
      </p:sp>
      <p:sp>
        <p:nvSpPr>
          <p:cNvPr id="120" name="Rectangle 84">
            <a:extLst>
              <a:ext uri="{FF2B5EF4-FFF2-40B4-BE49-F238E27FC236}">
                <a16:creationId xmlns:a16="http://schemas.microsoft.com/office/drawing/2014/main" id="{68CFE0E4-A3F2-0A4C-A06B-FBE28D7E2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5916275"/>
            <a:ext cx="15884525" cy="5541963"/>
          </a:xfrm>
          <a:prstGeom prst="rect">
            <a:avLst/>
          </a:prstGeom>
          <a:noFill/>
          <a:ln w="1778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en-US" sz="5017">
              <a:latin typeface="Trebuchet MS" charset="0"/>
              <a:ea typeface="+mn-ea"/>
            </a:endParaRPr>
          </a:p>
        </p:txBody>
      </p:sp>
      <p:sp>
        <p:nvSpPr>
          <p:cNvPr id="15377" name="TextBox 85">
            <a:extLst>
              <a:ext uri="{FF2B5EF4-FFF2-40B4-BE49-F238E27FC236}">
                <a16:creationId xmlns:a16="http://schemas.microsoft.com/office/drawing/2014/main" id="{360265E9-24FF-1F40-A14F-0F65C145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15086013"/>
            <a:ext cx="7399337" cy="1477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7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0" b="1">
                <a:solidFill>
                  <a:srgbClr val="FF0000"/>
                </a:solidFill>
              </a:rPr>
              <a:t>Science Driver</a:t>
            </a:r>
          </a:p>
        </p:txBody>
      </p:sp>
      <p:sp>
        <p:nvSpPr>
          <p:cNvPr id="122" name="Rectangle 84">
            <a:extLst>
              <a:ext uri="{FF2B5EF4-FFF2-40B4-BE49-F238E27FC236}">
                <a16:creationId xmlns:a16="http://schemas.microsoft.com/office/drawing/2014/main" id="{F228D602-EA92-F242-A3C1-C6451D0D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075" y="37668200"/>
            <a:ext cx="26074688" cy="4611688"/>
          </a:xfrm>
          <a:prstGeom prst="rect">
            <a:avLst/>
          </a:prstGeom>
          <a:noFill/>
          <a:ln w="1778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en-US" sz="5017">
              <a:latin typeface="Trebuchet MS" charset="0"/>
              <a:ea typeface="+mn-ea"/>
            </a:endParaRPr>
          </a:p>
        </p:txBody>
      </p:sp>
      <p:sp>
        <p:nvSpPr>
          <p:cNvPr id="15379" name="TextBox 85">
            <a:extLst>
              <a:ext uri="{FF2B5EF4-FFF2-40B4-BE49-F238E27FC236}">
                <a16:creationId xmlns:a16="http://schemas.microsoft.com/office/drawing/2014/main" id="{E1ADB885-0D6A-364E-9BCA-085221F2D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6413" y="36930013"/>
            <a:ext cx="10893425" cy="1477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7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0" b="1">
                <a:solidFill>
                  <a:srgbClr val="FF0000"/>
                </a:solidFill>
              </a:rPr>
              <a:t>The SCAILFIN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0DCCD-6B94-C74D-B381-DB298486DECA}"/>
              </a:ext>
            </a:extLst>
          </p:cNvPr>
          <p:cNvSpPr/>
          <p:nvPr/>
        </p:nvSpPr>
        <p:spPr>
          <a:xfrm>
            <a:off x="992188" y="16505238"/>
            <a:ext cx="15427325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7200" dirty="0">
                <a:latin typeface="+mn-lt"/>
              </a:rPr>
              <a:t>Analysis of data from the Large Hadron Collider is the primary science driver, yet the technology is sufficiently generic to be applicable to other scientific efforts</a:t>
            </a:r>
          </a:p>
        </p:txBody>
      </p:sp>
      <p:sp>
        <p:nvSpPr>
          <p:cNvPr id="125" name="Rectangle 84">
            <a:extLst>
              <a:ext uri="{FF2B5EF4-FFF2-40B4-BE49-F238E27FC236}">
                <a16:creationId xmlns:a16="http://schemas.microsoft.com/office/drawing/2014/main" id="{F386979E-D94C-0D4E-833E-333CB1292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2272625"/>
            <a:ext cx="15884525" cy="20007263"/>
          </a:xfrm>
          <a:prstGeom prst="rect">
            <a:avLst/>
          </a:prstGeom>
          <a:noFill/>
          <a:ln w="1778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en-US" sz="5017">
              <a:latin typeface="Trebuchet MS" charset="0"/>
              <a:ea typeface="+mn-ea"/>
            </a:endParaRPr>
          </a:p>
        </p:txBody>
      </p:sp>
      <p:sp>
        <p:nvSpPr>
          <p:cNvPr id="15382" name="TextBox 85">
            <a:extLst>
              <a:ext uri="{FF2B5EF4-FFF2-40B4-BE49-F238E27FC236}">
                <a16:creationId xmlns:a16="http://schemas.microsoft.com/office/drawing/2014/main" id="{DC2BD84C-A0C6-FE49-873D-B7114714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8" y="21590000"/>
            <a:ext cx="5475287" cy="1476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7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0" b="1">
                <a:solidFill>
                  <a:srgbClr val="FF0000"/>
                </a:solidFill>
              </a:rPr>
              <a:t>Main Goal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DA80A99-E5BF-BF47-8FA2-865AFDBC02B4}"/>
              </a:ext>
            </a:extLst>
          </p:cNvPr>
          <p:cNvSpPr/>
          <p:nvPr/>
        </p:nvSpPr>
        <p:spPr>
          <a:xfrm>
            <a:off x="955675" y="22882225"/>
            <a:ext cx="15501938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7200" dirty="0">
                <a:latin typeface="+mn-lt"/>
              </a:rPr>
              <a:t>Deploy AI and LFI methods and software using scalable cyberinfrastructure to be integrated into existing CI elements, such as the REANA system, to increase the discovery reach of data-intensive science</a:t>
            </a:r>
          </a:p>
        </p:txBody>
      </p:sp>
      <p:sp>
        <p:nvSpPr>
          <p:cNvPr id="128" name="Rectangle 84">
            <a:extLst>
              <a:ext uri="{FF2B5EF4-FFF2-40B4-BE49-F238E27FC236}">
                <a16:creationId xmlns:a16="http://schemas.microsoft.com/office/drawing/2014/main" id="{C386859E-EF4D-084A-A128-A72E5E20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0768013"/>
            <a:ext cx="20940712" cy="4289425"/>
          </a:xfrm>
          <a:prstGeom prst="rect">
            <a:avLst/>
          </a:prstGeom>
          <a:noFill/>
          <a:ln w="1778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en-US" sz="5017">
              <a:latin typeface="Trebuchet MS" charset="0"/>
              <a:ea typeface="+mn-ea"/>
            </a:endParaRPr>
          </a:p>
        </p:txBody>
      </p:sp>
      <p:sp>
        <p:nvSpPr>
          <p:cNvPr id="15385" name="TextBox 85">
            <a:extLst>
              <a:ext uri="{FF2B5EF4-FFF2-40B4-BE49-F238E27FC236}">
                <a16:creationId xmlns:a16="http://schemas.microsoft.com/office/drawing/2014/main" id="{27B11EAF-5D0D-5340-960D-36381E36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10028238"/>
            <a:ext cx="15284450" cy="1477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7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0" b="1">
                <a:solidFill>
                  <a:srgbClr val="FF0000"/>
                </a:solidFill>
              </a:rPr>
              <a:t>What is Artificial Intelligence?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FFE43CB-FFCB-4C49-9D4C-D1DB0E9C71F5}"/>
              </a:ext>
            </a:extLst>
          </p:cNvPr>
          <p:cNvSpPr/>
          <p:nvPr/>
        </p:nvSpPr>
        <p:spPr>
          <a:xfrm>
            <a:off x="893763" y="11442700"/>
            <a:ext cx="20343812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7200" dirty="0">
                <a:latin typeface="+mn-lt"/>
              </a:rPr>
              <a:t>Systems that make decisions usually requiring a human level of expertise, possessing the qualities of intentionality, intelligence and adaptability </a:t>
            </a:r>
            <a:r>
              <a:rPr lang="en-US" sz="4800" dirty="0">
                <a:latin typeface="+mn-lt"/>
              </a:rPr>
              <a:t>(</a:t>
            </a:r>
            <a:r>
              <a:rPr lang="en-US" sz="4800" i="1" dirty="0">
                <a:latin typeface="+mn-lt"/>
              </a:rPr>
              <a:t>definitions vary</a:t>
            </a:r>
            <a:r>
              <a:rPr lang="en-US" sz="4800" dirty="0">
                <a:latin typeface="+mn-lt"/>
              </a:rPr>
              <a:t>)</a:t>
            </a:r>
          </a:p>
        </p:txBody>
      </p:sp>
      <p:sp>
        <p:nvSpPr>
          <p:cNvPr id="131" name="Rectangle 84">
            <a:extLst>
              <a:ext uri="{FF2B5EF4-FFF2-40B4-BE49-F238E27FC236}">
                <a16:creationId xmlns:a16="http://schemas.microsoft.com/office/drawing/2014/main" id="{88F35AB4-B013-EC4B-923F-F26E2A73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2463" y="10747375"/>
            <a:ext cx="20942300" cy="4368800"/>
          </a:xfrm>
          <a:prstGeom prst="rect">
            <a:avLst/>
          </a:prstGeom>
          <a:noFill/>
          <a:ln w="1778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en-US" sz="5017">
              <a:latin typeface="Trebuchet MS" charset="0"/>
              <a:ea typeface="+mn-ea"/>
            </a:endParaRPr>
          </a:p>
        </p:txBody>
      </p:sp>
      <p:sp>
        <p:nvSpPr>
          <p:cNvPr id="15388" name="TextBox 85">
            <a:extLst>
              <a:ext uri="{FF2B5EF4-FFF2-40B4-BE49-F238E27FC236}">
                <a16:creationId xmlns:a16="http://schemas.microsoft.com/office/drawing/2014/main" id="{2FA585D9-4585-944D-9DAD-5A49EB885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7113" y="9966325"/>
            <a:ext cx="17743487" cy="1476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7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0" b="1">
                <a:solidFill>
                  <a:srgbClr val="FF0000"/>
                </a:solidFill>
              </a:rPr>
              <a:t>What is Likelihood-Free Inference?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9B38213-5B4D-7640-866B-2CC5D080DCD7}"/>
              </a:ext>
            </a:extLst>
          </p:cNvPr>
          <p:cNvSpPr/>
          <p:nvPr/>
        </p:nvSpPr>
        <p:spPr>
          <a:xfrm>
            <a:off x="22472650" y="11387138"/>
            <a:ext cx="20397788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7200" dirty="0">
                <a:latin typeface="+mn-lt"/>
              </a:rPr>
              <a:t>Methods used to constrain parameters of a model by finding the values which yield simulated data that closely resembles the observed data            </a:t>
            </a:r>
            <a:r>
              <a:rPr lang="en-US" sz="48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en-US" sz="4800" i="1" dirty="0">
                <a:solidFill>
                  <a:prstClr val="black"/>
                </a:solidFill>
                <a:latin typeface="Times New Roman"/>
              </a:rPr>
              <a:t>definitions vary</a:t>
            </a:r>
            <a:r>
              <a:rPr lang="en-US" sz="4800" dirty="0">
                <a:solidFill>
                  <a:prstClr val="black"/>
                </a:solidFill>
                <a:latin typeface="Times New Roman"/>
              </a:rPr>
              <a:t>)</a:t>
            </a:r>
            <a:endParaRPr lang="en-US" sz="7200" dirty="0">
              <a:latin typeface="+mn-lt"/>
            </a:endParaRPr>
          </a:p>
        </p:txBody>
      </p:sp>
      <p:sp>
        <p:nvSpPr>
          <p:cNvPr id="15390" name="TextBox 85">
            <a:extLst>
              <a:ext uri="{FF2B5EF4-FFF2-40B4-BE49-F238E27FC236}">
                <a16:creationId xmlns:a16="http://schemas.microsoft.com/office/drawing/2014/main" id="{8665DE71-FD4C-4640-8CF3-CF7C4ECCF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1388" y="15174913"/>
            <a:ext cx="8872537" cy="1476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7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0" b="1">
                <a:solidFill>
                  <a:srgbClr val="FF0000"/>
                </a:solidFill>
              </a:rPr>
              <a:t>LFI Methodology</a:t>
            </a:r>
          </a:p>
        </p:txBody>
      </p:sp>
      <p:pic>
        <p:nvPicPr>
          <p:cNvPr id="15391" name="Picture 140">
            <a:extLst>
              <a:ext uri="{FF2B5EF4-FFF2-40B4-BE49-F238E27FC236}">
                <a16:creationId xmlns:a16="http://schemas.microsoft.com/office/drawing/2014/main" id="{FFD9C04A-9058-7C43-8CDD-AD5C60F9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8882975"/>
            <a:ext cx="15619412" cy="128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D87C945D-3FEC-164C-821E-60C4D9D86874}"/>
              </a:ext>
            </a:extLst>
          </p:cNvPr>
          <p:cNvSpPr/>
          <p:nvPr/>
        </p:nvSpPr>
        <p:spPr>
          <a:xfrm>
            <a:off x="12682538" y="29327475"/>
            <a:ext cx="3224212" cy="2455863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7680" dirty="0"/>
              <a:t>REANA system</a:t>
            </a:r>
          </a:p>
        </p:txBody>
      </p:sp>
      <p:sp>
        <p:nvSpPr>
          <p:cNvPr id="143" name="Rectangle 84">
            <a:extLst>
              <a:ext uri="{FF2B5EF4-FFF2-40B4-BE49-F238E27FC236}">
                <a16:creationId xmlns:a16="http://schemas.microsoft.com/office/drawing/2014/main" id="{0BB5906C-AEBD-914D-B499-F3C84562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075" y="25500013"/>
            <a:ext cx="26130250" cy="11336337"/>
          </a:xfrm>
          <a:prstGeom prst="rect">
            <a:avLst/>
          </a:prstGeom>
          <a:noFill/>
          <a:ln w="1778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en-US" sz="5017">
              <a:latin typeface="Trebuchet MS" charset="0"/>
              <a:ea typeface="+mn-ea"/>
            </a:endParaRPr>
          </a:p>
        </p:txBody>
      </p:sp>
      <p:sp>
        <p:nvSpPr>
          <p:cNvPr id="15394" name="TextBox 85">
            <a:extLst>
              <a:ext uri="{FF2B5EF4-FFF2-40B4-BE49-F238E27FC236}">
                <a16:creationId xmlns:a16="http://schemas.microsoft.com/office/drawing/2014/main" id="{426CC8AF-5DE6-8A4A-9BAB-B2360C2BF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2288" y="24733250"/>
            <a:ext cx="16386175" cy="1477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3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7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0" b="1">
                <a:solidFill>
                  <a:srgbClr val="FF0000"/>
                </a:solidFill>
              </a:rPr>
              <a:t>Catalyzing Convergent 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DDC92-C96D-474C-9F70-42020680E5D8}"/>
              </a:ext>
            </a:extLst>
          </p:cNvPr>
          <p:cNvSpPr/>
          <p:nvPr/>
        </p:nvSpPr>
        <p:spPr>
          <a:xfrm>
            <a:off x="17279938" y="26369963"/>
            <a:ext cx="25906412" cy="100647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indent="-857250" eaLnBrk="1" hangingPunct="1">
              <a:buSzPct val="140000"/>
              <a:buFont typeface="Arial" panose="020B0604020202020204" pitchFamily="34" charset="0"/>
              <a:buChar char="•"/>
              <a:defRPr/>
            </a:pPr>
            <a:r>
              <a:rPr lang="en-US" sz="7200" dirty="0">
                <a:solidFill>
                  <a:srgbClr val="000000"/>
                </a:solidFill>
                <a:latin typeface="+mn-lt"/>
              </a:rPr>
              <a:t>The abstract LFI problem formulation has been demonstrated as the </a:t>
            </a:r>
            <a:r>
              <a:rPr lang="en-US" sz="7200" i="1" dirty="0">
                <a:solidFill>
                  <a:srgbClr val="000000"/>
                </a:solidFill>
                <a:latin typeface="+mn-lt"/>
              </a:rPr>
              <a:t>lingua franc</a:t>
            </a:r>
            <a:r>
              <a:rPr lang="en-US" sz="7200" dirty="0">
                <a:solidFill>
                  <a:srgbClr val="000000"/>
                </a:solidFill>
                <a:latin typeface="+mn-lt"/>
              </a:rPr>
              <a:t>a for a diverse range of scientific problems</a:t>
            </a:r>
          </a:p>
          <a:p>
            <a:pPr marL="857250" indent="-857250" eaLnBrk="1" hangingPunct="1">
              <a:buSzPct val="140000"/>
              <a:buFont typeface="Arial" panose="020B0604020202020204" pitchFamily="34" charset="0"/>
              <a:buChar char="•"/>
              <a:defRPr/>
            </a:pPr>
            <a:r>
              <a:rPr lang="en-US" sz="7200" dirty="0">
                <a:solidFill>
                  <a:srgbClr val="000000"/>
                </a:solidFill>
                <a:latin typeface="+mn-lt"/>
              </a:rPr>
              <a:t>Current tools for many tasks are limited by a lack of scalability for data-intensive problems with computationally-intensive simulators</a:t>
            </a:r>
          </a:p>
          <a:p>
            <a:pPr marL="857250" indent="-857250" eaLnBrk="1" hangingPunct="1">
              <a:buSzPct val="140000"/>
              <a:buFont typeface="Arial" panose="020B0604020202020204" pitchFamily="34" charset="0"/>
              <a:buChar char="•"/>
              <a:defRPr/>
            </a:pPr>
            <a:r>
              <a:rPr lang="en-US" sz="7200" dirty="0">
                <a:solidFill>
                  <a:srgbClr val="000000"/>
                </a:solidFill>
                <a:latin typeface="+mn-lt"/>
              </a:rPr>
              <a:t>Tools will be designed to be scalable and immediately deployable on a diverse set of computing resources, including HPCs </a:t>
            </a:r>
          </a:p>
          <a:p>
            <a:pPr marL="857250" indent="-857250" eaLnBrk="1" hangingPunct="1">
              <a:buSzPct val="140000"/>
              <a:buFont typeface="Arial" panose="020B0604020202020204" pitchFamily="34" charset="0"/>
              <a:buChar char="•"/>
              <a:defRPr/>
            </a:pPr>
            <a:r>
              <a:rPr lang="en-US" sz="7200" dirty="0">
                <a:solidFill>
                  <a:srgbClr val="000000"/>
                </a:solidFill>
                <a:latin typeface="+mn-lt"/>
              </a:rPr>
              <a:t>Integrating common workflow languages to drive an optimization of ML components and to orchestrate large-scale workflows lowers the barrier-to-entry for researchers from other science domains</a:t>
            </a:r>
            <a:endParaRPr lang="en-US" sz="7200" dirty="0">
              <a:latin typeface="+mn-lt"/>
            </a:endParaRPr>
          </a:p>
        </p:txBody>
      </p:sp>
      <p:pic>
        <p:nvPicPr>
          <p:cNvPr id="15396" name="Picture 20">
            <a:extLst>
              <a:ext uri="{FF2B5EF4-FFF2-40B4-BE49-F238E27FC236}">
                <a16:creationId xmlns:a16="http://schemas.microsoft.com/office/drawing/2014/main" id="{725205B6-D437-8247-AEA0-89E82FFE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575" y="38896925"/>
            <a:ext cx="186055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7" name="Picture 26">
            <a:extLst>
              <a:ext uri="{FF2B5EF4-FFF2-40B4-BE49-F238E27FC236}">
                <a16:creationId xmlns:a16="http://schemas.microsoft.com/office/drawing/2014/main" id="{88B19F60-B2CA-D543-BAC8-E6B0B156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00" y="38723888"/>
            <a:ext cx="3214688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8" name="Picture 30">
            <a:extLst>
              <a:ext uri="{FF2B5EF4-FFF2-40B4-BE49-F238E27FC236}">
                <a16:creationId xmlns:a16="http://schemas.microsoft.com/office/drawing/2014/main" id="{032BC8FE-E372-BD48-928E-5D7831AC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425" y="38446075"/>
            <a:ext cx="18383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3CD2D15-AFA7-F841-A119-F1B2D49F17BF}"/>
              </a:ext>
            </a:extLst>
          </p:cNvPr>
          <p:cNvSpPr/>
          <p:nvPr/>
        </p:nvSpPr>
        <p:spPr>
          <a:xfrm>
            <a:off x="19542125" y="38407975"/>
            <a:ext cx="5678488" cy="3662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J. Bonham</a:t>
            </a:r>
          </a:p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B. </a:t>
            </a:r>
            <a:r>
              <a:rPr lang="en-US" sz="5800" b="1" i="1" dirty="0" err="1">
                <a:latin typeface="Seravek" panose="020B0503040000020004" pitchFamily="34" charset="0"/>
              </a:rPr>
              <a:t>Galewsky</a:t>
            </a:r>
            <a:endParaRPr lang="en-US" sz="5800" b="1" i="1" dirty="0">
              <a:latin typeface="Seravek" panose="020B0503040000020004" pitchFamily="34" charset="0"/>
            </a:endParaRPr>
          </a:p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D. Katz </a:t>
            </a:r>
            <a:r>
              <a:rPr lang="en-US" sz="5800" dirty="0">
                <a:latin typeface="+mj-lt"/>
              </a:rPr>
              <a:t>(co-PI)</a:t>
            </a:r>
          </a:p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M. Neubauer </a:t>
            </a:r>
            <a:r>
              <a:rPr lang="en-US" sz="5800" dirty="0">
                <a:latin typeface="+mj-lt"/>
              </a:rPr>
              <a:t>(PI)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0DB6112-E7C9-2D40-B7DE-AA645FAF67EF}"/>
              </a:ext>
            </a:extLst>
          </p:cNvPr>
          <p:cNvSpPr/>
          <p:nvPr/>
        </p:nvSpPr>
        <p:spPr>
          <a:xfrm>
            <a:off x="29016325" y="38723888"/>
            <a:ext cx="5689600" cy="2770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K.-P.-H. </a:t>
            </a:r>
            <a:r>
              <a:rPr lang="en-US" sz="5800" b="1" i="1" dirty="0" err="1">
                <a:latin typeface="Seravek" panose="020B0503040000020004" pitchFamily="34" charset="0"/>
              </a:rPr>
              <a:t>Anampa</a:t>
            </a:r>
            <a:endParaRPr lang="en-US" sz="5800" b="1" i="1" dirty="0">
              <a:latin typeface="Seravek" panose="020B0503040000020004" pitchFamily="34" charset="0"/>
            </a:endParaRPr>
          </a:p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C. </a:t>
            </a:r>
            <a:r>
              <a:rPr lang="en-US" sz="5800" b="1" i="1" dirty="0" err="1">
                <a:latin typeface="Seravek" panose="020B0503040000020004" pitchFamily="34" charset="0"/>
              </a:rPr>
              <a:t>Kankel</a:t>
            </a:r>
            <a:endParaRPr lang="en-US" sz="5800" b="1" i="1" dirty="0">
              <a:latin typeface="Seravek" panose="020B0503040000020004" pitchFamily="34" charset="0"/>
            </a:endParaRPr>
          </a:p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M. Hildreth</a:t>
            </a:r>
            <a:r>
              <a:rPr lang="en-US" sz="5800" dirty="0">
                <a:latin typeface="+mj-lt"/>
              </a:rPr>
              <a:t> (PI)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29B9A6A-074E-A846-90B7-29B4AEDEA9E5}"/>
              </a:ext>
            </a:extLst>
          </p:cNvPr>
          <p:cNvSpPr/>
          <p:nvPr/>
        </p:nvSpPr>
        <p:spPr>
          <a:xfrm>
            <a:off x="37350700" y="38785800"/>
            <a:ext cx="5751513" cy="277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K. Cranmer </a:t>
            </a:r>
            <a:r>
              <a:rPr lang="en-US" sz="5800" dirty="0">
                <a:latin typeface="+mj-lt"/>
              </a:rPr>
              <a:t>(PI)</a:t>
            </a:r>
          </a:p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I.-E. Morales</a:t>
            </a:r>
          </a:p>
          <a:p>
            <a:pPr eaLnBrk="1" hangingPunct="1">
              <a:defRPr/>
            </a:pPr>
            <a:r>
              <a:rPr lang="en-US" sz="5800" b="1" i="1" dirty="0">
                <a:latin typeface="Seravek" panose="020B0503040000020004" pitchFamily="34" charset="0"/>
              </a:rPr>
              <a:t>H. Mueller </a:t>
            </a:r>
            <a:r>
              <a:rPr lang="en-US" sz="5800" dirty="0">
                <a:latin typeface="+mj-lt"/>
              </a:rPr>
              <a:t>(co-PI)</a:t>
            </a:r>
          </a:p>
        </p:txBody>
      </p:sp>
      <p:pic>
        <p:nvPicPr>
          <p:cNvPr id="15402" name="Picture 4">
            <a:extLst>
              <a:ext uri="{FF2B5EF4-FFF2-40B4-BE49-F238E27FC236}">
                <a16:creationId xmlns:a16="http://schemas.microsoft.com/office/drawing/2014/main" id="{882FD70E-F826-4642-9807-387A9C81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31402338"/>
            <a:ext cx="2719388" cy="9159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èle par défaut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112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6067</TotalTime>
  <Words>343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Trebuchet MS</vt:lpstr>
      <vt:lpstr>ＭＳ Ｐゴシック</vt:lpstr>
      <vt:lpstr>Arial</vt:lpstr>
      <vt:lpstr>Times New Roman</vt:lpstr>
      <vt:lpstr>Calibri</vt:lpstr>
      <vt:lpstr>Seravek</vt:lpstr>
      <vt:lpstr>Modèle par défaut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Neubauer, Mark</cp:lastModifiedBy>
  <cp:revision>237</cp:revision>
  <cp:lastPrinted>2009-03-03T18:28:18Z</cp:lastPrinted>
  <dcterms:created xsi:type="dcterms:W3CDTF">2009-10-15T21:07:45Z</dcterms:created>
  <dcterms:modified xsi:type="dcterms:W3CDTF">2019-04-04T04:07:33Z</dcterms:modified>
</cp:coreProperties>
</file>