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3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0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48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375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3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322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711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5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01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09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38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800F-8D81-4941-A081-9E1EC3F9DFC9}" type="datetimeFigureOut">
              <a:rPr lang="nl-NL" smtClean="0"/>
              <a:t>15-6-2017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1188-0F54-43AA-95D6-A2739F409E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Pic2Pay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8" y="816122"/>
            <a:ext cx="1243531" cy="12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 diagram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4787750" y="4637970"/>
            <a:ext cx="1426129" cy="8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Domain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73101" y="1393100"/>
            <a:ext cx="15407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Orchestrator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1213780" y="3041759"/>
            <a:ext cx="1227415" cy="6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FD</a:t>
            </a:r>
            <a:endParaRPr lang="nl-NL" sz="1400" dirty="0"/>
          </a:p>
        </p:txBody>
      </p:sp>
      <p:sp>
        <p:nvSpPr>
          <p:cNvPr id="7" name="Rectangle 6"/>
          <p:cNvSpPr/>
          <p:nvPr/>
        </p:nvSpPr>
        <p:spPr>
          <a:xfrm>
            <a:off x="2789527" y="3041759"/>
            <a:ext cx="1227415" cy="6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OCR</a:t>
            </a:r>
            <a:endParaRPr lang="nl-NL" sz="1400" dirty="0"/>
          </a:p>
        </p:txBody>
      </p:sp>
      <p:sp>
        <p:nvSpPr>
          <p:cNvPr id="8" name="Rectangle 7"/>
          <p:cNvSpPr/>
          <p:nvPr/>
        </p:nvSpPr>
        <p:spPr>
          <a:xfrm>
            <a:off x="4365274" y="3041759"/>
            <a:ext cx="1227415" cy="6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Collector</a:t>
            </a:r>
            <a:endParaRPr lang="nl-NL" sz="1400" dirty="0"/>
          </a:p>
        </p:txBody>
      </p:sp>
      <p:sp>
        <p:nvSpPr>
          <p:cNvPr id="9" name="Rectangle 8"/>
          <p:cNvSpPr/>
          <p:nvPr/>
        </p:nvSpPr>
        <p:spPr>
          <a:xfrm>
            <a:off x="7516768" y="3041759"/>
            <a:ext cx="1227415" cy="6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Validator</a:t>
            </a:r>
            <a:endParaRPr lang="nl-NL" sz="1400" dirty="0"/>
          </a:p>
        </p:txBody>
      </p:sp>
      <p:sp>
        <p:nvSpPr>
          <p:cNvPr id="10" name="Rectangle 9"/>
          <p:cNvSpPr/>
          <p:nvPr/>
        </p:nvSpPr>
        <p:spPr>
          <a:xfrm>
            <a:off x="5941021" y="3041759"/>
            <a:ext cx="1227415" cy="6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Corrector</a:t>
            </a:r>
            <a:endParaRPr lang="nl-NL" sz="1400" dirty="0"/>
          </a:p>
        </p:txBody>
      </p:sp>
      <p:sp>
        <p:nvSpPr>
          <p:cNvPr id="11" name="Rectangle 10"/>
          <p:cNvSpPr/>
          <p:nvPr/>
        </p:nvSpPr>
        <p:spPr>
          <a:xfrm>
            <a:off x="9092513" y="3041759"/>
            <a:ext cx="1227415" cy="6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OutputGenerator</a:t>
            </a:r>
            <a:endParaRPr lang="nl-NL" sz="1400" dirty="0"/>
          </a:p>
        </p:txBody>
      </p:sp>
      <p:cxnSp>
        <p:nvCxnSpPr>
          <p:cNvPr id="13" name="Straight Arrow Connector 12"/>
          <p:cNvCxnSpPr>
            <a:stCxn id="6" idx="2"/>
            <a:endCxn id="4" idx="0"/>
          </p:cNvCxnSpPr>
          <p:nvPr/>
        </p:nvCxnSpPr>
        <p:spPr>
          <a:xfrm>
            <a:off x="1827488" y="3665989"/>
            <a:ext cx="3673327" cy="97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4" idx="0"/>
          </p:cNvCxnSpPr>
          <p:nvPr/>
        </p:nvCxnSpPr>
        <p:spPr>
          <a:xfrm>
            <a:off x="3403235" y="3665989"/>
            <a:ext cx="2097580" cy="97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4" idx="0"/>
          </p:cNvCxnSpPr>
          <p:nvPr/>
        </p:nvCxnSpPr>
        <p:spPr>
          <a:xfrm flipH="1">
            <a:off x="5500815" y="3665989"/>
            <a:ext cx="1053914" cy="97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4" idx="0"/>
          </p:cNvCxnSpPr>
          <p:nvPr/>
        </p:nvCxnSpPr>
        <p:spPr>
          <a:xfrm flipH="1">
            <a:off x="5500815" y="3665989"/>
            <a:ext cx="2629661" cy="97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4" idx="0"/>
          </p:cNvCxnSpPr>
          <p:nvPr/>
        </p:nvCxnSpPr>
        <p:spPr>
          <a:xfrm flipH="1">
            <a:off x="5500815" y="3665989"/>
            <a:ext cx="4205406" cy="97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6" idx="0"/>
          </p:cNvCxnSpPr>
          <p:nvPr/>
        </p:nvCxnSpPr>
        <p:spPr>
          <a:xfrm flipH="1">
            <a:off x="1827488" y="2307500"/>
            <a:ext cx="3616002" cy="73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7" idx="0"/>
          </p:cNvCxnSpPr>
          <p:nvPr/>
        </p:nvCxnSpPr>
        <p:spPr>
          <a:xfrm flipH="1">
            <a:off x="3403235" y="2307500"/>
            <a:ext cx="2040255" cy="73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8" idx="0"/>
          </p:cNvCxnSpPr>
          <p:nvPr/>
        </p:nvCxnSpPr>
        <p:spPr>
          <a:xfrm flipH="1">
            <a:off x="4978982" y="2307500"/>
            <a:ext cx="464508" cy="73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10" idx="0"/>
          </p:cNvCxnSpPr>
          <p:nvPr/>
        </p:nvCxnSpPr>
        <p:spPr>
          <a:xfrm>
            <a:off x="5443490" y="2307500"/>
            <a:ext cx="1111239" cy="73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9" idx="0"/>
          </p:cNvCxnSpPr>
          <p:nvPr/>
        </p:nvCxnSpPr>
        <p:spPr>
          <a:xfrm>
            <a:off x="5443490" y="2307500"/>
            <a:ext cx="2686986" cy="73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11" idx="0"/>
          </p:cNvCxnSpPr>
          <p:nvPr/>
        </p:nvCxnSpPr>
        <p:spPr>
          <a:xfrm>
            <a:off x="5443490" y="2307500"/>
            <a:ext cx="4262731" cy="73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2"/>
            <a:endCxn id="4" idx="0"/>
          </p:cNvCxnSpPr>
          <p:nvPr/>
        </p:nvCxnSpPr>
        <p:spPr>
          <a:xfrm>
            <a:off x="4978982" y="3665989"/>
            <a:ext cx="521833" cy="97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Pic2Pay</vt:lpstr>
      <vt:lpstr>Class diagram</vt:lpstr>
    </vt:vector>
  </TitlesOfParts>
  <Company>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Geerdink, A.S. (Bas)</dc:creator>
  <cp:lastModifiedBy>Geerdink, A.S. (Bas)</cp:lastModifiedBy>
  <cp:revision>2</cp:revision>
  <dcterms:created xsi:type="dcterms:W3CDTF">2017-06-15T12:13:50Z</dcterms:created>
  <dcterms:modified xsi:type="dcterms:W3CDTF">2017-06-15T14:09:14Z</dcterms:modified>
</cp:coreProperties>
</file>