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0" r:id="rId3"/>
    <p:sldId id="308" r:id="rId4"/>
    <p:sldId id="259" r:id="rId5"/>
    <p:sldId id="260" r:id="rId6"/>
    <p:sldId id="256" r:id="rId7"/>
    <p:sldId id="270" r:id="rId8"/>
    <p:sldId id="30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 snapToGrid="0">
      <p:cViewPr>
        <p:scale>
          <a:sx n="66" d="100"/>
          <a:sy n="66" d="100"/>
        </p:scale>
        <p:origin x="-42" y="3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원영 반도체디스플레이공학과/" userId="bbdebdbe-efd2-4045-9795-d55c1584c40c" providerId="ADAL" clId="{E301527F-47BA-4710-A00A-CEA3831C8794}"/>
    <pc:docChg chg="undo custSel addSld delSld modSld sldOrd">
      <pc:chgData name="정원영 반도체디스플레이공학과/" userId="bbdebdbe-efd2-4045-9795-d55c1584c40c" providerId="ADAL" clId="{E301527F-47BA-4710-A00A-CEA3831C8794}" dt="2023-04-24T05:13:47.123" v="2334" actId="1076"/>
      <pc:docMkLst>
        <pc:docMk/>
      </pc:docMkLst>
      <pc:sldChg chg="modSp add">
        <pc:chgData name="정원영 반도체디스플레이공학과/" userId="bbdebdbe-efd2-4045-9795-d55c1584c40c" providerId="ADAL" clId="{E301527F-47BA-4710-A00A-CEA3831C8794}" dt="2023-04-24T05:09:56.315" v="2295"/>
        <pc:sldMkLst>
          <pc:docMk/>
          <pc:sldMk cId="1769525548" sldId="256"/>
        </pc:sldMkLst>
        <pc:graphicFrameChg chg="mod">
          <ac:chgData name="정원영 반도체디스플레이공학과/" userId="bbdebdbe-efd2-4045-9795-d55c1584c40c" providerId="ADAL" clId="{E301527F-47BA-4710-A00A-CEA3831C8794}" dt="2023-04-24T05:09:56.315" v="2295"/>
          <ac:graphicFrameMkLst>
            <pc:docMk/>
            <pc:sldMk cId="1769525548" sldId="256"/>
            <ac:graphicFrameMk id="35" creationId="{000DCA9D-CB05-2E40-832F-F7115E71C6D5}"/>
          </ac:graphicFrameMkLst>
        </pc:graphicFrameChg>
      </pc:sldChg>
      <pc:sldChg chg="addSp delSp modSp mod">
        <pc:chgData name="정원영 반도체디스플레이공학과/" userId="bbdebdbe-efd2-4045-9795-d55c1584c40c" providerId="ADAL" clId="{E301527F-47BA-4710-A00A-CEA3831C8794}" dt="2023-04-21T06:40:45.954" v="950" actId="478"/>
        <pc:sldMkLst>
          <pc:docMk/>
          <pc:sldMk cId="2660771222" sldId="260"/>
        </pc:sldMkLst>
        <pc:spChg chg="add del mod">
          <ac:chgData name="정원영 반도체디스플레이공학과/" userId="bbdebdbe-efd2-4045-9795-d55c1584c40c" providerId="ADAL" clId="{E301527F-47BA-4710-A00A-CEA3831C8794}" dt="2023-04-21T06:40:45.954" v="950" actId="478"/>
          <ac:spMkLst>
            <pc:docMk/>
            <pc:sldMk cId="2660771222" sldId="260"/>
            <ac:spMk id="2" creationId="{AF49CDC1-C04C-AC30-BB95-4C936ACFBB80}"/>
          </ac:spMkLst>
        </pc:spChg>
      </pc:sldChg>
      <pc:sldChg chg="add">
        <pc:chgData name="정원영 반도체디스플레이공학과/" userId="bbdebdbe-efd2-4045-9795-d55c1584c40c" providerId="ADAL" clId="{E301527F-47BA-4710-A00A-CEA3831C8794}" dt="2023-04-21T06:38:34.749" v="933"/>
        <pc:sldMkLst>
          <pc:docMk/>
          <pc:sldMk cId="3027887554" sldId="270"/>
        </pc:sldMkLst>
      </pc:sldChg>
      <pc:sldChg chg="addSp delSp modSp mod ord">
        <pc:chgData name="정원영 반도체디스플레이공학과/" userId="bbdebdbe-efd2-4045-9795-d55c1584c40c" providerId="ADAL" clId="{E301527F-47BA-4710-A00A-CEA3831C8794}" dt="2023-04-24T04:58:08.722" v="2002" actId="1076"/>
        <pc:sldMkLst>
          <pc:docMk/>
          <pc:sldMk cId="3972700910" sldId="300"/>
        </pc:sldMkLst>
        <pc:spChg chg="add mod">
          <ac:chgData name="정원영 반도체디스플레이공학과/" userId="bbdebdbe-efd2-4045-9795-d55c1584c40c" providerId="ADAL" clId="{E301527F-47BA-4710-A00A-CEA3831C8794}" dt="2023-04-24T04:58:08.722" v="2002" actId="1076"/>
          <ac:spMkLst>
            <pc:docMk/>
            <pc:sldMk cId="3972700910" sldId="300"/>
            <ac:spMk id="3" creationId="{8063C2B0-644E-ED7C-E65D-C9D9BDF56881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4T04:50:03.869" v="1807" actId="478"/>
          <ac:spMkLst>
            <pc:docMk/>
            <pc:sldMk cId="3972700910" sldId="300"/>
            <ac:spMk id="4" creationId="{F35E5CB2-0C57-8463-7291-3203F10085CB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38:20.369" v="930"/>
          <ac:spMkLst>
            <pc:docMk/>
            <pc:sldMk cId="3972700910" sldId="300"/>
            <ac:spMk id="6" creationId="{03591020-66D6-2B51-2D06-2E9034B1B5C1}"/>
          </ac:spMkLst>
        </pc:spChg>
        <pc:grpChg chg="add mod">
          <ac:chgData name="정원영 반도체디스플레이공학과/" userId="bbdebdbe-efd2-4045-9795-d55c1584c40c" providerId="ADAL" clId="{E301527F-47BA-4710-A00A-CEA3831C8794}" dt="2023-04-24T04:56:29.805" v="1955" actId="164"/>
          <ac:grpSpMkLst>
            <pc:docMk/>
            <pc:sldMk cId="3972700910" sldId="300"/>
            <ac:grpSpMk id="22" creationId="{BC384B4F-2D0E-0DC7-813B-C5092642004F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56:31.743" v="1956" actId="164"/>
          <ac:grpSpMkLst>
            <pc:docMk/>
            <pc:sldMk cId="3972700910" sldId="300"/>
            <ac:grpSpMk id="23" creationId="{A0BA6902-3336-8938-9C11-9ADB471CF555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56:33.546" v="1957" actId="164"/>
          <ac:grpSpMkLst>
            <pc:docMk/>
            <pc:sldMk cId="3972700910" sldId="300"/>
            <ac:grpSpMk id="24" creationId="{56CA9CCF-2890-A403-2659-C6FB3D684AC4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57:23.588" v="1989" actId="164"/>
          <ac:grpSpMkLst>
            <pc:docMk/>
            <pc:sldMk cId="3972700910" sldId="300"/>
            <ac:grpSpMk id="25" creationId="{198DB303-E041-576A-72CB-44BB45105135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58:04.797" v="2001" actId="164"/>
          <ac:grpSpMkLst>
            <pc:docMk/>
            <pc:sldMk cId="3972700910" sldId="300"/>
            <ac:grpSpMk id="28" creationId="{EF503585-452B-29A5-9A35-1CC6F5B3964C}"/>
          </ac:grpSpMkLst>
        </pc:grpChg>
        <pc:graphicFrameChg chg="add del mod">
          <ac:chgData name="정원영 반도체디스플레이공학과/" userId="bbdebdbe-efd2-4045-9795-d55c1584c40c" providerId="ADAL" clId="{E301527F-47BA-4710-A00A-CEA3831C8794}" dt="2023-04-24T04:50:10.529" v="1809"/>
          <ac:graphicFrameMkLst>
            <pc:docMk/>
            <pc:sldMk cId="3972700910" sldId="300"/>
            <ac:graphicFrameMk id="5" creationId="{F37AC974-5150-0B2D-E753-4A85013DF60A}"/>
          </ac:graphicFrameMkLst>
        </pc:graphicFrameChg>
        <pc:graphicFrameChg chg="add del mod">
          <ac:chgData name="정원영 반도체디스플레이공학과/" userId="bbdebdbe-efd2-4045-9795-d55c1584c40c" providerId="ADAL" clId="{E301527F-47BA-4710-A00A-CEA3831C8794}" dt="2023-04-24T04:50:16.959" v="1814"/>
          <ac:graphicFrameMkLst>
            <pc:docMk/>
            <pc:sldMk cId="3972700910" sldId="300"/>
            <ac:graphicFrameMk id="6" creationId="{0EDB785F-ACDD-C690-7780-F3E77FCAE922}"/>
          </ac:graphicFrameMkLst>
        </pc:graphicFrameChg>
        <pc:picChg chg="add del mod">
          <ac:chgData name="정원영 반도체디스플레이공학과/" userId="bbdebdbe-efd2-4045-9795-d55c1584c40c" providerId="ADAL" clId="{E301527F-47BA-4710-A00A-CEA3831C8794}" dt="2023-04-24T04:50:03.280" v="1806" actId="478"/>
          <ac:picMkLst>
            <pc:docMk/>
            <pc:sldMk cId="3972700910" sldId="300"/>
            <ac:picMk id="2" creationId="{FC7D9EFA-B532-45A8-27A3-3A7AA54D87B2}"/>
          </ac:picMkLst>
        </pc:picChg>
        <pc:picChg chg="add del mod">
          <ac:chgData name="정원영 반도체디스플레이공학과/" userId="bbdebdbe-efd2-4045-9795-d55c1584c40c" providerId="ADAL" clId="{E301527F-47BA-4710-A00A-CEA3831C8794}" dt="2023-04-21T06:40:17.595" v="940" actId="21"/>
          <ac:picMkLst>
            <pc:docMk/>
            <pc:sldMk cId="3972700910" sldId="300"/>
            <ac:picMk id="5" creationId="{3596F3ED-7AD5-2A68-11EC-E1398E7C59C9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29.805" v="1955" actId="164"/>
          <ac:picMkLst>
            <pc:docMk/>
            <pc:sldMk cId="3972700910" sldId="300"/>
            <ac:picMk id="7" creationId="{23610CF3-A0C6-6017-5EF9-362A91577795}"/>
          </ac:picMkLst>
        </pc:picChg>
        <pc:picChg chg="del mod">
          <ac:chgData name="정원영 반도체디스플레이공학과/" userId="bbdebdbe-efd2-4045-9795-d55c1584c40c" providerId="ADAL" clId="{E301527F-47BA-4710-A00A-CEA3831C8794}" dt="2023-04-24T04:50:02.607" v="1804" actId="478"/>
          <ac:picMkLst>
            <pc:docMk/>
            <pc:sldMk cId="3972700910" sldId="300"/>
            <ac:picMk id="8" creationId="{EE1340FF-B015-870F-3DF9-59E01A205A20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2:49.196" v="1891" actId="1037"/>
          <ac:picMkLst>
            <pc:docMk/>
            <pc:sldMk cId="3972700910" sldId="300"/>
            <ac:picMk id="9" creationId="{70D30CCF-296D-5953-D676-637153E9506E}"/>
          </ac:picMkLst>
        </pc:picChg>
        <pc:picChg chg="del mod">
          <ac:chgData name="정원영 반도체디스플레이공학과/" userId="bbdebdbe-efd2-4045-9795-d55c1584c40c" providerId="ADAL" clId="{E301527F-47BA-4710-A00A-CEA3831C8794}" dt="2023-04-24T04:50:02.876" v="1805" actId="478"/>
          <ac:picMkLst>
            <pc:docMk/>
            <pc:sldMk cId="3972700910" sldId="300"/>
            <ac:picMk id="10" creationId="{27A9E5E6-DC9B-97F0-DEFD-334BC98D4393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33.546" v="1957" actId="164"/>
          <ac:picMkLst>
            <pc:docMk/>
            <pc:sldMk cId="3972700910" sldId="300"/>
            <ac:picMk id="11" creationId="{16F9D003-6DF3-9076-2E19-308735708C9E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8:04.797" v="2001" actId="164"/>
          <ac:picMkLst>
            <pc:docMk/>
            <pc:sldMk cId="3972700910" sldId="300"/>
            <ac:picMk id="12" creationId="{0A68501A-815D-E23B-77A0-8FAEA0E6DA0B}"/>
          </ac:picMkLst>
        </pc:picChg>
        <pc:picChg chg="add del mod">
          <ac:chgData name="정원영 반도체디스플레이공학과/" userId="bbdebdbe-efd2-4045-9795-d55c1584c40c" providerId="ADAL" clId="{E301527F-47BA-4710-A00A-CEA3831C8794}" dt="2023-04-24T04:50:54.226" v="1829" actId="478"/>
          <ac:picMkLst>
            <pc:docMk/>
            <pc:sldMk cId="3972700910" sldId="300"/>
            <ac:picMk id="13" creationId="{411176F5-E0E0-45C3-45E6-CC5228E80DF0}"/>
          </ac:picMkLst>
        </pc:picChg>
        <pc:picChg chg="add del mod">
          <ac:chgData name="정원영 반도체디스플레이공학과/" userId="bbdebdbe-efd2-4045-9795-d55c1584c40c" providerId="ADAL" clId="{E301527F-47BA-4710-A00A-CEA3831C8794}" dt="2023-04-24T04:56:07.275" v="1925" actId="478"/>
          <ac:picMkLst>
            <pc:docMk/>
            <pc:sldMk cId="3972700910" sldId="300"/>
            <ac:picMk id="14" creationId="{E68F49D7-7787-D39A-3A6A-E5FC52810FC2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31.743" v="1956" actId="164"/>
          <ac:picMkLst>
            <pc:docMk/>
            <pc:sldMk cId="3972700910" sldId="300"/>
            <ac:picMk id="15" creationId="{419C5F78-9D92-B2DC-7425-232B8DD148B9}"/>
          </ac:picMkLst>
        </pc:picChg>
        <pc:picChg chg="add del mod modCrop">
          <ac:chgData name="정원영 반도체디스플레이공학과/" userId="bbdebdbe-efd2-4045-9795-d55c1584c40c" providerId="ADAL" clId="{E301527F-47BA-4710-A00A-CEA3831C8794}" dt="2023-04-24T04:53:52.775" v="1902" actId="478"/>
          <ac:picMkLst>
            <pc:docMk/>
            <pc:sldMk cId="3972700910" sldId="300"/>
            <ac:picMk id="16" creationId="{5A876C89-C1B0-7535-EF2C-D9E40652EF92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29.805" v="1955" actId="164"/>
          <ac:picMkLst>
            <pc:docMk/>
            <pc:sldMk cId="3972700910" sldId="300"/>
            <ac:picMk id="17" creationId="{41437547-0797-A31F-3BE6-352F644259BB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31.743" v="1956" actId="164"/>
          <ac:picMkLst>
            <pc:docMk/>
            <pc:sldMk cId="3972700910" sldId="300"/>
            <ac:picMk id="18" creationId="{C0B175E7-667D-854A-E882-2E9AC476DCCC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6:33.546" v="1957" actId="164"/>
          <ac:picMkLst>
            <pc:docMk/>
            <pc:sldMk cId="3972700910" sldId="300"/>
            <ac:picMk id="19" creationId="{FB4245ED-92AE-0309-8BC3-853147576440}"/>
          </ac:picMkLst>
        </pc:picChg>
        <pc:picChg chg="add mod ord">
          <ac:chgData name="정원영 반도체디스플레이공학과/" userId="bbdebdbe-efd2-4045-9795-d55c1584c40c" providerId="ADAL" clId="{E301527F-47BA-4710-A00A-CEA3831C8794}" dt="2023-04-24T04:57:23.588" v="1989" actId="164"/>
          <ac:picMkLst>
            <pc:docMk/>
            <pc:sldMk cId="3972700910" sldId="300"/>
            <ac:picMk id="20" creationId="{EDBABD30-DD6C-02E0-A2C5-26FA3CD57DE4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7:23.588" v="1989" actId="164"/>
          <ac:picMkLst>
            <pc:docMk/>
            <pc:sldMk cId="3972700910" sldId="300"/>
            <ac:picMk id="21" creationId="{1CDCEE59-5C00-9F21-C299-D01E52CCC543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7:42.624" v="1995" actId="1038"/>
          <ac:picMkLst>
            <pc:docMk/>
            <pc:sldMk cId="3972700910" sldId="300"/>
            <ac:picMk id="26" creationId="{AE4C20A0-B788-469F-14F4-BA09E24D7B71}"/>
          </ac:picMkLst>
        </pc:picChg>
        <pc:picChg chg="add mod">
          <ac:chgData name="정원영 반도체디스플레이공학과/" userId="bbdebdbe-efd2-4045-9795-d55c1584c40c" providerId="ADAL" clId="{E301527F-47BA-4710-A00A-CEA3831C8794}" dt="2023-04-24T04:58:04.797" v="2001" actId="164"/>
          <ac:picMkLst>
            <pc:docMk/>
            <pc:sldMk cId="3972700910" sldId="300"/>
            <ac:picMk id="27" creationId="{E94D6847-4868-B2B8-19FD-3B96CC924475}"/>
          </ac:picMkLst>
        </pc:picChg>
      </pc:sldChg>
      <pc:sldChg chg="add">
        <pc:chgData name="정원영 반도체디스플레이공학과/" userId="bbdebdbe-efd2-4045-9795-d55c1584c40c" providerId="ADAL" clId="{E301527F-47BA-4710-A00A-CEA3831C8794}" dt="2023-04-21T06:38:34.749" v="933"/>
        <pc:sldMkLst>
          <pc:docMk/>
          <pc:sldMk cId="3163638442" sldId="306"/>
        </pc:sldMkLst>
      </pc:sldChg>
      <pc:sldChg chg="addSp delSp modSp add mod ord">
        <pc:chgData name="정원영 반도체디스플레이공학과/" userId="bbdebdbe-efd2-4045-9795-d55c1584c40c" providerId="ADAL" clId="{E301527F-47BA-4710-A00A-CEA3831C8794}" dt="2023-04-24T04:39:25.958" v="1506" actId="207"/>
        <pc:sldMkLst>
          <pc:docMk/>
          <pc:sldMk cId="20765938" sldId="307"/>
        </pc:sldMkLst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" creationId="{5D02CFF9-2461-3CA0-5999-4D29CEE176BD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4T04:27:29.699" v="987" actId="478"/>
          <ac:spMkLst>
            <pc:docMk/>
            <pc:sldMk cId="20765938" sldId="307"/>
            <ac:spMk id="2" creationId="{8DDAB5D7-6061-C131-A0ED-624BF42E7F2E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3" creationId="{9958E4AB-B673-8D90-4F1C-7B4E18060D42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4T04:28:50.458" v="1012" actId="478"/>
          <ac:spMkLst>
            <pc:docMk/>
            <pc:sldMk cId="20765938" sldId="307"/>
            <ac:spMk id="3" creationId="{C0CFD7D8-018A-F748-F444-DD2809DD7CA5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4" creationId="{AEEE6AE4-EBA6-570A-D52B-940D3C85B69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4" creationId="{C14C3D7B-4591-1C59-E32E-FABBB83DA4A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5" creationId="{CB22DC6F-28E5-C7FC-BC56-94E854F9B16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6" creationId="{75B60F6E-3B5B-5ADB-6E5A-7B31315B0F8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7" creationId="{1C82A027-0D37-1E15-3D0B-7A99E328857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8" creationId="{A42AD04D-E6CE-DCA9-34E6-8212447DAD6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49.316" v="1097" actId="1076"/>
          <ac:spMkLst>
            <pc:docMk/>
            <pc:sldMk cId="20765938" sldId="307"/>
            <ac:spMk id="9" creationId="{009D59C1-5324-FF18-5C94-A32C906694C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0" creationId="{85E0CBD9-F4E6-6CB3-A4F4-3F9B436FFE7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1" creationId="{D9363F26-A546-E38C-3054-9D214FCAE77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2" creationId="{A49DAD97-C6D9-55CD-F89B-434A0EB005E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3" creationId="{4E7533F6-4FF9-49D4-321C-59138C4274F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4" creationId="{A9906959-A2C5-1B56-0503-919AF7E2763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1:05.631" v="1046" actId="1076"/>
          <ac:spMkLst>
            <pc:docMk/>
            <pc:sldMk cId="20765938" sldId="307"/>
            <ac:spMk id="15" creationId="{88363ACC-662A-D3E0-18F7-4A0015A7B6F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5:27.706" v="1242" actId="404"/>
          <ac:spMkLst>
            <pc:docMk/>
            <pc:sldMk cId="20765938" sldId="307"/>
            <ac:spMk id="16" creationId="{1AADC842-5F1B-6D03-E004-C9947BB79466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16" creationId="{68596938-0AEE-0C49-B5A6-F2911640A7E5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6.256" v="331" actId="478"/>
          <ac:spMkLst>
            <pc:docMk/>
            <pc:sldMk cId="20765938" sldId="307"/>
            <ac:spMk id="17" creationId="{C7FB4C73-BD1F-5A21-7351-B9237966BD88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4T04:34:16.061" v="1196" actId="478"/>
          <ac:spMkLst>
            <pc:docMk/>
            <pc:sldMk cId="20765938" sldId="307"/>
            <ac:spMk id="17" creationId="{F89D10A8-51FB-0ADB-6DA1-496CB58A419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3:50.149" v="1190" actId="164"/>
          <ac:spMkLst>
            <pc:docMk/>
            <pc:sldMk cId="20765938" sldId="307"/>
            <ac:spMk id="18" creationId="{024A6BEE-6EE2-260C-7E5C-CFC9F4E56898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18" creationId="{221AA9DE-E5C4-717F-FA8E-8CF4E4D8D31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3:50.149" v="1190" actId="164"/>
          <ac:spMkLst>
            <pc:docMk/>
            <pc:sldMk cId="20765938" sldId="307"/>
            <ac:spMk id="19" creationId="{8C09E3B8-CFBA-7FAE-D4B9-77A6F9EF0D39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19" creationId="{951B86BE-881E-16AA-175E-C0CC6C392C92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888" v="330" actId="478"/>
          <ac:spMkLst>
            <pc:docMk/>
            <pc:sldMk cId="20765938" sldId="307"/>
            <ac:spMk id="20" creationId="{2423637C-403E-28F6-709D-0F4A5FBB278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4:14.737" v="1195" actId="1076"/>
          <ac:spMkLst>
            <pc:docMk/>
            <pc:sldMk cId="20765938" sldId="307"/>
            <ac:spMk id="21" creationId="{34BA4ACF-9C1F-693E-3CAA-4DEB4ED40083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1" creationId="{9412A5CF-2388-07E5-BFDE-0B7AE466438D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2" creationId="{21AC4DF6-1A38-CEDA-1493-369160781E2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5:15.969" v="1233" actId="164"/>
          <ac:spMkLst>
            <pc:docMk/>
            <pc:sldMk cId="20765938" sldId="307"/>
            <ac:spMk id="22" creationId="{A2D029E6-83F1-1739-BAAE-974A5AC11AF8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3" creationId="{6DD1E7FD-AB27-34E6-B5B3-B5A02148A556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4" creationId="{09911EFA-6103-CD36-B155-8CC156774DF3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5" creationId="{D9819B78-5B6B-9180-FA09-F9A55EC3148C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7" creationId="{D0D4CAE7-0C8A-158B-37C9-3428A5F1C3FD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34.197" v="329" actId="478"/>
          <ac:spMkLst>
            <pc:docMk/>
            <pc:sldMk cId="20765938" sldId="307"/>
            <ac:spMk id="28" creationId="{8CEEE550-8DD0-5B4C-A0DF-3AFBB9FFFB3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6:01.249" v="1297" actId="1076"/>
          <ac:spMkLst>
            <pc:docMk/>
            <pc:sldMk cId="20765938" sldId="307"/>
            <ac:spMk id="37" creationId="{00435499-A96C-72D0-C451-89C721B8F3D8}"/>
          </ac:spMkLst>
        </pc:spChg>
        <pc:spChg chg="add del">
          <ac:chgData name="정원영 반도체디스플레이공학과/" userId="bbdebdbe-efd2-4045-9795-d55c1584c40c" providerId="ADAL" clId="{E301527F-47BA-4710-A00A-CEA3831C8794}" dt="2023-04-21T06:03:01.535" v="342" actId="478"/>
          <ac:spMkLst>
            <pc:docMk/>
            <pc:sldMk cId="20765938" sldId="307"/>
            <ac:spMk id="42" creationId="{B752D728-52A3-BAE6-A642-68C6C2D4992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55.996" v="338" actId="14100"/>
          <ac:spMkLst>
            <pc:docMk/>
            <pc:sldMk cId="20765938" sldId="307"/>
            <ac:spMk id="45" creationId="{38A0BCCD-1A79-A711-0FE0-0660C324FAC9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50.143" v="337" actId="478"/>
          <ac:spMkLst>
            <pc:docMk/>
            <pc:sldMk cId="20765938" sldId="307"/>
            <ac:spMk id="46" creationId="{26D6078F-79CD-998A-8033-A4CF34F563D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6:01.249" v="1297" actId="1076"/>
          <ac:spMkLst>
            <pc:docMk/>
            <pc:sldMk cId="20765938" sldId="307"/>
            <ac:spMk id="46" creationId="{6B8A035F-EB6D-6DA5-33E8-06D6B3FE9F2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09.780" v="345" actId="14100"/>
          <ac:spMkLst>
            <pc:docMk/>
            <pc:sldMk cId="20765938" sldId="307"/>
            <ac:spMk id="47" creationId="{08971FE1-2331-40DE-6C53-C16CA6BEAE96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58.046" v="339" actId="478"/>
          <ac:spMkLst>
            <pc:docMk/>
            <pc:sldMk cId="20765938" sldId="307"/>
            <ac:spMk id="48" creationId="{5051368E-E9AD-8161-367B-40892848005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6:01.249" v="1297" actId="1076"/>
          <ac:spMkLst>
            <pc:docMk/>
            <pc:sldMk cId="20765938" sldId="307"/>
            <ac:spMk id="48" creationId="{8A3BA839-1490-0EAF-9698-75AA4899288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12.612" v="346" actId="14100"/>
          <ac:spMkLst>
            <pc:docMk/>
            <pc:sldMk cId="20765938" sldId="307"/>
            <ac:spMk id="49" creationId="{8FD0086F-9269-2EF4-71A8-CC5ABB24090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6:43.494" v="1340" actId="404"/>
          <ac:spMkLst>
            <pc:docMk/>
            <pc:sldMk cId="20765938" sldId="307"/>
            <ac:spMk id="50" creationId="{61A564C4-A338-A25C-A7A3-0C871B82F51A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2:59.516" v="340" actId="478"/>
          <ac:spMkLst>
            <pc:docMk/>
            <pc:sldMk cId="20765938" sldId="307"/>
            <ac:spMk id="50" creationId="{6C33B26A-D798-07CB-BB45-502AD948D34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16.999" v="347" actId="14100"/>
          <ac:spMkLst>
            <pc:docMk/>
            <pc:sldMk cId="20765938" sldId="307"/>
            <ac:spMk id="51" creationId="{C47E7D9A-86A9-C155-7F46-4BD8D58A0EB4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6:43.494" v="1340" actId="404"/>
          <ac:spMkLst>
            <pc:docMk/>
            <pc:sldMk cId="20765938" sldId="307"/>
            <ac:spMk id="52" creationId="{719A87ED-2A9F-E2AB-49F3-90621E1820F7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3:02.415" v="343" actId="478"/>
          <ac:spMkLst>
            <pc:docMk/>
            <pc:sldMk cId="20765938" sldId="307"/>
            <ac:spMk id="52" creationId="{BAA09085-F58E-7EA2-B553-CD7C52EF2BE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22.280" v="348" actId="14100"/>
          <ac:spMkLst>
            <pc:docMk/>
            <pc:sldMk cId="20765938" sldId="307"/>
            <ac:spMk id="53" creationId="{96DA96BD-584B-A84E-CB43-531F407E7925}"/>
          </ac:spMkLst>
        </pc:spChg>
        <pc:spChg chg="del">
          <ac:chgData name="정원영 반도체디스플레이공학과/" userId="bbdebdbe-efd2-4045-9795-d55c1584c40c" providerId="ADAL" clId="{E301527F-47BA-4710-A00A-CEA3831C8794}" dt="2023-04-21T06:03:03.712" v="344" actId="478"/>
          <ac:spMkLst>
            <pc:docMk/>
            <pc:sldMk cId="20765938" sldId="307"/>
            <ac:spMk id="54" creationId="{D7241923-C075-ED70-34AE-E78313CE73F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48.220" v="453" actId="1076"/>
          <ac:spMkLst>
            <pc:docMk/>
            <pc:sldMk cId="20765938" sldId="307"/>
            <ac:spMk id="70" creationId="{37CE606B-38C5-C769-758C-967F37D10247}"/>
          </ac:spMkLst>
        </pc:spChg>
        <pc:spChg chg="mod">
          <ac:chgData name="정원영 반도체디스플레이공학과/" userId="bbdebdbe-efd2-4045-9795-d55c1584c40c" providerId="ADAL" clId="{E301527F-47BA-4710-A00A-CEA3831C8794}" dt="2023-04-24T04:28:33.787" v="1003" actId="20577"/>
          <ac:spMkLst>
            <pc:docMk/>
            <pc:sldMk cId="20765938" sldId="307"/>
            <ac:spMk id="79" creationId="{61F6462B-776C-DB02-6546-D6E47A7EB09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0" creationId="{08B3E7B9-9C19-6165-7555-C21E25DE9CD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1" creationId="{D7CB7134-F50D-CEC7-2DA6-A296EF66CD1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2" creationId="{042FA90E-04A9-128B-9BA6-615F1E9CBC7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3" creationId="{ED9C832A-3A50-7577-2874-6831B292243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4" creationId="{71E6D4D3-6DCB-FF4B-DA26-CC1A0B8EEFC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5" creationId="{AA3BFCD0-662C-20B6-A0C1-E1DF139C135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7" creationId="{75D3F9D7-CB20-72A3-C2A6-4EF532391CD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8" creationId="{90BAB518-F5B0-6EA3-5DF2-54B2EFAE22E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89" creationId="{321EB37E-0CDD-DE00-B898-60973F71BC7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0" creationId="{F441336C-226B-8FA4-BEF2-64D9524778D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1" creationId="{67D60DA4-5F57-AAFD-CBCD-648C1703797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2" creationId="{99896A6D-FF2C-CE9B-1F3D-C65CA11489C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3" creationId="{B4FFF1AA-5D6B-0A16-49BD-2B06660319A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4" creationId="{81410201-921B-6510-A12B-ECA5EF70012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5" creationId="{33902128-B426-6E94-AB17-F28C7DA74A7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6" creationId="{E2EB7E8D-BD86-5A17-23EE-79881C3EBCB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7" creationId="{28B2CF79-05BC-2DCC-2AEC-F52722604AD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8" creationId="{921A1707-EC2D-8C71-09F6-B4F087FED17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1.100" v="333"/>
          <ac:spMkLst>
            <pc:docMk/>
            <pc:sldMk cId="20765938" sldId="307"/>
            <ac:spMk id="99" creationId="{B5F59E14-434D-8535-3B98-B22B59BFC54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1" creationId="{7C7453A5-F34E-FB25-0F76-1A82F81B98D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2" creationId="{C9A341C4-17E3-D337-7DA6-7F0E849AAF1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3" creationId="{871CCBEE-FFD0-155F-8865-3EC1F01AFA1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4" creationId="{824DFD55-B6AD-E863-4EB5-2D08672287E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5" creationId="{BAC5859C-F8A0-B811-1B58-85D9736BD45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6" creationId="{D1332734-73B5-D3B7-8B9C-6ABF60D9E00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7" creationId="{F75F014D-1CAC-F7DE-5C04-E343AE01F73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8" creationId="{DB0AC8B4-DC73-2EF2-E9B1-EC11880F1C2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09" creationId="{15363A07-3B02-8E7F-3B04-0CCCB2D8DED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2:45.874" v="335"/>
          <ac:spMkLst>
            <pc:docMk/>
            <pc:sldMk cId="20765938" sldId="307"/>
            <ac:spMk id="110" creationId="{06352966-C683-31BF-B6FA-FF61EEEB78B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57.085" v="360" actId="14100"/>
          <ac:spMkLst>
            <pc:docMk/>
            <pc:sldMk cId="20765938" sldId="307"/>
            <ac:spMk id="113" creationId="{54E6CA55-CF6A-1203-E9A3-55A57771DA00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04:46.598" v="372" actId="478"/>
          <ac:spMkLst>
            <pc:docMk/>
            <pc:sldMk cId="20765938" sldId="307"/>
            <ac:spMk id="114" creationId="{49A52997-BA65-33EB-A7BE-69C87AB4E06B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04:28.556" v="367" actId="478"/>
          <ac:spMkLst>
            <pc:docMk/>
            <pc:sldMk cId="20765938" sldId="307"/>
            <ac:spMk id="115" creationId="{742204BB-FE44-B1C0-70CC-A4CC3C822887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04:30.064" v="368" actId="478"/>
          <ac:spMkLst>
            <pc:docMk/>
            <pc:sldMk cId="20765938" sldId="307"/>
            <ac:spMk id="116" creationId="{0BC24E76-780E-53C8-BC06-9ABB6059057F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04:30.878" v="369" actId="478"/>
          <ac:spMkLst>
            <pc:docMk/>
            <pc:sldMk cId="20765938" sldId="307"/>
            <ac:spMk id="117" creationId="{91C1CEE6-F47F-5715-BD90-DB449B12AF1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18" creationId="{6B462351-8C17-5EFD-AB15-DB516DAFCFF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19" creationId="{8DC6B9A5-23D2-A390-38F5-73BDDAE7FBF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0" creationId="{9BEA5CEF-C031-4F5D-4780-EA352F900A5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1" creationId="{38C192BD-6D0D-845E-97D2-DEF5F4C459D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2" creationId="{83A1F691-EDC6-9F14-EDF2-FE7A07057BA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3" creationId="{17BD28DD-38BF-C766-0126-9A9D12CF5BF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4" creationId="{5D94FCB1-C949-ACC2-79F0-D5689B31DE2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5" creationId="{108E1716-D089-03C3-26B4-7AD1F8C8879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6" creationId="{C49B6A76-844C-CA04-D1EA-67EAD0C7272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7" creationId="{B1C7550B-ADC3-8D9F-C278-2C33173A12C4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04:32.863" v="371" actId="478"/>
          <ac:spMkLst>
            <pc:docMk/>
            <pc:sldMk cId="20765938" sldId="307"/>
            <ac:spMk id="128" creationId="{C6816BD9-C119-D492-E742-3EB8B1191AA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29" creationId="{A6EFD029-61D6-851C-1661-A0E53BEDB62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30" creationId="{32FE6801-77F8-2EE9-8DE8-9A05324FAD2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31" creationId="{46EC9EB1-32F1-CA13-72CD-DC42FA9E344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3:40.911" v="355"/>
          <ac:spMkLst>
            <pc:docMk/>
            <pc:sldMk cId="20765938" sldId="307"/>
            <ac:spMk id="132" creationId="{1B2B3489-9902-4C0A-8500-3BD53683B0BC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04:27.304" v="366" actId="478"/>
          <ac:spMkLst>
            <pc:docMk/>
            <pc:sldMk cId="20765938" sldId="307"/>
            <ac:spMk id="133" creationId="{3B817DC5-6D91-8C31-84A8-667E132B1898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05:11.065" v="379" actId="478"/>
          <ac:spMkLst>
            <pc:docMk/>
            <pc:sldMk cId="20765938" sldId="307"/>
            <ac:spMk id="134" creationId="{51B0508C-ACB8-BF6D-CE55-50F91A8887D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35" creationId="{CBEBC331-38D4-6CA3-9AA8-A7C219C6A0A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38" creationId="{D380B680-68EF-BA47-00C9-34B3D1F8C8F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39" creationId="{ADC16C0E-4C62-8A76-3FBF-DEBFD47C20F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0" creationId="{2F73CE41-AD7E-C307-0C1A-4395BF6F059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1" creationId="{3F99796F-EC5F-61AF-8B30-E49EFBCC449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2" creationId="{04785109-7E6F-0DCF-059F-59D9ACF9685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3" creationId="{A276E85B-8E27-7B00-A56A-34702892E13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4" creationId="{F4FE99BB-ADF9-C3D3-13DF-A18445FCB7E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5" creationId="{2E2A11D3-45F0-C669-D99D-9C618530C6C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6" creationId="{79C5D290-4EDA-1A49-89ED-7B45F867AAE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7" creationId="{50808AE6-E73E-F1DF-8641-6775D3A0E16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8" creationId="{A58A0F77-E3D4-120F-DFE4-385DF399E25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49" creationId="{F6459F2D-D38A-6033-8465-AE535443751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0" creationId="{8D5433B1-8F24-2970-C5CA-6201FFC1FAC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1" creationId="{23BF2A06-8294-FA4A-BFE9-6A72BB1A397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2" creationId="{D70A5F5C-E991-DEBC-6894-68A3C9DE20F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29.697" v="396" actId="1037"/>
          <ac:spMkLst>
            <pc:docMk/>
            <pc:sldMk cId="20765938" sldId="307"/>
            <ac:spMk id="153" creationId="{C238860B-DCFB-2EBD-115C-14571F1A436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4" creationId="{A53D9CD7-63A4-422E-75A9-49384CDA81E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5" creationId="{937A63AB-0612-EE0D-591C-C1E216B7558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6" creationId="{8B64705F-C79E-87AE-8150-68BDC34E64F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00.525" v="376"/>
          <ac:spMkLst>
            <pc:docMk/>
            <pc:sldMk cId="20765938" sldId="307"/>
            <ac:spMk id="157" creationId="{354196EE-B2C5-02AB-32E4-F7D38786CB4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58" creationId="{D2490F05-19AC-7CF8-65D6-B840938F667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1" creationId="{458B0ABF-716C-FD5E-E305-5FB3720C951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2" creationId="{9A353EDC-019D-AFBF-D5F0-2D4161FB5FA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3" creationId="{D4F22F09-9A71-3A97-0D99-B1DB3D57294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4" creationId="{7A96F67B-DFBE-21BD-2E2B-14614E335F1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5" creationId="{BD80C7BA-F8E3-2AA3-53F2-F90488100B2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6" creationId="{A1F59DD4-CB98-0C17-05AB-73D143DC308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7" creationId="{6422F7E3-9D7C-AE1C-50B2-EF76E9F2BCB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8" creationId="{A6F56A20-9504-AF75-5E28-4F19BB98DE9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69" creationId="{33117506-4B86-D04F-5F8A-9E50121DF78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0" creationId="{F2F52203-0BB6-9FCF-1466-2FED983FB6D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1" creationId="{730C6D04-EB95-0665-BFDB-E2AC7314B79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2" creationId="{4AA410CA-522E-60E1-5737-4E759011CA9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3" creationId="{DBD4A5AD-8DC4-DE69-A722-F8A9C88DC51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4" creationId="{EC18D43D-7E0B-569B-165C-9CC88CD0925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5" creationId="{56CA258F-C31C-E669-4BB5-F9CFD1C219A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6" creationId="{EEAE357A-1691-4F37-0034-4C93BC37C1D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7" creationId="{6D459082-5E3F-38C4-1628-636E52CA04D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8" creationId="{98A1D12E-D3AC-AF79-5615-B1FC66DF87E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79" creationId="{1DDA8E09-0E9A-0DD1-2DA1-5DE6D03A0AE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80" creationId="{9ABB1EC4-0C0F-AAEC-EEBD-4AA4BD20129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5:53.572" v="417" actId="571"/>
          <ac:spMkLst>
            <pc:docMk/>
            <pc:sldMk cId="20765938" sldId="307"/>
            <ac:spMk id="181" creationId="{6B3057E6-93E4-0850-9D06-A0EAC44BD67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2" creationId="{8CCF6C83-54B1-2F1B-61F6-42F27B112E0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3" creationId="{E0EC84C0-AA3B-63C8-3786-D17917C198A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4" creationId="{9410DD94-9F5A-FE0D-1C81-72CC7EDD3AB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5" creationId="{64FA2735-741A-E7D0-7E44-04CB1B96979D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07:25.457" v="442" actId="478"/>
          <ac:spMkLst>
            <pc:docMk/>
            <pc:sldMk cId="20765938" sldId="307"/>
            <ac:spMk id="186" creationId="{596A94F9-4A60-4365-18D7-82DD46FEFB1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7" creationId="{AD6DC190-DDAE-2062-FC9F-A891668CF7C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8" creationId="{4142C851-FA7D-6A08-2ECF-55EBCE69D57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89" creationId="{B77A3B67-9521-5DA6-AE46-2AFE0200F58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07:34.638" v="445" actId="164"/>
          <ac:spMkLst>
            <pc:docMk/>
            <pc:sldMk cId="20765938" sldId="307"/>
            <ac:spMk id="190" creationId="{94FDF5B9-49C5-C58E-AB0F-BA133E6E34E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07.776" v="460" actId="14100"/>
          <ac:spMkLst>
            <pc:docMk/>
            <pc:sldMk cId="20765938" sldId="307"/>
            <ac:spMk id="195" creationId="{D4706D00-F0B9-2840-8628-2BA9FF68B6A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11.006" v="461" actId="14100"/>
          <ac:spMkLst>
            <pc:docMk/>
            <pc:sldMk cId="20765938" sldId="307"/>
            <ac:spMk id="196" creationId="{6EEF61E6-D386-CB52-1239-7B0C82F7281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12.831" v="462" actId="14100"/>
          <ac:spMkLst>
            <pc:docMk/>
            <pc:sldMk cId="20765938" sldId="307"/>
            <ac:spMk id="197" creationId="{4765A767-5057-4BDD-916D-7EDB19694FD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15.368" v="463" actId="14100"/>
          <ac:spMkLst>
            <pc:docMk/>
            <pc:sldMk cId="20765938" sldId="307"/>
            <ac:spMk id="198" creationId="{53C53552-7DFA-20EC-F3B9-8CF09319930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17.436" v="464" actId="14100"/>
          <ac:spMkLst>
            <pc:docMk/>
            <pc:sldMk cId="20765938" sldId="307"/>
            <ac:spMk id="199" creationId="{0423B705-B702-EEAF-FEAA-8C4C7AA01FF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0" creationId="{66BCD544-9251-863D-61E4-401FB3695CC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1" creationId="{EE380668-9C63-CD72-C86D-E16959073F3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2" creationId="{CFE89E34-7004-7A61-D60F-130817A05B2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3" creationId="{A6F41AA4-C6F0-FFFF-BF70-0406080BD7B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4" creationId="{EFE3508C-3147-B3BF-A5F3-402F6F3B0CA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5" creationId="{2B9850CB-69C0-3C96-8A56-7E27CD91BF9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6" creationId="{4C9EE515-29CB-24DD-9496-001D21D3751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7" creationId="{D42FA763-3ACB-AF1A-123B-E9CC63236C3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8" creationId="{9562CDB0-C386-7E3F-6FB9-D6B962626FD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7:57.002" v="456"/>
          <ac:spMkLst>
            <pc:docMk/>
            <pc:sldMk cId="20765938" sldId="307"/>
            <ac:spMk id="209" creationId="{040DC496-B89E-6D33-0371-C6EF6BA1FF4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3" creationId="{FEB41FB8-65A7-D2FC-2196-C18CE6B9B6E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35.492" v="471" actId="14100"/>
          <ac:spMkLst>
            <pc:docMk/>
            <pc:sldMk cId="20765938" sldId="307"/>
            <ac:spMk id="214" creationId="{EE266589-049D-2382-0692-8C5E88C42B0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5" creationId="{E7982447-35AA-B2DE-67D7-9859B691FD8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6" creationId="{EC6AD568-5A36-1AB1-D7B7-5998CF5F68D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7" creationId="{29C7AECD-5D64-A6B5-C717-FD6D80DB06B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8" creationId="{8D3151B0-0B12-90BB-31EE-A934D11D781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19" creationId="{D5204303-4CF6-DEF6-C1BA-184BF398AED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20" creationId="{5E100D6E-7D78-37C0-0124-017D0B1E7ED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21" creationId="{974EA607-BC30-5D23-638E-C856FA2566A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29.567" v="469" actId="14100"/>
          <ac:spMkLst>
            <pc:docMk/>
            <pc:sldMk cId="20765938" sldId="307"/>
            <ac:spMk id="222" creationId="{61D7CA43-A413-135D-07AA-98D752AFFCA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3" creationId="{AE1BF936-588E-F1BE-7352-5D9DB16A40F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4" creationId="{0DC8A4A6-010A-75B2-BAE5-9FF733C6F16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5" creationId="{C3302469-AC64-8E86-5FC7-1E65DEC7946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6" creationId="{0EE45B8C-6C7C-E874-F75D-780338B2E2A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7" creationId="{0CFCE48A-B188-497A-26D9-740BB3AE5FE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8" creationId="{9199A8E7-846A-72E2-4CD7-450BEFD8F11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29" creationId="{4639B761-824C-D3CD-EA59-03896BA37FF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30" creationId="{CDB67765-A011-0954-03A6-112B6A94524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31" creationId="{BB8CB0A0-8C67-19D2-1174-0CC6DEF14D5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8:30.543" v="465"/>
          <ac:spMkLst>
            <pc:docMk/>
            <pc:sldMk cId="20765938" sldId="307"/>
            <ac:spMk id="232" creationId="{9A8E9E9A-8747-504D-7C30-72D4A8FC139A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09:32.560" v="470" actId="478"/>
          <ac:spMkLst>
            <pc:docMk/>
            <pc:sldMk cId="20765938" sldId="307"/>
            <ac:spMk id="233" creationId="{0284350A-4388-B9F7-C8A8-8A8308228DB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8.064" v="474" actId="14100"/>
          <ac:spMkLst>
            <pc:docMk/>
            <pc:sldMk cId="20765938" sldId="307"/>
            <ac:spMk id="236" creationId="{13059511-3815-9470-A1F4-A8540138230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50.062" v="475" actId="14100"/>
          <ac:spMkLst>
            <pc:docMk/>
            <pc:sldMk cId="20765938" sldId="307"/>
            <ac:spMk id="237" creationId="{86154E67-8F8A-07AC-A374-6FE6082C7F7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56.194" v="478" actId="14100"/>
          <ac:spMkLst>
            <pc:docMk/>
            <pc:sldMk cId="20765938" sldId="307"/>
            <ac:spMk id="238" creationId="{F772280D-9D67-5105-0E6F-7EBCBEB1F0C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59.967" v="479" actId="14100"/>
          <ac:spMkLst>
            <pc:docMk/>
            <pc:sldMk cId="20765938" sldId="307"/>
            <ac:spMk id="239" creationId="{FF750C25-D4AD-4952-DA50-7F26156D85F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0:03.010" v="480" actId="14100"/>
          <ac:spMkLst>
            <pc:docMk/>
            <pc:sldMk cId="20765938" sldId="307"/>
            <ac:spMk id="240" creationId="{7D2E8410-C337-8FAB-CDDB-CD1D8516038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1" creationId="{5AB161CC-AEEB-E296-25B3-D28CA585AF6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2" creationId="{4498BCE6-37E0-7B75-E26F-89F66C616D3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3" creationId="{39DF78DA-EB8C-AF98-A5C0-98868C225E6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4" creationId="{151A1E32-8639-9D6D-D30A-97210440B8A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5" creationId="{87338361-EDEE-DEF4-688A-4BADB5AFC42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6" creationId="{7A3BE41E-C4F4-7B1E-7981-9C4E4491778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7" creationId="{DCD60797-9B5B-F9A3-9030-46CBC452861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8" creationId="{DAF16709-37FF-EDDE-DF2E-3CF30D86E99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49" creationId="{16DD6771-089D-D288-4812-795BD7B16CD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09:42.758" v="472"/>
          <ac:spMkLst>
            <pc:docMk/>
            <pc:sldMk cId="20765938" sldId="307"/>
            <ac:spMk id="250" creationId="{397EC2C7-E683-AC2F-3476-F386D020722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3" creationId="{3272FCE4-86B1-BCE6-9CBB-1710CEBB544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4" creationId="{933DDDFA-18AC-D85D-C30D-45FAEE27E0D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5" creationId="{952236ED-0CA3-401D-7389-012BB48EAEE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3:07.814" v="506" actId="1036"/>
          <ac:spMkLst>
            <pc:docMk/>
            <pc:sldMk cId="20765938" sldId="307"/>
            <ac:spMk id="256" creationId="{4B261EDD-7E9B-A961-603A-BB03EA50394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7" creationId="{85B769CE-69C2-C818-3151-8364B5F7A3B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8" creationId="{BD9EBEF8-9D8F-A73F-13CC-A0734F0510E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59" creationId="{6419DA08-3AF9-CD48-87FB-75B95A81959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60" creationId="{7E514D30-0962-BD37-AF57-33932153895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61" creationId="{780E8952-EB69-0BA1-CFC8-1563535DF46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62" creationId="{60E56E07-20D8-6D58-D0FD-030543DF30A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64" creationId="{0D1A0E5F-5035-0A84-66EA-BC0D554F328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65" creationId="{B0077005-C276-F688-EDAC-39926C926AD8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13.249" v="489" actId="478"/>
          <ac:spMkLst>
            <pc:docMk/>
            <pc:sldMk cId="20765938" sldId="307"/>
            <ac:spMk id="266" creationId="{FD93B39C-9393-C60F-4BA8-F27CF0C25A47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15.599" v="490" actId="478"/>
          <ac:spMkLst>
            <pc:docMk/>
            <pc:sldMk cId="20765938" sldId="307"/>
            <ac:spMk id="267" creationId="{99D4A0D6-1E9A-4050-CB51-7A789759E0FC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16.895" v="491" actId="478"/>
          <ac:spMkLst>
            <pc:docMk/>
            <pc:sldMk cId="20765938" sldId="307"/>
            <ac:spMk id="268" creationId="{A3D0448E-0FBE-A29C-6289-827305F38463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18.040" v="492" actId="478"/>
          <ac:spMkLst>
            <pc:docMk/>
            <pc:sldMk cId="20765938" sldId="307"/>
            <ac:spMk id="269" creationId="{7132C343-DF13-8915-37EE-C305F800805D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19.202" v="493" actId="478"/>
          <ac:spMkLst>
            <pc:docMk/>
            <pc:sldMk cId="20765938" sldId="307"/>
            <ac:spMk id="270" creationId="{E71EFD67-9A5C-ACED-D858-37DB556E5298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20.369" v="494" actId="478"/>
          <ac:spMkLst>
            <pc:docMk/>
            <pc:sldMk cId="20765938" sldId="307"/>
            <ac:spMk id="271" creationId="{4C8CEA5B-8357-E75F-D17E-B672A8EEC0F4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22.767" v="495" actId="478"/>
          <ac:spMkLst>
            <pc:docMk/>
            <pc:sldMk cId="20765938" sldId="307"/>
            <ac:spMk id="272" creationId="{E98DD5D0-0401-E4D9-E268-5486019C3D6E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1:24.135" v="496" actId="478"/>
          <ac:spMkLst>
            <pc:docMk/>
            <pc:sldMk cId="20765938" sldId="307"/>
            <ac:spMk id="273" creationId="{A8DC2F3D-5086-94AB-E8B7-629846D79C3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4" creationId="{1B12188C-18B2-5891-3CE0-6BD19E3F64B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5" creationId="{FF8C11A5-8E75-C905-5696-3D9912776EE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6" creationId="{B9009808-BA98-8E89-D787-B75EBBEA3C6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7" creationId="{75854130-F45E-3C67-0C59-96A66852C16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8" creationId="{AF9250FE-586C-ACCE-F69B-222CE299C16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79" creationId="{0BC3FFD7-D936-5EC1-13CF-1469E68B030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80" creationId="{94DEE954-6169-B717-C91F-B62F9B157D4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81" creationId="{BB296A07-98C0-F093-D1BA-A9117D320CE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82" creationId="{361C9960-17C4-5CC9-7658-BC98B54F6F6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83" creationId="{A1645DDA-C6E1-C13E-FAE8-9CD149CC5EF4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4" creationId="{9AFA2897-7853-7514-0DD1-BE39E7A60B3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5" creationId="{2DE1D258-40A7-47CE-D6E1-38668F6E501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6" creationId="{7670AAA4-0FEE-C799-C92D-3AD6236F5F8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7" creationId="{70FE1C6B-EB90-1293-BF21-C026BE509C4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8" creationId="{D7622566-E672-78A0-CBF3-7F3DD404C2B4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89" creationId="{B1C55E8D-6345-FC17-81BE-9652F497DDE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90" creationId="{58DCF64A-8547-F9EB-146E-1A15FB06772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9.192" v="488" actId="14100"/>
          <ac:spMkLst>
            <pc:docMk/>
            <pc:sldMk cId="20765938" sldId="307"/>
            <ac:spMk id="291" creationId="{6CE9A6D5-4A14-C509-6A7A-16CB5EC3084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2" creationId="{C0DE9566-33F3-A3B4-EDD0-452F1B98B5D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3" creationId="{61719DE5-56C1-FF6F-B302-B8207F55743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4" creationId="{158CBD7A-0AFF-89A1-F6FB-D26ADD9A43A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5" creationId="{391EA54C-B32F-CCBD-4B09-2C8C41889B7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6" creationId="{8E42A96A-0A28-3F9E-C23B-00EAA5374A0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7" creationId="{927D4DBC-DCE2-4880-C0AD-A968685C318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8" creationId="{E0EAA6AB-3928-1645-18BE-DBD6AD3F092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299" creationId="{D69F5B79-EA8A-1B46-E862-5AE4E290658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0" creationId="{8BF38B7B-D6EE-9CAB-6F3D-6C93B5038C2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1" creationId="{E625C2A6-BF6F-C0D1-ED9B-FC7EA92990E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2" creationId="{69EAA8F1-493A-5B1E-9E17-5D57009677E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3" creationId="{B0E49BEF-49C3-EEDF-E971-932D16FA9DC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4" creationId="{3F887D70-1726-5202-DA08-56DB8894EB3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5" creationId="{BAC289A5-C42B-600F-F754-1119A7E5755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6" creationId="{3B1DC957-7CB9-1BD7-1C24-CD40007003D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7" creationId="{B37F8C67-F430-2E38-7CC5-7917D0D2F0A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8" creationId="{F9AF811A-BD02-421A-908D-01CE1737757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09" creationId="{5BEC14BB-A122-162F-A580-79FF8608C9F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10" creationId="{2E0571B5-428C-C2B3-39F1-970B44C0C3A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1:00.926" v="485" actId="571"/>
          <ac:spMkLst>
            <pc:docMk/>
            <pc:sldMk cId="20765938" sldId="307"/>
            <ac:spMk id="311" creationId="{D49E907A-7CB3-B750-41FB-A972B5CD9AE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14.323" v="525" actId="1035"/>
          <ac:spMkLst>
            <pc:docMk/>
            <pc:sldMk cId="20765938" sldId="307"/>
            <ac:spMk id="314" creationId="{869EA81B-CFF4-AD71-624C-D244280282D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16.032" v="526" actId="1035"/>
          <ac:spMkLst>
            <pc:docMk/>
            <pc:sldMk cId="20765938" sldId="307"/>
            <ac:spMk id="315" creationId="{6EF8A234-74B8-F3AE-6BB8-914CDEFA14B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17.529" v="527" actId="1035"/>
          <ac:spMkLst>
            <pc:docMk/>
            <pc:sldMk cId="20765938" sldId="307"/>
            <ac:spMk id="316" creationId="{616646A1-3028-B605-ECB4-8DA4C28AB96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3:16.764" v="507" actId="1036"/>
          <ac:spMkLst>
            <pc:docMk/>
            <pc:sldMk cId="20765938" sldId="307"/>
            <ac:spMk id="317" creationId="{8C3B5F50-38B9-F470-7D4C-DA6BF5DB327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22.041" v="529" actId="1035"/>
          <ac:spMkLst>
            <pc:docMk/>
            <pc:sldMk cId="20765938" sldId="307"/>
            <ac:spMk id="318" creationId="{0925E13E-91AA-093E-5667-7AFBEEF3A5B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21.095" v="528" actId="1035"/>
          <ac:spMkLst>
            <pc:docMk/>
            <pc:sldMk cId="20765938" sldId="307"/>
            <ac:spMk id="319" creationId="{36ACBB8F-83BA-0DE8-101E-EAB4FBE0361A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25.285" v="531" actId="1035"/>
          <ac:spMkLst>
            <pc:docMk/>
            <pc:sldMk cId="20765938" sldId="307"/>
            <ac:spMk id="320" creationId="{6AC1AD33-1336-123C-9149-44B2BE3816D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23.699" v="530" actId="1035"/>
          <ac:spMkLst>
            <pc:docMk/>
            <pc:sldMk cId="20765938" sldId="307"/>
            <ac:spMk id="321" creationId="{9E383D4C-8989-875A-3FF7-EC31314C006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2" creationId="{DA6EC36D-A368-5EA3-C0DD-9141E81F02C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3" creationId="{5B72F469-0DE8-722C-A02F-D5603416049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5" creationId="{E802E705-85C9-E849-4F62-FAE9B509FA9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6" creationId="{BB5B196F-B5EB-8E5E-6874-9245FC8F74F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7" creationId="{6301D162-9A16-5D69-F858-48C951A8EEF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8" creationId="{C1E79968-0274-7E2B-EA1E-BCD9E4EEF7C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29" creationId="{F91976E8-E969-CF60-84F0-C32F13D1108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4:13.500" v="524" actId="1035"/>
          <ac:spMkLst>
            <pc:docMk/>
            <pc:sldMk cId="20765938" sldId="307"/>
            <ac:spMk id="330" creationId="{10C7EA32-38B9-84D0-48A8-DB99122721A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31" creationId="{82BCB910-6732-7275-03A2-5E42D6B11BB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32" creationId="{FE5A9E77-C8F1-F0E2-2BF7-B4F046EE604F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33" creationId="{4D876CA0-8A7D-63B7-31C1-DAE48319D58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2:20.190" v="501" actId="14100"/>
          <ac:spMkLst>
            <pc:docMk/>
            <pc:sldMk cId="20765938" sldId="307"/>
            <ac:spMk id="334" creationId="{637614F5-17E6-E466-66F3-B8A106B7943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35" creationId="{D4D0F060-B988-8B99-60CB-9FEFDA46602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36" creationId="{2E840C83-8500-9640-3A12-35AEAA45AFB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37" creationId="{87BC2E78-88A2-9E86-FEE5-4C249CD0377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38" creationId="{56729811-1D47-9A7B-1766-D224633D56B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39" creationId="{E0A9BD74-0516-D28A-B919-F87BD6FC4DB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40" creationId="{10811CD3-29A3-14C9-B454-C322058BE4D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41" creationId="{5AAB1B22-E3E2-3271-6CFB-25B2D64B2D2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42" creationId="{BD43419E-2F4E-6C09-7432-933ADF33C8B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43" creationId="{1E01BFA6-5084-BB85-ED3B-FA0ACE36CE3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1:40.606" v="499"/>
          <ac:spMkLst>
            <pc:docMk/>
            <pc:sldMk cId="20765938" sldId="307"/>
            <ac:spMk id="344" creationId="{E748A0C2-4436-8AF9-C2ED-6E2400F14135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7.290" v="567" actId="478"/>
          <ac:spMkLst>
            <pc:docMk/>
            <pc:sldMk cId="20765938" sldId="307"/>
            <ac:spMk id="347" creationId="{3452D3EB-A354-6F18-A359-A92FB2415AFD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4.441" v="565" actId="478"/>
          <ac:spMkLst>
            <pc:docMk/>
            <pc:sldMk cId="20765938" sldId="307"/>
            <ac:spMk id="348" creationId="{050571A2-F4B2-FD8C-69E8-9A7A228C421E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0.135" v="561" actId="478"/>
          <ac:spMkLst>
            <pc:docMk/>
            <pc:sldMk cId="20765938" sldId="307"/>
            <ac:spMk id="349" creationId="{D6DF9A4A-DC19-3E78-2212-456FDB8E654F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33.472" v="555" actId="478"/>
          <ac:spMkLst>
            <pc:docMk/>
            <pc:sldMk cId="20765938" sldId="307"/>
            <ac:spMk id="350" creationId="{C3C88F71-F9AC-4073-B2FB-519EECF81707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9.857" v="569" actId="478"/>
          <ac:spMkLst>
            <pc:docMk/>
            <pc:sldMk cId="20765938" sldId="307"/>
            <ac:spMk id="351" creationId="{936AE67E-A145-FD16-3431-72E909E82FF5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2.570" v="571" actId="478"/>
          <ac:spMkLst>
            <pc:docMk/>
            <pc:sldMk cId="20765938" sldId="307"/>
            <ac:spMk id="352" creationId="{C79EB8B0-79E5-F19C-6ABD-9C52C6BEB52A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7.129" v="575" actId="478"/>
          <ac:spMkLst>
            <pc:docMk/>
            <pc:sldMk cId="20765938" sldId="307"/>
            <ac:spMk id="353" creationId="{97C1C7D8-3DD8-AA2A-84B6-568E1ABEACF5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4.801" v="573" actId="478"/>
          <ac:spMkLst>
            <pc:docMk/>
            <pc:sldMk cId="20765938" sldId="307"/>
            <ac:spMk id="354" creationId="{FA88EA94-CB98-8226-0C60-A465ABB4DEC5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27.455" v="552" actId="478"/>
          <ac:spMkLst>
            <pc:docMk/>
            <pc:sldMk cId="20765938" sldId="307"/>
            <ac:spMk id="355" creationId="{3EE8819E-063A-8D91-1DD2-B446080A3BD0}"/>
          </ac:spMkLst>
        </pc:spChg>
        <pc:spChg chg="mod topLvl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56" creationId="{A8543871-C5F4-F0A3-56CA-57A80BF30691}"/>
          </ac:spMkLst>
        </pc:spChg>
        <pc:spChg chg="mod topLvl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58" creationId="{69A5B290-6D3A-BD7D-56ED-2729C7A04EE0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26.056" v="551" actId="478"/>
          <ac:spMkLst>
            <pc:docMk/>
            <pc:sldMk cId="20765938" sldId="307"/>
            <ac:spMk id="359" creationId="{1760D2D2-3225-6A14-E817-418BD3C7408A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37.273" v="558" actId="478"/>
          <ac:spMkLst>
            <pc:docMk/>
            <pc:sldMk cId="20765938" sldId="307"/>
            <ac:spMk id="360" creationId="{64BE7696-A2ED-9D44-9341-DA62812B0664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1.333" v="562" actId="478"/>
          <ac:spMkLst>
            <pc:docMk/>
            <pc:sldMk cId="20765938" sldId="307"/>
            <ac:spMk id="361" creationId="{D7F1B661-546C-2BB1-E1B0-48F2A5959066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5.919" v="566" actId="478"/>
          <ac:spMkLst>
            <pc:docMk/>
            <pc:sldMk cId="20765938" sldId="307"/>
            <ac:spMk id="362" creationId="{820C4AA9-1CF7-D521-94C6-A547CADF6E07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48.480" v="568" actId="478"/>
          <ac:spMkLst>
            <pc:docMk/>
            <pc:sldMk cId="20765938" sldId="307"/>
            <ac:spMk id="363" creationId="{6A7B9436-13ED-DB2E-EAC2-E18A3ED5FF71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1.192" v="570" actId="478"/>
          <ac:spMkLst>
            <pc:docMk/>
            <pc:sldMk cId="20765938" sldId="307"/>
            <ac:spMk id="364" creationId="{67E5DAC7-6A6F-2D01-180F-44C8CF8C14FE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3.664" v="572" actId="478"/>
          <ac:spMkLst>
            <pc:docMk/>
            <pc:sldMk cId="20765938" sldId="307"/>
            <ac:spMk id="365" creationId="{9C6D5487-EBA9-B86F-F92F-8043165D2D22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5.977" v="574" actId="478"/>
          <ac:spMkLst>
            <pc:docMk/>
            <pc:sldMk cId="20765938" sldId="307"/>
            <ac:spMk id="366" creationId="{DE261915-ACE7-2AB5-071F-01E1DBDEE890}"/>
          </ac:spMkLst>
        </pc:spChg>
        <pc:spChg chg="del mod">
          <ac:chgData name="정원영 반도체디스플레이공학과/" userId="bbdebdbe-efd2-4045-9795-d55c1584c40c" providerId="ADAL" clId="{E301527F-47BA-4710-A00A-CEA3831C8794}" dt="2023-04-21T06:15:58.294" v="576" actId="478"/>
          <ac:spMkLst>
            <pc:docMk/>
            <pc:sldMk cId="20765938" sldId="307"/>
            <ac:spMk id="367" creationId="{78320234-660E-43C4-440A-3261E9151CA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68" creationId="{6D77402E-5AB1-C906-CAEA-700A00FD78B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69" creationId="{BD99D601-A7AC-453A-0EA7-986F7C242654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0" creationId="{55D4C786-EAA5-4A78-46E2-165A577E0636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1" creationId="{AA043BFE-3AF0-7F9E-7BAA-185B856CAF77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2" creationId="{00AF3175-F15A-767B-763A-85C99CEC7A8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3" creationId="{F75E6FD9-CB13-3071-4DDE-69E408C6B61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4" creationId="{41896259-AB29-AA87-5485-E0D97DFA511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5" creationId="{D1D9F3DA-9FDF-5040-065B-925DA14826E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6" creationId="{4F0557FD-C8D2-2AAC-A355-D4821F32682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6:16.560" v="582" actId="165"/>
          <ac:spMkLst>
            <pc:docMk/>
            <pc:sldMk cId="20765938" sldId="307"/>
            <ac:spMk id="377" creationId="{D71263E1-C561-B45B-380A-CAD73A21A1D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78" creationId="{DEED869D-76AE-5431-B3A8-F694F56AE80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79" creationId="{5166FD06-F83B-02BA-8D75-AB8FD9B6E6F3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5:24.805" v="550" actId="478"/>
          <ac:spMkLst>
            <pc:docMk/>
            <pc:sldMk cId="20765938" sldId="307"/>
            <ac:spMk id="380" creationId="{B088A1EB-37C5-AEC8-5799-5C11D7492C3A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5:24.805" v="550" actId="478"/>
          <ac:spMkLst>
            <pc:docMk/>
            <pc:sldMk cId="20765938" sldId="307"/>
            <ac:spMk id="381" creationId="{735E7D23-69FE-3E64-9F3F-3EEBBCDF6557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00.894" v="578"/>
          <ac:spMkLst>
            <pc:docMk/>
            <pc:sldMk cId="20765938" sldId="307"/>
            <ac:spMk id="382" creationId="{94972F33-9E04-AC6A-E17D-1CF6538F4F83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00.894" v="578"/>
          <ac:spMkLst>
            <pc:docMk/>
            <pc:sldMk cId="20765938" sldId="307"/>
            <ac:spMk id="383" creationId="{E5872329-74EF-65CC-F76B-649A37D452F3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2.532" v="581"/>
          <ac:spMkLst>
            <pc:docMk/>
            <pc:sldMk cId="20765938" sldId="307"/>
            <ac:spMk id="384" creationId="{3F65ADCB-D6D9-9C1E-2B64-81635E19E269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2.532" v="581"/>
          <ac:spMkLst>
            <pc:docMk/>
            <pc:sldMk cId="20765938" sldId="307"/>
            <ac:spMk id="385" creationId="{A4453E9C-C3A1-6867-CA16-80C1E7E637B2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16:12.532" v="581"/>
          <ac:spMkLst>
            <pc:docMk/>
            <pc:sldMk cId="20765938" sldId="307"/>
            <ac:spMk id="386" creationId="{28A7CB4C-36B8-047B-5E08-87E350D76DF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87" creationId="{64A8FC73-820F-1631-1CF8-5062DEA8189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88" creationId="{9302273D-3196-0546-98F9-1E5EBCF447E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89" creationId="{CBE9FC78-0BB8-7019-042A-D4B2D61D604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0" creationId="{3E9D7D82-C09E-42C8-5EC0-407C3D32868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1" creationId="{AB461144-DAE7-10C7-4B83-23D236EF317A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2" creationId="{1A2FCC9C-CD58-BDB8-63CD-64AD77EBEA7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3" creationId="{C3A31A66-6E83-3D71-8A5C-95C4B158C19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4" creationId="{DFDC1A14-7D8F-E542-2826-117C4DEE3D5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5" creationId="{7FD02BB9-32B0-3798-9A4C-2E25C661DC9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6" creationId="{89292A83-0490-B56E-A4B4-882464EE2A2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7" creationId="{CE11118B-F699-201A-E495-556D1F641C1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8" creationId="{428DE6E8-565E-E44D-91F9-CAC969173E1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399" creationId="{4AC3DF04-B556-06DD-62A7-1DDD07E34E1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0" creationId="{B4B11D45-ABC5-DBB5-CE12-3ECDE1A8836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1" creationId="{8C277725-65F8-D177-0727-1BCAD339B9C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2" creationId="{51544C91-D0C3-59EE-01C1-0EDF2F05673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3" creationId="{373F6263-71C8-29F5-324E-9F168EE70C1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4" creationId="{86FDC317-C524-DD62-5F1D-FC7EF6531A5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5" creationId="{F1245D2A-C6A2-7F63-A279-B1EBDFBEFF9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6" creationId="{4FECFF0E-FCB4-071C-FFD9-57E1871EFFB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7" creationId="{B66EA05E-4633-077F-9A51-C9E22296D52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8" creationId="{A11E55C9-2746-1B29-B278-B5F8ED59BE4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09" creationId="{D62ED252-6042-D669-96B2-7516D259013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0" creationId="{A19328FF-E3FA-7E65-970A-0D63B07583C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1" creationId="{96538BF5-580C-9141-43DF-EE814D31DC5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2" creationId="{BC94BC83-845F-31C2-92DC-9CA13D11F19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3" creationId="{F7B9722F-A912-EB54-99F8-F7601115291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4" creationId="{BEC80106-A21E-5C2F-C48A-066EE69A8FB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7:21.675" v="596" actId="571"/>
          <ac:spMkLst>
            <pc:docMk/>
            <pc:sldMk cId="20765938" sldId="307"/>
            <ac:spMk id="415" creationId="{8168686D-FB4C-BE34-F2E1-5144731D6F5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7:21.675" v="596" actId="571"/>
          <ac:spMkLst>
            <pc:docMk/>
            <pc:sldMk cId="20765938" sldId="307"/>
            <ac:spMk id="416" creationId="{BE2827D6-756C-C3E1-3A62-A48B94D5D9B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7:21.675" v="596" actId="571"/>
          <ac:spMkLst>
            <pc:docMk/>
            <pc:sldMk cId="20765938" sldId="307"/>
            <ac:spMk id="417" creationId="{BC02486D-3CC1-90EB-07ED-9EBC39EAE90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17:21.675" v="596" actId="571"/>
          <ac:spMkLst>
            <pc:docMk/>
            <pc:sldMk cId="20765938" sldId="307"/>
            <ac:spMk id="418" creationId="{7C34F233-72FF-015A-9D40-C4D51E1B82C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19" creationId="{C2EBA54D-5DE2-14A7-3F7E-671F7366FBF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0" creationId="{155A5ED8-707A-11BC-B7BF-F4D24AE3ADC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1" creationId="{5E510D84-86E7-4007-B8D6-BC605B1169B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2" creationId="{8BAE70D6-9154-E302-2D39-CE5D196A5B8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3" creationId="{E3D321B0-CEA6-625E-CF91-BF348F654BB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4" creationId="{BC667F74-4641-FB34-91DE-18EA968FFAA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5" creationId="{CA1DE128-9822-1436-AA27-FE4E2F655C3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2:03.666" v="738" actId="164"/>
          <ac:spMkLst>
            <pc:docMk/>
            <pc:sldMk cId="20765938" sldId="307"/>
            <ac:spMk id="426" creationId="{6838E465-00F9-1CC1-D788-721C64DBFDA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8:00.549" v="642" actId="14100"/>
          <ac:spMkLst>
            <pc:docMk/>
            <pc:sldMk cId="20765938" sldId="307"/>
            <ac:spMk id="429" creationId="{27246DA7-9A0D-2EC1-468E-51147C1C0A6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8:02.570" v="643" actId="14100"/>
          <ac:spMkLst>
            <pc:docMk/>
            <pc:sldMk cId="20765938" sldId="307"/>
            <ac:spMk id="430" creationId="{403C7550-E5F5-FA43-DBCC-791FC50F585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8:04.462" v="644" actId="14100"/>
          <ac:spMkLst>
            <pc:docMk/>
            <pc:sldMk cId="20765938" sldId="307"/>
            <ac:spMk id="431" creationId="{05570342-2E49-D8CB-1C94-AB69BC4ACBF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8:06.127" v="645" actId="14100"/>
          <ac:spMkLst>
            <pc:docMk/>
            <pc:sldMk cId="20765938" sldId="307"/>
            <ac:spMk id="432" creationId="{33040CB1-0C3B-699D-B938-A66BF24EB44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8:08.244" v="646" actId="14100"/>
          <ac:spMkLst>
            <pc:docMk/>
            <pc:sldMk cId="20765938" sldId="307"/>
            <ac:spMk id="433" creationId="{80F3B2B5-5D0D-22F1-D417-EF754A56E68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4" creationId="{D505E78B-61B1-DC8F-BD71-617DC245C07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5" creationId="{6F66ADB1-E230-374C-831D-AA83231D8859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6" creationId="{6FCDF08F-C19B-3A81-C4CF-0AE457657D54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7" creationId="{0CA76C74-2750-06A3-AC40-097EAFD3B360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8" creationId="{6417BE07-65AB-1251-AB6D-FF2FFEBFBA1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39" creationId="{ADE58624-97B5-EE8A-CC8F-8B91978DF63E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40" creationId="{66C16C66-F9CC-6331-A03D-1B311D0BA29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41" creationId="{2BC2903E-D6A4-9B69-2CB1-6CF203A0D346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42" creationId="{45B2C7A7-57AF-E190-D4F7-A150676C1AA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17:47.457" v="640"/>
          <ac:spMkLst>
            <pc:docMk/>
            <pc:sldMk cId="20765938" sldId="307"/>
            <ac:spMk id="443" creationId="{9FEB5B88-9D5C-38EB-1566-E3F7E9A2683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4" creationId="{1EB8EB39-C252-E2CD-FBB2-B24A5CCA434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5" creationId="{716BAAE9-9EBB-F7BB-6BB2-95B112FFEFA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6" creationId="{4102EB4B-5247-B75A-FE08-3EFDACCE665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7" creationId="{CD99A0CF-B829-CEE6-C974-7959C8F0874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8" creationId="{16A1C277-67AA-902F-7A33-BB9CD8BDCE9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24.561" v="707" actId="1036"/>
          <ac:spMkLst>
            <pc:docMk/>
            <pc:sldMk cId="20765938" sldId="307"/>
            <ac:spMk id="449" creationId="{A0B5C750-1270-45AF-483F-8CD94685A3E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30.864" v="797" actId="1076"/>
          <ac:spMkLst>
            <pc:docMk/>
            <pc:sldMk cId="20765938" sldId="307"/>
            <ac:spMk id="450" creationId="{8ACD7F60-9755-450C-97E2-7058DA77FFA4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48.471" v="714" actId="20577"/>
          <ac:spMkLst>
            <pc:docMk/>
            <pc:sldMk cId="20765938" sldId="307"/>
            <ac:spMk id="451" creationId="{6CC8A63C-F26F-E48E-B180-421CADFA98C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50.414" v="716" actId="20577"/>
          <ac:spMkLst>
            <pc:docMk/>
            <pc:sldMk cId="20765938" sldId="307"/>
            <ac:spMk id="452" creationId="{374D9B48-B7F5-3FAB-40B3-C2904CFCCC5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0:59.102" v="720" actId="20577"/>
          <ac:spMkLst>
            <pc:docMk/>
            <pc:sldMk cId="20765938" sldId="307"/>
            <ac:spMk id="453" creationId="{33BDC6F8-89B2-FF52-DCAE-52E9A51D384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54" creationId="{9B480F84-0B96-CD18-4076-3F0EC62129C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4:04.183" v="767" actId="1076"/>
          <ac:spMkLst>
            <pc:docMk/>
            <pc:sldMk cId="20765938" sldId="307"/>
            <ac:spMk id="455" creationId="{E93CE91C-F88F-F571-48F6-D0C0FAE45E4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56" creationId="{CA2DC0A5-96FE-19E8-665E-F68F25CFF9E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57" creationId="{CCB2E09C-4DE8-63FC-FA28-9AFD590A47B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59" creationId="{7FAAECD5-34BF-2404-66C7-D54C1B211AD7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0" creationId="{0B5D32E7-B642-EDAE-D664-48240D55F8F3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1" creationId="{05262859-4C66-267D-DD38-2A442236E128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2" creationId="{D3E8CC20-F311-1B37-555C-1A5AA876B21D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3" creationId="{FF14ECD8-903F-2404-5D16-5AFCFAD2D37C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4" creationId="{B3BE398E-9D85-468B-3FAF-597F0C70092B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5" creationId="{4EB83D29-E8EC-91F8-1805-C85701E47151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6" creationId="{196679EB-92CC-DE9E-3E3D-AC0D54AA4E92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7" creationId="{D6380A50-A3EF-3DB9-47EA-4209344D76D5}"/>
          </ac:spMkLst>
        </pc:spChg>
        <pc:spChg chg="mod">
          <ac:chgData name="정원영 반도체디스플레이공학과/" userId="bbdebdbe-efd2-4045-9795-d55c1584c40c" providerId="ADAL" clId="{E301527F-47BA-4710-A00A-CEA3831C8794}" dt="2023-04-21T06:21:50.399" v="735"/>
          <ac:spMkLst>
            <pc:docMk/>
            <pc:sldMk cId="20765938" sldId="307"/>
            <ac:spMk id="468" creationId="{4DE6C668-D794-1079-8485-F6C9371FC3A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75" creationId="{39633D49-D972-BDE3-B9E5-B6253ECA4A7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76" creationId="{C9AA69F5-DDB5-88AA-9BBB-7BE7F2FC65F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77" creationId="{D0D06ED3-5064-A606-7909-C0B1E08A132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78" creationId="{42382D32-0DEE-B5BE-FD9F-F0D4A83C9989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79" creationId="{5E8AE1BA-B44E-3ABD-A2EF-08AF2A0B16F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80" creationId="{70D602AD-BF63-6056-4B21-4020B5D6749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81" creationId="{48D1FF4F-50F6-EB15-10FD-ACCE88C9A1A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82" creationId="{908315A8-B046-92BD-D5DE-FBD73639438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83" creationId="{651F07D2-1CF4-D0BF-A8D9-A8318001007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1:59.696" v="737" actId="164"/>
          <ac:spMkLst>
            <pc:docMk/>
            <pc:sldMk cId="20765938" sldId="307"/>
            <ac:spMk id="484" creationId="{667C606D-1653-D984-5D69-323299000E0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3:54.434" v="763" actId="164"/>
          <ac:spMkLst>
            <pc:docMk/>
            <pc:sldMk cId="20765938" sldId="307"/>
            <ac:spMk id="485" creationId="{E840389B-D2C0-E89D-9B07-2F9A13FC18BE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40.674" v="1436" actId="20577"/>
          <ac:spMkLst>
            <pc:docMk/>
            <pc:sldMk cId="20765938" sldId="307"/>
            <ac:spMk id="513" creationId="{ED5C4FF5-2752-F68E-6542-8ADC3512DA9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41.859" v="1437" actId="20577"/>
          <ac:spMkLst>
            <pc:docMk/>
            <pc:sldMk cId="20765938" sldId="307"/>
            <ac:spMk id="514" creationId="{44D84AE7-55AE-D7FF-A443-185C55C8AC75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43.018" v="1438" actId="20577"/>
          <ac:spMkLst>
            <pc:docMk/>
            <pc:sldMk cId="20765938" sldId="307"/>
            <ac:spMk id="515" creationId="{B44C1225-08A4-0AD3-2B05-DF6068DA869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26:35.805" v="981" actId="14100"/>
          <ac:spMkLst>
            <pc:docMk/>
            <pc:sldMk cId="20765938" sldId="307"/>
            <ac:spMk id="516" creationId="{FFBADBFB-9A4E-6F4C-0733-B433DF81459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17.850" v="790" actId="1036"/>
          <ac:spMkLst>
            <pc:docMk/>
            <pc:sldMk cId="20765938" sldId="307"/>
            <ac:spMk id="517" creationId="{E7C1CE5F-A953-E202-8A6E-C8FC0FC9CD7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28.516" v="794" actId="1036"/>
          <ac:spMkLst>
            <pc:docMk/>
            <pc:sldMk cId="20765938" sldId="307"/>
            <ac:spMk id="518" creationId="{34805F7B-97D5-520F-57FA-00104537FCB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37.534" v="799" actId="14100"/>
          <ac:spMkLst>
            <pc:docMk/>
            <pc:sldMk cId="20765938" sldId="307"/>
            <ac:spMk id="519" creationId="{F8F6D487-50ED-F7E1-8115-3950615F539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51.487" v="801" actId="1076"/>
          <ac:spMkLst>
            <pc:docMk/>
            <pc:sldMk cId="20765938" sldId="307"/>
            <ac:spMk id="520" creationId="{B5D849B0-52D8-09E1-2547-EC0018A6C672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51.487" v="801" actId="1076"/>
          <ac:spMkLst>
            <pc:docMk/>
            <pc:sldMk cId="20765938" sldId="307"/>
            <ac:spMk id="521" creationId="{C8FE707D-D10B-8BF8-3810-5B13351CF63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51.487" v="801" actId="1076"/>
          <ac:spMkLst>
            <pc:docMk/>
            <pc:sldMk cId="20765938" sldId="307"/>
            <ac:spMk id="522" creationId="{C3D27848-AFAB-8050-1F66-F3D05C34981C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58.208" v="803" actId="1076"/>
          <ac:spMkLst>
            <pc:docMk/>
            <pc:sldMk cId="20765938" sldId="307"/>
            <ac:spMk id="523" creationId="{5BC07AA8-6C69-8BD4-B1E8-0F05728C27F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5:58.208" v="803" actId="1076"/>
          <ac:spMkLst>
            <pc:docMk/>
            <pc:sldMk cId="20765938" sldId="307"/>
            <ac:spMk id="524" creationId="{49373E31-EE97-F060-74E2-E9A085C8919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6:08.067" v="805" actId="1076"/>
          <ac:spMkLst>
            <pc:docMk/>
            <pc:sldMk cId="20765938" sldId="307"/>
            <ac:spMk id="525" creationId="{BEB320E5-C012-9F60-33C5-90017C23C45B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44.012" v="1439" actId="20577"/>
          <ac:spMkLst>
            <pc:docMk/>
            <pc:sldMk cId="20765938" sldId="307"/>
            <ac:spMk id="526" creationId="{8D608F7C-8364-95C0-B969-8BF6C16FEA01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27:50.811" v="838" actId="478"/>
          <ac:spMkLst>
            <pc:docMk/>
            <pc:sldMk cId="20765938" sldId="307"/>
            <ac:spMk id="527" creationId="{BCC185AB-48B4-F51C-67B3-CFD22C12E175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27:50.811" v="838" actId="478"/>
          <ac:spMkLst>
            <pc:docMk/>
            <pc:sldMk cId="20765938" sldId="307"/>
            <ac:spMk id="528" creationId="{5C45285F-E90C-D8F6-F8DD-FD03C2E27897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27:50.811" v="838" actId="478"/>
          <ac:spMkLst>
            <pc:docMk/>
            <pc:sldMk cId="20765938" sldId="307"/>
            <ac:spMk id="529" creationId="{E7D66FCC-87D2-1B4F-5948-9B895930964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7:21.201" v="835" actId="571"/>
          <ac:spMkLst>
            <pc:docMk/>
            <pc:sldMk cId="20765938" sldId="307"/>
            <ac:spMk id="530" creationId="{14E931C7-ED59-4B8E-EDB9-8C0D591E104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7:21.201" v="835" actId="571"/>
          <ac:spMkLst>
            <pc:docMk/>
            <pc:sldMk cId="20765938" sldId="307"/>
            <ac:spMk id="531" creationId="{F704A863-A4AA-1D30-7025-9CDABC217B7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7:21.201" v="835" actId="571"/>
          <ac:spMkLst>
            <pc:docMk/>
            <pc:sldMk cId="20765938" sldId="307"/>
            <ac:spMk id="532" creationId="{A8262191-A555-4E78-6C60-8ADD348CA09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9.626" v="1435" actId="20577"/>
          <ac:spMkLst>
            <pc:docMk/>
            <pc:sldMk cId="20765938" sldId="307"/>
            <ac:spMk id="533" creationId="{7A800B94-46FD-23DE-8792-90923BD2A5D8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8.775" v="1434" actId="20577"/>
          <ac:spMkLst>
            <pc:docMk/>
            <pc:sldMk cId="20765938" sldId="307"/>
            <ac:spMk id="534" creationId="{081E7F68-979D-6E66-3A7A-FEBD05DE3EB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7.360" v="1433" actId="20577"/>
          <ac:spMkLst>
            <pc:docMk/>
            <pc:sldMk cId="20765938" sldId="307"/>
            <ac:spMk id="535" creationId="{C6D84FE8-E6D4-C5C6-0851-170968BFCF1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46.356" v="1440" actId="20577"/>
          <ac:spMkLst>
            <pc:docMk/>
            <pc:sldMk cId="20765938" sldId="307"/>
            <ac:spMk id="536" creationId="{B981C65B-A4D2-50DA-DFB9-30DDC1D40B66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28:44.303" v="859" actId="478"/>
          <ac:spMkLst>
            <pc:docMk/>
            <pc:sldMk cId="20765938" sldId="307"/>
            <ac:spMk id="537" creationId="{EAB6ABFF-53A7-AF2F-68A5-268E1ED7AFAA}"/>
          </ac:spMkLst>
        </pc:spChg>
        <pc:spChg chg="add del mod">
          <ac:chgData name="정원영 반도체디스플레이공학과/" userId="bbdebdbe-efd2-4045-9795-d55c1584c40c" providerId="ADAL" clId="{E301527F-47BA-4710-A00A-CEA3831C8794}" dt="2023-04-21T06:28:43.350" v="858" actId="478"/>
          <ac:spMkLst>
            <pc:docMk/>
            <pc:sldMk cId="20765938" sldId="307"/>
            <ac:spMk id="538" creationId="{507DCFAC-6BE3-CA6C-05AA-731A7D533E4F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5.299" v="1431" actId="6549"/>
          <ac:spMkLst>
            <pc:docMk/>
            <pc:sldMk cId="20765938" sldId="307"/>
            <ac:spMk id="539" creationId="{8FFA2163-964B-5269-DD6E-16FAF771EC0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6.051" v="1432" actId="20577"/>
          <ac:spMkLst>
            <pc:docMk/>
            <pc:sldMk cId="20765938" sldId="307"/>
            <ac:spMk id="540" creationId="{F19E329C-E6F8-714D-F46F-E2FFF202AF1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8:33.737" v="856" actId="14100"/>
          <ac:spMkLst>
            <pc:docMk/>
            <pc:sldMk cId="20765938" sldId="307"/>
            <ac:spMk id="541" creationId="{8B8C6EB7-11BB-0C71-5BDC-690156679E86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8:33.194" v="1429" actId="20577"/>
          <ac:spMkLst>
            <pc:docMk/>
            <pc:sldMk cId="20765938" sldId="307"/>
            <ac:spMk id="542" creationId="{19862C2A-40AB-E966-F1CA-FFC84263D127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9:25.958" v="1506" actId="207"/>
          <ac:spMkLst>
            <pc:docMk/>
            <pc:sldMk cId="20765938" sldId="307"/>
            <ac:spMk id="543" creationId="{8310802A-C243-8FED-93E6-2D43605D6F01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9:22.244" v="1505" actId="207"/>
          <ac:spMkLst>
            <pc:docMk/>
            <pc:sldMk cId="20765938" sldId="307"/>
            <ac:spMk id="544" creationId="{FFC6C966-8DA6-E9F0-1751-2C16A9A0CB6D}"/>
          </ac:spMkLst>
        </pc:spChg>
        <pc:spChg chg="add mod">
          <ac:chgData name="정원영 반도체디스플레이공학과/" userId="bbdebdbe-efd2-4045-9795-d55c1584c40c" providerId="ADAL" clId="{E301527F-47BA-4710-A00A-CEA3831C8794}" dt="2023-04-24T04:39:11.615" v="1487" actId="1036"/>
          <ac:spMkLst>
            <pc:docMk/>
            <pc:sldMk cId="20765938" sldId="307"/>
            <ac:spMk id="545" creationId="{AAEF4E64-6C02-8AEF-C8C8-28CFE8975290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29:41.816" v="880" actId="1076"/>
          <ac:spMkLst>
            <pc:docMk/>
            <pc:sldMk cId="20765938" sldId="307"/>
            <ac:spMk id="546" creationId="{2F499E69-5656-BA2D-5305-BDFC0B131C63}"/>
          </ac:spMkLst>
        </pc:spChg>
        <pc:spChg chg="add mod">
          <ac:chgData name="정원영 반도체디스플레이공학과/" userId="bbdebdbe-efd2-4045-9795-d55c1584c40c" providerId="ADAL" clId="{E301527F-47BA-4710-A00A-CEA3831C8794}" dt="2023-04-21T06:38:05.428" v="923" actId="114"/>
          <ac:spMkLst>
            <pc:docMk/>
            <pc:sldMk cId="20765938" sldId="307"/>
            <ac:spMk id="547" creationId="{1BE3CB87-6550-89A1-1D91-6B7CC6050EC8}"/>
          </ac:spMkLst>
        </pc:spChg>
        <pc:grpChg chg="del">
          <ac:chgData name="정원영 반도체디스플레이공학과/" userId="bbdebdbe-efd2-4045-9795-d55c1584c40c" providerId="ADAL" clId="{E301527F-47BA-4710-A00A-CEA3831C8794}" dt="2023-04-21T06:02:32.543" v="328" actId="478"/>
          <ac:grpSpMkLst>
            <pc:docMk/>
            <pc:sldMk cId="20765938" sldId="307"/>
            <ac:grpSpMk id="15" creationId="{A0417246-0047-78A7-7968-195332178B9D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34:14.737" v="1195" actId="1076"/>
          <ac:grpSpMkLst>
            <pc:docMk/>
            <pc:sldMk cId="20765938" sldId="307"/>
            <ac:grpSpMk id="20" creationId="{A918BD57-1D30-9387-54A8-64FF758A6103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35:17.654" v="1234" actId="1076"/>
          <ac:grpSpMkLst>
            <pc:docMk/>
            <pc:sldMk cId="20765938" sldId="307"/>
            <ac:grpSpMk id="31" creationId="{B8BE5B69-F8DF-886D-D4FD-A8E234AF485C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55" creationId="{637A46C1-4043-F2D4-BD7D-9B550137970B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33:22.164" v="1181" actId="1076"/>
          <ac:grpSpMkLst>
            <pc:docMk/>
            <pc:sldMk cId="20765938" sldId="307"/>
            <ac:grpSpMk id="56" creationId="{384DE777-026F-3A25-1B8E-FC7E7A1946C2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7:42.620" v="449" actId="164"/>
          <ac:grpSpMkLst>
            <pc:docMk/>
            <pc:sldMk cId="20765938" sldId="307"/>
            <ac:grpSpMk id="57" creationId="{35D0D5A1-7F66-2CE0-AB64-2F7185573D52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2:41.100" v="333"/>
          <ac:grpSpMkLst>
            <pc:docMk/>
            <pc:sldMk cId="20765938" sldId="307"/>
            <ac:grpSpMk id="78" creationId="{76159EB1-DEAD-9461-0B64-E94ABD005C07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7:42.620" v="449" actId="164"/>
          <ac:grpSpMkLst>
            <pc:docMk/>
            <pc:sldMk cId="20765938" sldId="307"/>
            <ac:grpSpMk id="86" creationId="{3717C12C-A2B4-3665-B520-D3432C7B1B01}"/>
          </ac:grpSpMkLst>
        </pc:grpChg>
        <pc:grpChg chg="add del mod">
          <ac:chgData name="정원영 반도체디스플레이공학과/" userId="bbdebdbe-efd2-4045-9795-d55c1584c40c" providerId="ADAL" clId="{E301527F-47BA-4710-A00A-CEA3831C8794}" dt="2023-04-21T06:03:23.533" v="349" actId="478"/>
          <ac:grpSpMkLst>
            <pc:docMk/>
            <pc:sldMk cId="20765938" sldId="307"/>
            <ac:grpSpMk id="100" creationId="{4FAA0531-9813-27EC-DDE1-A1B344147818}"/>
          </ac:grpSpMkLst>
        </pc:grpChg>
        <pc:grpChg chg="add del mod">
          <ac:chgData name="정원영 반도체디스플레이공학과/" userId="bbdebdbe-efd2-4045-9795-d55c1584c40c" providerId="ADAL" clId="{E301527F-47BA-4710-A00A-CEA3831C8794}" dt="2023-04-21T06:04:57.745" v="375" actId="478"/>
          <ac:grpSpMkLst>
            <pc:docMk/>
            <pc:sldMk cId="20765938" sldId="307"/>
            <ac:grpSpMk id="111" creationId="{40B410CC-BBA8-615B-BFC3-0AE1B3CD549D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3:40.911" v="355"/>
          <ac:grpSpMkLst>
            <pc:docMk/>
            <pc:sldMk cId="20765938" sldId="307"/>
            <ac:grpSpMk id="112" creationId="{AF2394F8-D780-E67C-A3C8-D10A8EB88C5C}"/>
          </ac:grpSpMkLst>
        </pc:grpChg>
        <pc:grpChg chg="add mod ord">
          <ac:chgData name="정원영 반도체디스플레이공학과/" userId="bbdebdbe-efd2-4045-9795-d55c1584c40c" providerId="ADAL" clId="{E301527F-47BA-4710-A00A-CEA3831C8794}" dt="2023-04-21T06:07:34.638" v="445" actId="164"/>
          <ac:grpSpMkLst>
            <pc:docMk/>
            <pc:sldMk cId="20765938" sldId="307"/>
            <ac:grpSpMk id="136" creationId="{BDF1843D-A354-5339-2C61-B7055293431F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5:00.525" v="376"/>
          <ac:grpSpMkLst>
            <pc:docMk/>
            <pc:sldMk cId="20765938" sldId="307"/>
            <ac:grpSpMk id="137" creationId="{39B00C43-D2DD-E4DD-1ABC-2E9D7A586636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05:53.572" v="417" actId="571"/>
          <ac:grpSpMkLst>
            <pc:docMk/>
            <pc:sldMk cId="20765938" sldId="307"/>
            <ac:grpSpMk id="159" creationId="{32515767-E2B4-DCE5-123B-DA5C5BB53791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5:53.572" v="417" actId="571"/>
          <ac:grpSpMkLst>
            <pc:docMk/>
            <pc:sldMk cId="20765938" sldId="307"/>
            <ac:grpSpMk id="160" creationId="{1173790C-FD51-2F30-B402-E55965141620}"/>
          </ac:grpSpMkLst>
        </pc:grpChg>
        <pc:grpChg chg="add del mod">
          <ac:chgData name="정원영 반도체디스플레이공학과/" userId="bbdebdbe-efd2-4045-9795-d55c1584c40c" providerId="ADAL" clId="{E301527F-47BA-4710-A00A-CEA3831C8794}" dt="2023-04-21T06:11:39.048" v="498" actId="478"/>
          <ac:grpSpMkLst>
            <pc:docMk/>
            <pc:sldMk cId="20765938" sldId="307"/>
            <ac:grpSpMk id="191" creationId="{20E9C55C-8397-FA0E-6E7A-F62D4F7E08E6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192" creationId="{D319A45B-6C85-5BDA-85F9-AF0F918E646A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6:31.312" v="814" actId="1076"/>
          <ac:grpSpMkLst>
            <pc:docMk/>
            <pc:sldMk cId="20765938" sldId="307"/>
            <ac:grpSpMk id="193" creationId="{B8BE29E9-EDC8-4DCC-CC1B-2994722ECB52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7:57.002" v="456"/>
          <ac:grpSpMkLst>
            <pc:docMk/>
            <pc:sldMk cId="20765938" sldId="307"/>
            <ac:grpSpMk id="194" creationId="{B27702EC-F995-3E69-69B1-9B3EE826F1BB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210" creationId="{7FA758E0-A927-5051-5B9F-24EE4AC84616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8:30.543" v="465"/>
          <ac:grpSpMkLst>
            <pc:docMk/>
            <pc:sldMk cId="20765938" sldId="307"/>
            <ac:grpSpMk id="211" creationId="{82110E59-A344-97C4-5035-696B07D4648D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8:30.543" v="465"/>
          <ac:grpSpMkLst>
            <pc:docMk/>
            <pc:sldMk cId="20765938" sldId="307"/>
            <ac:grpSpMk id="212" creationId="{09BB8486-D550-8B74-6F31-9FFBA9385E7A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234" creationId="{F2BCC729-E9E5-A9F4-547C-81387C6B3F36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09:42.758" v="472"/>
          <ac:grpSpMkLst>
            <pc:docMk/>
            <pc:sldMk cId="20765938" sldId="307"/>
            <ac:grpSpMk id="235" creationId="{E19119CF-B206-B4E2-ECE8-6E34D06D3EBC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251" creationId="{48FA2EEB-30A2-5EFB-FE78-441EE2904FE0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11:00.926" v="485" actId="571"/>
          <ac:grpSpMkLst>
            <pc:docMk/>
            <pc:sldMk cId="20765938" sldId="307"/>
            <ac:grpSpMk id="252" creationId="{E78C289D-64F4-061F-AE71-85138DF14453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11:00.926" v="485" actId="571"/>
          <ac:grpSpMkLst>
            <pc:docMk/>
            <pc:sldMk cId="20765938" sldId="307"/>
            <ac:grpSpMk id="263" creationId="{A695E2F7-6279-E3CC-9C7B-40F8C1D2FD9C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0:24.561" v="707" actId="1036"/>
          <ac:grpSpMkLst>
            <pc:docMk/>
            <pc:sldMk cId="20765938" sldId="307"/>
            <ac:grpSpMk id="312" creationId="{44CB77D3-A49C-8E41-D319-F449B1D5A20D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11:40.606" v="499"/>
          <ac:grpSpMkLst>
            <pc:docMk/>
            <pc:sldMk cId="20765938" sldId="307"/>
            <ac:grpSpMk id="313" creationId="{580FCFD1-E3AF-AD62-C825-FC20C8804CD3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11:40.606" v="499"/>
          <ac:grpSpMkLst>
            <pc:docMk/>
            <pc:sldMk cId="20765938" sldId="307"/>
            <ac:grpSpMk id="324" creationId="{9163321D-2F3F-9452-7E50-F789277D6199}"/>
          </ac:grpSpMkLst>
        </pc:grpChg>
        <pc:grpChg chg="add del mod">
          <ac:chgData name="정원영 반도체디스플레이공학과/" userId="bbdebdbe-efd2-4045-9795-d55c1584c40c" providerId="ADAL" clId="{E301527F-47BA-4710-A00A-CEA3831C8794}" dt="2023-04-21T06:16:09.449" v="579" actId="165"/>
          <ac:grpSpMkLst>
            <pc:docMk/>
            <pc:sldMk cId="20765938" sldId="307"/>
            <ac:grpSpMk id="345" creationId="{E18C9B52-C993-D3CC-9929-8F781DED4980}"/>
          </ac:grpSpMkLst>
        </pc:grpChg>
        <pc:grpChg chg="del mod topLvl">
          <ac:chgData name="정원영 반도체디스플레이공학과/" userId="bbdebdbe-efd2-4045-9795-d55c1584c40c" providerId="ADAL" clId="{E301527F-47BA-4710-A00A-CEA3831C8794}" dt="2023-04-21T06:16:16.560" v="582" actId="165"/>
          <ac:grpSpMkLst>
            <pc:docMk/>
            <pc:sldMk cId="20765938" sldId="307"/>
            <ac:grpSpMk id="346" creationId="{4A319157-7E2D-8399-F00D-18D7E643BF21}"/>
          </ac:grpSpMkLst>
        </pc:grpChg>
        <pc:grpChg chg="mod topLvl">
          <ac:chgData name="정원영 반도체디스플레이공학과/" userId="bbdebdbe-efd2-4045-9795-d55c1584c40c" providerId="ADAL" clId="{E301527F-47BA-4710-A00A-CEA3831C8794}" dt="2023-04-21T06:22:03.666" v="738" actId="164"/>
          <ac:grpSpMkLst>
            <pc:docMk/>
            <pc:sldMk cId="20765938" sldId="307"/>
            <ac:grpSpMk id="357" creationId="{1F809C37-5D3C-27FB-2CF0-1E4ACFDCF9E2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4T04:26:48.438" v="983" actId="1076"/>
          <ac:grpSpMkLst>
            <pc:docMk/>
            <pc:sldMk cId="20765938" sldId="307"/>
            <ac:grpSpMk id="427" creationId="{569A3A1E-6AC9-4EB6-CEB6-8EEF5A41C40D}"/>
          </ac:grpSpMkLst>
        </pc:grpChg>
        <pc:grpChg chg="mod">
          <ac:chgData name="정원영 반도체디스플레이공학과/" userId="bbdebdbe-efd2-4045-9795-d55c1584c40c" providerId="ADAL" clId="{E301527F-47BA-4710-A00A-CEA3831C8794}" dt="2023-04-21T06:17:47.457" v="640"/>
          <ac:grpSpMkLst>
            <pc:docMk/>
            <pc:sldMk cId="20765938" sldId="307"/>
            <ac:grpSpMk id="428" creationId="{6DE21333-0234-4D8E-1DB9-3C690EBE6700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1:59.696" v="737" actId="164"/>
          <ac:grpSpMkLst>
            <pc:docMk/>
            <pc:sldMk cId="20765938" sldId="307"/>
            <ac:grpSpMk id="458" creationId="{28089676-6D23-A84E-A8A8-5C0BC29AE889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3:54.434" v="763" actId="164"/>
          <ac:grpSpMkLst>
            <pc:docMk/>
            <pc:sldMk cId="20765938" sldId="307"/>
            <ac:grpSpMk id="486" creationId="{7135573A-6083-7D10-D890-0239DDE2200C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2:03.666" v="738" actId="164"/>
          <ac:grpSpMkLst>
            <pc:docMk/>
            <pc:sldMk cId="20765938" sldId="307"/>
            <ac:grpSpMk id="487" creationId="{F04064E9-31C1-99D5-032F-016B646D8268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3:58.394" v="764" actId="164"/>
          <ac:grpSpMkLst>
            <pc:docMk/>
            <pc:sldMk cId="20765938" sldId="307"/>
            <ac:grpSpMk id="511" creationId="{51A59469-D804-24BC-7ED7-6ED7CA221C42}"/>
          </ac:grpSpMkLst>
        </pc:grpChg>
        <pc:grpChg chg="add mod">
          <ac:chgData name="정원영 반도체디스플레이공학과/" userId="bbdebdbe-efd2-4045-9795-d55c1584c40c" providerId="ADAL" clId="{E301527F-47BA-4710-A00A-CEA3831C8794}" dt="2023-04-21T06:23:58.394" v="764" actId="164"/>
          <ac:grpSpMkLst>
            <pc:docMk/>
            <pc:sldMk cId="20765938" sldId="307"/>
            <ac:grpSpMk id="512" creationId="{DB4D044C-9E5B-282A-A208-57BE9FE2029F}"/>
          </ac:grpSpMkLst>
        </pc:grpChg>
        <pc:cxnChg chg="add mod">
          <ac:chgData name="정원영 반도체디스플레이공학과/" userId="bbdebdbe-efd2-4045-9795-d55c1584c40c" providerId="ADAL" clId="{E301527F-47BA-4710-A00A-CEA3831C8794}" dt="2023-04-24T04:35:15.969" v="1233" actId="164"/>
          <ac:cxnSpMkLst>
            <pc:docMk/>
            <pc:sldMk cId="20765938" sldId="307"/>
            <ac:cxnSpMk id="24" creationId="{33112EF9-2345-2EAD-7A7B-2B87C6861E9C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26" creationId="{708D546D-FFDA-0A23-934F-E3FE7C13807F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4T04:35:15.969" v="1233" actId="164"/>
          <ac:cxnSpMkLst>
            <pc:docMk/>
            <pc:sldMk cId="20765938" sldId="307"/>
            <ac:cxnSpMk id="26" creationId="{F7F2334D-529F-9017-19F5-FCA3259047D0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4T04:35:15.969" v="1233" actId="164"/>
          <ac:cxnSpMkLst>
            <pc:docMk/>
            <pc:sldMk cId="20765938" sldId="307"/>
            <ac:cxnSpMk id="28" creationId="{BE34DBD6-BA78-353E-3BD6-51D2A415A243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29" creationId="{113C8432-2552-B010-4686-8539FBADC852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4T04:35:15.969" v="1233" actId="164"/>
          <ac:cxnSpMkLst>
            <pc:docMk/>
            <pc:sldMk cId="20765938" sldId="307"/>
            <ac:cxnSpMk id="29" creationId="{66A49851-1214-01F9-F796-FDC58955C1B4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31" creationId="{A1AD18E7-02CF-2D6D-1541-5F79A32BEC6A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33" creationId="{5FBC84B3-BABB-067C-83B1-78ED285228F9}"/>
          </ac:cxnSpMkLst>
        </pc:cxnChg>
        <pc:cxnChg chg="add">
          <ac:chgData name="정원영 반도체디스플레이공학과/" userId="bbdebdbe-efd2-4045-9795-d55c1584c40c" providerId="ADAL" clId="{E301527F-47BA-4710-A00A-CEA3831C8794}" dt="2023-04-24T04:35:22.724" v="1235" actId="11529"/>
          <ac:cxnSpMkLst>
            <pc:docMk/>
            <pc:sldMk cId="20765938" sldId="307"/>
            <ac:cxnSpMk id="35" creationId="{D36D1157-7ED9-F9F4-02DA-E2753F252CA6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35" creationId="{F78AA488-7A67-042F-FC31-E63C414BA878}"/>
          </ac:cxnSpMkLst>
        </pc:cxnChg>
        <pc:cxnChg chg="del mod">
          <ac:chgData name="정원영 반도체디스플레이공학과/" userId="bbdebdbe-efd2-4045-9795-d55c1584c40c" providerId="ADAL" clId="{E301527F-47BA-4710-A00A-CEA3831C8794}" dt="2023-04-21T06:02:34.197" v="329" actId="478"/>
          <ac:cxnSpMkLst>
            <pc:docMk/>
            <pc:sldMk cId="20765938" sldId="307"/>
            <ac:cxnSpMk id="37" creationId="{6D36933C-E197-C676-9822-BD33CA0C6C15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69" creationId="{066E1719-3622-CA0F-288D-9C50A9E94743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70" creationId="{B541E767-9B12-5120-B2DE-8963309C4142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71" creationId="{D4F75269-B7D9-3E2D-AEFA-6F8A3E2F8DA9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72" creationId="{5442C46E-6F83-A0A6-1AB8-0567D5421D65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73" creationId="{3A28B336-8F0D-2823-7DF2-CD9FFC218AB6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1:59.696" v="737" actId="164"/>
          <ac:cxnSpMkLst>
            <pc:docMk/>
            <pc:sldMk cId="20765938" sldId="307"/>
            <ac:cxnSpMk id="474" creationId="{1144485D-DA76-CE7A-C70B-13A20687EB0C}"/>
          </ac:cxnSpMkLst>
        </pc:cxnChg>
        <pc:cxnChg chg="add del mod">
          <ac:chgData name="정원영 반도체디스플레이공학과/" userId="bbdebdbe-efd2-4045-9795-d55c1584c40c" providerId="ADAL" clId="{E301527F-47BA-4710-A00A-CEA3831C8794}" dt="2023-04-21T06:22:13.139" v="744" actId="478"/>
          <ac:cxnSpMkLst>
            <pc:docMk/>
            <pc:sldMk cId="20765938" sldId="307"/>
            <ac:cxnSpMk id="488" creationId="{A6D752F9-DA28-5F19-0789-107C1BC019FF}"/>
          </ac:cxnSpMkLst>
        </pc:cxnChg>
        <pc:cxnChg chg="add">
          <ac:chgData name="정원영 반도체디스플레이공학과/" userId="bbdebdbe-efd2-4045-9795-d55c1584c40c" providerId="ADAL" clId="{E301527F-47BA-4710-A00A-CEA3831C8794}" dt="2023-04-24T04:36:49.087" v="1341" actId="11529"/>
          <ac:cxnSpMkLst>
            <pc:docMk/>
            <pc:sldMk cId="20765938" sldId="307"/>
            <ac:cxnSpMk id="488" creationId="{F2690151-E4FB-4976-E55B-12C1DFF0C5E3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54.434" v="763" actId="164"/>
          <ac:cxnSpMkLst>
            <pc:docMk/>
            <pc:sldMk cId="20765938" sldId="307"/>
            <ac:cxnSpMk id="490" creationId="{4712E46B-F5F9-A156-4AB6-D917D02BA9E3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4T04:37:17.037" v="1347" actId="14100"/>
          <ac:cxnSpMkLst>
            <pc:docMk/>
            <pc:sldMk cId="20765938" sldId="307"/>
            <ac:cxnSpMk id="491" creationId="{01D385C5-3BB7-09F1-8E79-E280ACEE57D5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54.434" v="763" actId="164"/>
          <ac:cxnSpMkLst>
            <pc:docMk/>
            <pc:sldMk cId="20765938" sldId="307"/>
            <ac:cxnSpMk id="492" creationId="{F7E6628D-0171-50AC-F113-E14A93755E63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4T04:37:11.837" v="1346" actId="14100"/>
          <ac:cxnSpMkLst>
            <pc:docMk/>
            <pc:sldMk cId="20765938" sldId="307"/>
            <ac:cxnSpMk id="494" creationId="{F83FC7D7-3DA4-7F8B-2021-FF70F07F23B1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54.434" v="763" actId="164"/>
          <ac:cxnSpMkLst>
            <pc:docMk/>
            <pc:sldMk cId="20765938" sldId="307"/>
            <ac:cxnSpMk id="495" creationId="{E6B48CE5-4EBA-6736-916E-E684A535DB74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47.553" v="762" actId="1076"/>
          <ac:cxnSpMkLst>
            <pc:docMk/>
            <pc:sldMk cId="20765938" sldId="307"/>
            <ac:cxnSpMk id="498" creationId="{9DC1C2B8-2ABC-8826-9245-041A06E8EC78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47.553" v="762" actId="1076"/>
          <ac:cxnSpMkLst>
            <pc:docMk/>
            <pc:sldMk cId="20765938" sldId="307"/>
            <ac:cxnSpMk id="500" creationId="{BE06B221-E533-BC6C-138E-4105B39A609B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47.553" v="762" actId="1076"/>
          <ac:cxnSpMkLst>
            <pc:docMk/>
            <pc:sldMk cId="20765938" sldId="307"/>
            <ac:cxnSpMk id="502" creationId="{2CB16D67-BD23-D6AD-7FF2-72DBA303AEBB}"/>
          </ac:cxnSpMkLst>
        </pc:cxnChg>
        <pc:cxnChg chg="add del mod">
          <ac:chgData name="정원영 반도체디스플레이공학과/" userId="bbdebdbe-efd2-4045-9795-d55c1584c40c" providerId="ADAL" clId="{E301527F-47BA-4710-A00A-CEA3831C8794}" dt="2023-04-21T06:23:14.839" v="755" actId="478"/>
          <ac:cxnSpMkLst>
            <pc:docMk/>
            <pc:sldMk cId="20765938" sldId="307"/>
            <ac:cxnSpMk id="504" creationId="{789D75FD-1261-BE26-4E3C-56A94C95FBF4}"/>
          </ac:cxnSpMkLst>
        </pc:cxnChg>
        <pc:cxnChg chg="add mod">
          <ac:chgData name="정원영 반도체디스플레이공학과/" userId="bbdebdbe-efd2-4045-9795-d55c1584c40c" providerId="ADAL" clId="{E301527F-47BA-4710-A00A-CEA3831C8794}" dt="2023-04-21T06:23:47.553" v="762" actId="1076"/>
          <ac:cxnSpMkLst>
            <pc:docMk/>
            <pc:sldMk cId="20765938" sldId="307"/>
            <ac:cxnSpMk id="506" creationId="{A30EFFA3-15C6-0275-B79C-06B4D08B0207}"/>
          </ac:cxnSpMkLst>
        </pc:cxnChg>
        <pc:cxnChg chg="add del">
          <ac:chgData name="정원영 반도체디스플레이공학과/" userId="bbdebdbe-efd2-4045-9795-d55c1584c40c" providerId="ADAL" clId="{E301527F-47BA-4710-A00A-CEA3831C8794}" dt="2023-04-21T06:23:28.339" v="758" actId="478"/>
          <ac:cxnSpMkLst>
            <pc:docMk/>
            <pc:sldMk cId="20765938" sldId="307"/>
            <ac:cxnSpMk id="508" creationId="{42471C3B-630F-A3F6-93A5-E589307E3BA0}"/>
          </ac:cxnSpMkLst>
        </pc:cxnChg>
        <pc:cxnChg chg="add del mod">
          <ac:chgData name="정원영 반도체디스플레이공학과/" userId="bbdebdbe-efd2-4045-9795-d55c1584c40c" providerId="ADAL" clId="{E301527F-47BA-4710-A00A-CEA3831C8794}" dt="2023-04-21T06:23:41.258" v="760" actId="478"/>
          <ac:cxnSpMkLst>
            <pc:docMk/>
            <pc:sldMk cId="20765938" sldId="307"/>
            <ac:cxnSpMk id="510" creationId="{81CCF0D8-B12E-6E57-A202-A8A806DEC40A}"/>
          </ac:cxnSpMkLst>
        </pc:cxnChg>
      </pc:sldChg>
    </pc:docChg>
  </pc:docChgLst>
  <pc:docChgLst>
    <pc:chgData name="김동휘" userId="6af1d66b-cd20-4798-a8bd-2b35be7b2621" providerId="ADAL" clId="{F7555BCB-2DDB-4FA1-B5BA-956B20EA88A9}"/>
    <pc:docChg chg="undo custSel addSld delSld modSld sldOrd">
      <pc:chgData name="김동휘" userId="6af1d66b-cd20-4798-a8bd-2b35be7b2621" providerId="ADAL" clId="{F7555BCB-2DDB-4FA1-B5BA-956B20EA88A9}" dt="2023-05-31T08:11:03.879" v="1476" actId="1037"/>
      <pc:docMkLst>
        <pc:docMk/>
      </pc:docMkLst>
      <pc:sldChg chg="modSp">
        <pc:chgData name="김동휘" userId="6af1d66b-cd20-4798-a8bd-2b35be7b2621" providerId="ADAL" clId="{F7555BCB-2DDB-4FA1-B5BA-956B20EA88A9}" dt="2023-05-26T13:26:18.869" v="1276" actId="1076"/>
        <pc:sldMkLst>
          <pc:docMk/>
          <pc:sldMk cId="1769525548" sldId="256"/>
        </pc:sldMkLst>
        <pc:graphicFrameChg chg="mod">
          <ac:chgData name="김동휘" userId="6af1d66b-cd20-4798-a8bd-2b35be7b2621" providerId="ADAL" clId="{F7555BCB-2DDB-4FA1-B5BA-956B20EA88A9}" dt="2023-05-26T13:26:18.869" v="1276" actId="1076"/>
          <ac:graphicFrameMkLst>
            <pc:docMk/>
            <pc:sldMk cId="1769525548" sldId="256"/>
            <ac:graphicFrameMk id="35" creationId="{000DCA9D-CB05-2E40-832F-F7115E71C6D5}"/>
          </ac:graphicFrameMkLst>
        </pc:graphicFrameChg>
      </pc:sldChg>
      <pc:sldChg chg="addSp delSp modSp">
        <pc:chgData name="김동휘" userId="6af1d66b-cd20-4798-a8bd-2b35be7b2621" providerId="ADAL" clId="{F7555BCB-2DDB-4FA1-B5BA-956B20EA88A9}" dt="2023-05-29T08:41:29.508" v="1299" actId="1076"/>
        <pc:sldMkLst>
          <pc:docMk/>
          <pc:sldMk cId="3972700910" sldId="300"/>
        </pc:sldMkLst>
        <pc:spChg chg="add mod">
          <ac:chgData name="김동휘" userId="6af1d66b-cd20-4798-a8bd-2b35be7b2621" providerId="ADAL" clId="{F7555BCB-2DDB-4FA1-B5BA-956B20EA88A9}" dt="2023-05-05T06:57:05.893" v="208" actId="1076"/>
          <ac:spMkLst>
            <pc:docMk/>
            <pc:sldMk cId="3972700910" sldId="300"/>
            <ac:spMk id="2" creationId="{0CC65D71-A480-4278-ABD5-9F1CD695E1E6}"/>
          </ac:spMkLst>
        </pc:spChg>
        <pc:spChg chg="add mod">
          <ac:chgData name="김동휘" userId="6af1d66b-cd20-4798-a8bd-2b35be7b2621" providerId="ADAL" clId="{F7555BCB-2DDB-4FA1-B5BA-956B20EA88A9}" dt="2023-05-29T08:41:00.229" v="1281" actId="1076"/>
          <ac:spMkLst>
            <pc:docMk/>
            <pc:sldMk cId="3972700910" sldId="300"/>
            <ac:spMk id="4" creationId="{36595F08-4C21-475A-9436-6400EDD64135}"/>
          </ac:spMkLst>
        </pc:spChg>
        <pc:spChg chg="add mod">
          <ac:chgData name="김동휘" userId="6af1d66b-cd20-4798-a8bd-2b35be7b2621" providerId="ADAL" clId="{F7555BCB-2DDB-4FA1-B5BA-956B20EA88A9}" dt="2023-05-05T06:57:11.981" v="209" actId="207"/>
          <ac:spMkLst>
            <pc:docMk/>
            <pc:sldMk cId="3972700910" sldId="300"/>
            <ac:spMk id="29" creationId="{F94D8299-7EA5-4D8B-84CA-72324063BDF7}"/>
          </ac:spMkLst>
        </pc:spChg>
        <pc:spChg chg="add mod">
          <ac:chgData name="김동휘" userId="6af1d66b-cd20-4798-a8bd-2b35be7b2621" providerId="ADAL" clId="{F7555BCB-2DDB-4FA1-B5BA-956B20EA88A9}" dt="2023-05-26T11:36:57.414" v="1140" actId="20577"/>
          <ac:spMkLst>
            <pc:docMk/>
            <pc:sldMk cId="3972700910" sldId="300"/>
            <ac:spMk id="30" creationId="{737973A3-61C6-4080-86A1-ADA95336AA79}"/>
          </ac:spMkLst>
        </pc:spChg>
        <pc:spChg chg="add del mod">
          <ac:chgData name="김동휘" userId="6af1d66b-cd20-4798-a8bd-2b35be7b2621" providerId="ADAL" clId="{F7555BCB-2DDB-4FA1-B5BA-956B20EA88A9}" dt="2023-05-05T07:45:03.181" v="363" actId="478"/>
          <ac:spMkLst>
            <pc:docMk/>
            <pc:sldMk cId="3972700910" sldId="300"/>
            <ac:spMk id="30" creationId="{77CE9214-9322-4497-A55D-71E6E923872A}"/>
          </ac:spMkLst>
        </pc:spChg>
        <pc:spChg chg="add mod">
          <ac:chgData name="김동휘" userId="6af1d66b-cd20-4798-a8bd-2b35be7b2621" providerId="ADAL" clId="{F7555BCB-2DDB-4FA1-B5BA-956B20EA88A9}" dt="2023-05-05T07:43:29.989" v="325" actId="20577"/>
          <ac:spMkLst>
            <pc:docMk/>
            <pc:sldMk cId="3972700910" sldId="300"/>
            <ac:spMk id="31" creationId="{DC2411C7-2033-44CD-8C07-2021D4202577}"/>
          </ac:spMkLst>
        </pc:spChg>
        <pc:spChg chg="add mod">
          <ac:chgData name="김동휘" userId="6af1d66b-cd20-4798-a8bd-2b35be7b2621" providerId="ADAL" clId="{F7555BCB-2DDB-4FA1-B5BA-956B20EA88A9}" dt="2023-05-05T07:43:36.660" v="332" actId="20577"/>
          <ac:spMkLst>
            <pc:docMk/>
            <pc:sldMk cId="3972700910" sldId="300"/>
            <ac:spMk id="32" creationId="{E2313825-054B-4507-A5DD-DCB1083346A1}"/>
          </ac:spMkLst>
        </pc:spChg>
        <pc:spChg chg="add mod">
          <ac:chgData name="김동휘" userId="6af1d66b-cd20-4798-a8bd-2b35be7b2621" providerId="ADAL" clId="{F7555BCB-2DDB-4FA1-B5BA-956B20EA88A9}" dt="2023-05-26T11:37:04.128" v="1141" actId="1076"/>
          <ac:spMkLst>
            <pc:docMk/>
            <pc:sldMk cId="3972700910" sldId="300"/>
            <ac:spMk id="33" creationId="{9DF2A0D3-7434-4436-962C-AED4653208A4}"/>
          </ac:spMkLst>
        </pc:spChg>
        <pc:spChg chg="add mod">
          <ac:chgData name="김동휘" userId="6af1d66b-cd20-4798-a8bd-2b35be7b2621" providerId="ADAL" clId="{F7555BCB-2DDB-4FA1-B5BA-956B20EA88A9}" dt="2023-05-05T07:43:56.188" v="349" actId="1076"/>
          <ac:spMkLst>
            <pc:docMk/>
            <pc:sldMk cId="3972700910" sldId="300"/>
            <ac:spMk id="34" creationId="{A28A021F-2BDD-41A5-9775-F97F803ACD4E}"/>
          </ac:spMkLst>
        </pc:spChg>
        <pc:spChg chg="add mod">
          <ac:chgData name="김동휘" userId="6af1d66b-cd20-4798-a8bd-2b35be7b2621" providerId="ADAL" clId="{F7555BCB-2DDB-4FA1-B5BA-956B20EA88A9}" dt="2023-05-05T07:44:04.101" v="356" actId="1076"/>
          <ac:spMkLst>
            <pc:docMk/>
            <pc:sldMk cId="3972700910" sldId="300"/>
            <ac:spMk id="35" creationId="{3794C9FA-32B4-40A3-A0A1-EEE9D4C48249}"/>
          </ac:spMkLst>
        </pc:spChg>
        <pc:spChg chg="add">
          <ac:chgData name="김동휘" userId="6af1d66b-cd20-4798-a8bd-2b35be7b2621" providerId="ADAL" clId="{F7555BCB-2DDB-4FA1-B5BA-956B20EA88A9}" dt="2023-05-05T07:44:52.623" v="357"/>
          <ac:spMkLst>
            <pc:docMk/>
            <pc:sldMk cId="3972700910" sldId="300"/>
            <ac:spMk id="36" creationId="{0377B7A4-179B-40BA-8685-4DBF5FD36BA2}"/>
          </ac:spMkLst>
        </pc:spChg>
        <pc:spChg chg="add mod">
          <ac:chgData name="김동휘" userId="6af1d66b-cd20-4798-a8bd-2b35be7b2621" providerId="ADAL" clId="{F7555BCB-2DDB-4FA1-B5BA-956B20EA88A9}" dt="2023-05-29T08:41:12.481" v="1289" actId="1076"/>
          <ac:spMkLst>
            <pc:docMk/>
            <pc:sldMk cId="3972700910" sldId="300"/>
            <ac:spMk id="37" creationId="{09255245-86BB-4DDE-8FB1-5523D9F5474B}"/>
          </ac:spMkLst>
        </pc:spChg>
        <pc:spChg chg="add">
          <ac:chgData name="김동휘" userId="6af1d66b-cd20-4798-a8bd-2b35be7b2621" providerId="ADAL" clId="{F7555BCB-2DDB-4FA1-B5BA-956B20EA88A9}" dt="2023-05-29T08:41:06.651" v="1286"/>
          <ac:spMkLst>
            <pc:docMk/>
            <pc:sldMk cId="3972700910" sldId="300"/>
            <ac:spMk id="38" creationId="{F1F486CD-5414-481B-9649-9194327C1B55}"/>
          </ac:spMkLst>
        </pc:spChg>
        <pc:spChg chg="add mod">
          <ac:chgData name="김동휘" userId="6af1d66b-cd20-4798-a8bd-2b35be7b2621" providerId="ADAL" clId="{F7555BCB-2DDB-4FA1-B5BA-956B20EA88A9}" dt="2023-05-29T08:41:15.938" v="1291" actId="1076"/>
          <ac:spMkLst>
            <pc:docMk/>
            <pc:sldMk cId="3972700910" sldId="300"/>
            <ac:spMk id="39" creationId="{283EDFED-747C-4267-A009-B6FFEB26A50C}"/>
          </ac:spMkLst>
        </pc:spChg>
        <pc:spChg chg="add mod">
          <ac:chgData name="김동휘" userId="6af1d66b-cd20-4798-a8bd-2b35be7b2621" providerId="ADAL" clId="{F7555BCB-2DDB-4FA1-B5BA-956B20EA88A9}" dt="2023-05-29T08:41:23.778" v="1295" actId="1076"/>
          <ac:spMkLst>
            <pc:docMk/>
            <pc:sldMk cId="3972700910" sldId="300"/>
            <ac:spMk id="40" creationId="{DE6A34E6-96DD-44D0-9DA6-B8D739BE3B0C}"/>
          </ac:spMkLst>
        </pc:spChg>
        <pc:spChg chg="add mod">
          <ac:chgData name="김동휘" userId="6af1d66b-cd20-4798-a8bd-2b35be7b2621" providerId="ADAL" clId="{F7555BCB-2DDB-4FA1-B5BA-956B20EA88A9}" dt="2023-05-29T08:41:26.983" v="1297" actId="1076"/>
          <ac:spMkLst>
            <pc:docMk/>
            <pc:sldMk cId="3972700910" sldId="300"/>
            <ac:spMk id="41" creationId="{91E6A300-9802-40BC-9A86-9F79D727383D}"/>
          </ac:spMkLst>
        </pc:spChg>
        <pc:spChg chg="add mod">
          <ac:chgData name="김동휘" userId="6af1d66b-cd20-4798-a8bd-2b35be7b2621" providerId="ADAL" clId="{F7555BCB-2DDB-4FA1-B5BA-956B20EA88A9}" dt="2023-05-29T08:41:29.508" v="1299" actId="1076"/>
          <ac:spMkLst>
            <pc:docMk/>
            <pc:sldMk cId="3972700910" sldId="300"/>
            <ac:spMk id="42" creationId="{212EE726-7EC7-4602-9DD7-5DAFB9ED6516}"/>
          </ac:spMkLst>
        </pc:spChg>
        <pc:grpChg chg="mod">
          <ac:chgData name="김동휘" userId="6af1d66b-cd20-4798-a8bd-2b35be7b2621" providerId="ADAL" clId="{F7555BCB-2DDB-4FA1-B5BA-956B20EA88A9}" dt="2023-05-29T08:41:08.162" v="1288" actId="1076"/>
          <ac:grpSpMkLst>
            <pc:docMk/>
            <pc:sldMk cId="3972700910" sldId="300"/>
            <ac:grpSpMk id="22" creationId="{BC384B4F-2D0E-0DC7-813B-C5092642004F}"/>
          </ac:grpSpMkLst>
        </pc:grpChg>
        <pc:grpChg chg="mod">
          <ac:chgData name="김동휘" userId="6af1d66b-cd20-4798-a8bd-2b35be7b2621" providerId="ADAL" clId="{F7555BCB-2DDB-4FA1-B5BA-956B20EA88A9}" dt="2023-05-29T08:41:21.211" v="1294" actId="1076"/>
          <ac:grpSpMkLst>
            <pc:docMk/>
            <pc:sldMk cId="3972700910" sldId="300"/>
            <ac:grpSpMk id="24" creationId="{56CA9CCF-2890-A403-2659-C6FB3D684AC4}"/>
          </ac:grpSpMkLst>
        </pc:grpChg>
      </pc:sldChg>
      <pc:sldChg chg="addSp delSp modSp">
        <pc:chgData name="김동휘" userId="6af1d66b-cd20-4798-a8bd-2b35be7b2621" providerId="ADAL" clId="{F7555BCB-2DDB-4FA1-B5BA-956B20EA88A9}" dt="2023-05-26T13:06:14.111" v="1251" actId="1036"/>
        <pc:sldMkLst>
          <pc:docMk/>
          <pc:sldMk cId="20765938" sldId="307"/>
        </pc:sldMkLst>
        <pc:spChg chg="add mod">
          <ac:chgData name="김동휘" userId="6af1d66b-cd20-4798-a8bd-2b35be7b2621" providerId="ADAL" clId="{F7555BCB-2DDB-4FA1-B5BA-956B20EA88A9}" dt="2023-05-05T06:53:19.854" v="82" actId="403"/>
          <ac:spMkLst>
            <pc:docMk/>
            <pc:sldMk cId="20765938" sldId="307"/>
            <ac:spMk id="2" creationId="{34F71A91-008A-45CE-B94B-02B3E37B2195}"/>
          </ac:spMkLst>
        </pc:spChg>
        <pc:spChg chg="add mod">
          <ac:chgData name="김동휘" userId="6af1d66b-cd20-4798-a8bd-2b35be7b2621" providerId="ADAL" clId="{F7555BCB-2DDB-4FA1-B5BA-956B20EA88A9}" dt="2023-05-05T06:53:51.805" v="107" actId="1076"/>
          <ac:spMkLst>
            <pc:docMk/>
            <pc:sldMk cId="20765938" sldId="307"/>
            <ac:spMk id="3" creationId="{927F7055-CE01-42A2-BF4D-6C5EBB5F06DB}"/>
          </ac:spMkLst>
        </pc:spChg>
        <pc:spChg chg="del">
          <ac:chgData name="김동휘" userId="6af1d66b-cd20-4798-a8bd-2b35be7b2621" providerId="ADAL" clId="{F7555BCB-2DDB-4FA1-B5BA-956B20EA88A9}" dt="2023-05-05T06:57:42.271" v="211" actId="478"/>
          <ac:spMkLst>
            <pc:docMk/>
            <pc:sldMk cId="20765938" sldId="307"/>
            <ac:spMk id="4" creationId="{C14C3D7B-4591-1C59-E32E-FABBB83DA4AA}"/>
          </ac:spMkLst>
        </pc:spChg>
        <pc:spChg chg="add del mod">
          <ac:chgData name="김동휘" userId="6af1d66b-cd20-4798-a8bd-2b35be7b2621" providerId="ADAL" clId="{F7555BCB-2DDB-4FA1-B5BA-956B20EA88A9}" dt="2023-05-20T07:30:25.456" v="418" actId="478"/>
          <ac:spMkLst>
            <pc:docMk/>
            <pc:sldMk cId="20765938" sldId="307"/>
            <ac:spMk id="4" creationId="{F51612B7-FBAF-4396-B8D3-90BE84090D62}"/>
          </ac:spMkLst>
        </pc:spChg>
        <pc:spChg chg="add mod">
          <ac:chgData name="김동휘" userId="6af1d66b-cd20-4798-a8bd-2b35be7b2621" providerId="ADAL" clId="{F7555BCB-2DDB-4FA1-B5BA-956B20EA88A9}" dt="2023-05-26T13:06:14.111" v="1251" actId="1036"/>
          <ac:spMkLst>
            <pc:docMk/>
            <pc:sldMk cId="20765938" sldId="307"/>
            <ac:spMk id="5" creationId="{B038D995-8E03-4E34-ADF4-FE994E676295}"/>
          </ac:spMkLst>
        </pc:spChg>
        <pc:spChg chg="del mod">
          <ac:chgData name="김동휘" userId="6af1d66b-cd20-4798-a8bd-2b35be7b2621" providerId="ADAL" clId="{F7555BCB-2DDB-4FA1-B5BA-956B20EA88A9}" dt="2023-05-05T06:57:47.633" v="218" actId="478"/>
          <ac:spMkLst>
            <pc:docMk/>
            <pc:sldMk cId="20765938" sldId="307"/>
            <ac:spMk id="5" creationId="{CB22DC6F-28E5-C7FC-BC56-94E854F9B16B}"/>
          </ac:spMkLst>
        </pc:spChg>
        <pc:spChg chg="del">
          <ac:chgData name="김동휘" userId="6af1d66b-cd20-4798-a8bd-2b35be7b2621" providerId="ADAL" clId="{F7555BCB-2DDB-4FA1-B5BA-956B20EA88A9}" dt="2023-05-05T06:57:52.545" v="221" actId="478"/>
          <ac:spMkLst>
            <pc:docMk/>
            <pc:sldMk cId="20765938" sldId="307"/>
            <ac:spMk id="6" creationId="{75B60F6E-3B5B-5ADB-6E5A-7B31315B0F80}"/>
          </ac:spMkLst>
        </pc:spChg>
        <pc:spChg chg="del">
          <ac:chgData name="김동휘" userId="6af1d66b-cd20-4798-a8bd-2b35be7b2621" providerId="ADAL" clId="{F7555BCB-2DDB-4FA1-B5BA-956B20EA88A9}" dt="2023-05-05T06:57:50.577" v="219" actId="478"/>
          <ac:spMkLst>
            <pc:docMk/>
            <pc:sldMk cId="20765938" sldId="307"/>
            <ac:spMk id="7" creationId="{1C82A027-0D37-1E15-3D0B-7A99E3288577}"/>
          </ac:spMkLst>
        </pc:spChg>
        <pc:spChg chg="del">
          <ac:chgData name="김동휘" userId="6af1d66b-cd20-4798-a8bd-2b35be7b2621" providerId="ADAL" clId="{F7555BCB-2DDB-4FA1-B5BA-956B20EA88A9}" dt="2023-05-05T06:57:44.906" v="214" actId="478"/>
          <ac:spMkLst>
            <pc:docMk/>
            <pc:sldMk cId="20765938" sldId="307"/>
            <ac:spMk id="8" creationId="{A42AD04D-E6CE-DCA9-34E6-8212447DAD6A}"/>
          </ac:spMkLst>
        </pc:spChg>
        <pc:spChg chg="del mod">
          <ac:chgData name="김동휘" userId="6af1d66b-cd20-4798-a8bd-2b35be7b2621" providerId="ADAL" clId="{F7555BCB-2DDB-4FA1-B5BA-956B20EA88A9}" dt="2023-05-05T06:57:43.819" v="213" actId="478"/>
          <ac:spMkLst>
            <pc:docMk/>
            <pc:sldMk cId="20765938" sldId="307"/>
            <ac:spMk id="9" creationId="{009D59C1-5324-FF18-5C94-A32C906694C2}"/>
          </ac:spMkLst>
        </pc:spChg>
        <pc:spChg chg="del">
          <ac:chgData name="김동휘" userId="6af1d66b-cd20-4798-a8bd-2b35be7b2621" providerId="ADAL" clId="{F7555BCB-2DDB-4FA1-B5BA-956B20EA88A9}" dt="2023-05-05T06:57:42.271" v="211" actId="478"/>
          <ac:spMkLst>
            <pc:docMk/>
            <pc:sldMk cId="20765938" sldId="307"/>
            <ac:spMk id="10" creationId="{85E0CBD9-F4E6-6CB3-A4F4-3F9B436FFE79}"/>
          </ac:spMkLst>
        </pc:spChg>
        <pc:spChg chg="del mod">
          <ac:chgData name="김동휘" userId="6af1d66b-cd20-4798-a8bd-2b35be7b2621" providerId="ADAL" clId="{F7555BCB-2DDB-4FA1-B5BA-956B20EA88A9}" dt="2023-05-05T06:57:45.937" v="216" actId="478"/>
          <ac:spMkLst>
            <pc:docMk/>
            <pc:sldMk cId="20765938" sldId="307"/>
            <ac:spMk id="11" creationId="{D9363F26-A546-E38C-3054-9D214FCAE779}"/>
          </ac:spMkLst>
        </pc:spChg>
        <pc:spChg chg="del mod">
          <ac:chgData name="김동휘" userId="6af1d66b-cd20-4798-a8bd-2b35be7b2621" providerId="ADAL" clId="{F7555BCB-2DDB-4FA1-B5BA-956B20EA88A9}" dt="2023-05-05T06:57:53.926" v="223" actId="478"/>
          <ac:spMkLst>
            <pc:docMk/>
            <pc:sldMk cId="20765938" sldId="307"/>
            <ac:spMk id="12" creationId="{A49DAD97-C6D9-55CD-F89B-434A0EB005EA}"/>
          </ac:spMkLst>
        </pc:spChg>
        <pc:spChg chg="del">
          <ac:chgData name="김동휘" userId="6af1d66b-cd20-4798-a8bd-2b35be7b2621" providerId="ADAL" clId="{F7555BCB-2DDB-4FA1-B5BA-956B20EA88A9}" dt="2023-05-05T06:57:42.271" v="211" actId="478"/>
          <ac:spMkLst>
            <pc:docMk/>
            <pc:sldMk cId="20765938" sldId="307"/>
            <ac:spMk id="13" creationId="{4E7533F6-4FF9-49D4-321C-59138C4274FB}"/>
          </ac:spMkLst>
        </pc:spChg>
        <pc:spChg chg="del">
          <ac:chgData name="김동휘" userId="6af1d66b-cd20-4798-a8bd-2b35be7b2621" providerId="ADAL" clId="{F7555BCB-2DDB-4FA1-B5BA-956B20EA88A9}" dt="2023-05-05T06:57:40.240" v="210" actId="478"/>
          <ac:spMkLst>
            <pc:docMk/>
            <pc:sldMk cId="20765938" sldId="307"/>
            <ac:spMk id="14" creationId="{A9906959-A2C5-1B56-0503-919AF7E27632}"/>
          </ac:spMkLst>
        </pc:spChg>
        <pc:spChg chg="del">
          <ac:chgData name="김동휘" userId="6af1d66b-cd20-4798-a8bd-2b35be7b2621" providerId="ADAL" clId="{F7555BCB-2DDB-4FA1-B5BA-956B20EA88A9}" dt="2023-05-05T06:57:51.302" v="220" actId="478"/>
          <ac:spMkLst>
            <pc:docMk/>
            <pc:sldMk cId="20765938" sldId="307"/>
            <ac:spMk id="15" creationId="{88363ACC-662A-D3E0-18F7-4A0015A7B6F8}"/>
          </ac:spMkLst>
        </pc:spChg>
        <pc:spChg chg="add del mod">
          <ac:chgData name="김동휘" userId="6af1d66b-cd20-4798-a8bd-2b35be7b2621" providerId="ADAL" clId="{F7555BCB-2DDB-4FA1-B5BA-956B20EA88A9}" dt="2023-05-05T07:08:01.168" v="229" actId="478"/>
          <ac:spMkLst>
            <pc:docMk/>
            <pc:sldMk cId="20765938" sldId="307"/>
            <ac:spMk id="364" creationId="{6E5B55B4-307C-47DD-94E2-C6CE080FD717}"/>
          </ac:spMkLst>
        </pc:spChg>
        <pc:spChg chg="add del mod">
          <ac:chgData name="김동휘" userId="6af1d66b-cd20-4798-a8bd-2b35be7b2621" providerId="ADAL" clId="{F7555BCB-2DDB-4FA1-B5BA-956B20EA88A9}" dt="2023-05-05T07:08:00.554" v="227" actId="478"/>
          <ac:spMkLst>
            <pc:docMk/>
            <pc:sldMk cId="20765938" sldId="307"/>
            <ac:spMk id="365" creationId="{FBFBAC8E-93AD-4C5D-AC7D-767AAE3BF67F}"/>
          </ac:spMkLst>
        </pc:spChg>
        <pc:spChg chg="add mod">
          <ac:chgData name="김동휘" userId="6af1d66b-cd20-4798-a8bd-2b35be7b2621" providerId="ADAL" clId="{F7555BCB-2DDB-4FA1-B5BA-956B20EA88A9}" dt="2023-05-20T07:30:44.928" v="427" actId="14100"/>
          <ac:spMkLst>
            <pc:docMk/>
            <pc:sldMk cId="20765938" sldId="307"/>
            <ac:spMk id="366" creationId="{FD5D93A4-DAB5-47CF-80BD-4FA0C632C43B}"/>
          </ac:spMkLst>
        </pc:spChg>
        <pc:spChg chg="add mod">
          <ac:chgData name="김동휘" userId="6af1d66b-cd20-4798-a8bd-2b35be7b2621" providerId="ADAL" clId="{F7555BCB-2DDB-4FA1-B5BA-956B20EA88A9}" dt="2023-05-20T07:30:49.560" v="429" actId="1076"/>
          <ac:spMkLst>
            <pc:docMk/>
            <pc:sldMk cId="20765938" sldId="307"/>
            <ac:spMk id="367" creationId="{1872FD2B-D1E4-46EE-8E99-1CE486E8662A}"/>
          </ac:spMkLst>
        </pc:spChg>
        <pc:spChg chg="add mod">
          <ac:chgData name="김동휘" userId="6af1d66b-cd20-4798-a8bd-2b35be7b2621" providerId="ADAL" clId="{F7555BCB-2DDB-4FA1-B5BA-956B20EA88A9}" dt="2023-05-05T06:53:56.736" v="111" actId="20577"/>
          <ac:spMkLst>
            <pc:docMk/>
            <pc:sldMk cId="20765938" sldId="307"/>
            <ac:spMk id="380" creationId="{FE219757-C2B5-4360-8141-0D4E0C89188E}"/>
          </ac:spMkLst>
        </pc:spChg>
        <pc:spChg chg="add mod">
          <ac:chgData name="김동휘" userId="6af1d66b-cd20-4798-a8bd-2b35be7b2621" providerId="ADAL" clId="{F7555BCB-2DDB-4FA1-B5BA-956B20EA88A9}" dt="2023-05-05T06:55:35.630" v="148" actId="1076"/>
          <ac:spMkLst>
            <pc:docMk/>
            <pc:sldMk cId="20765938" sldId="307"/>
            <ac:spMk id="381" creationId="{D1BFA08A-BAB2-49ED-A29A-E3194FDB72E3}"/>
          </ac:spMkLst>
        </pc:spChg>
        <pc:spChg chg="add del mod">
          <ac:chgData name="김동휘" userId="6af1d66b-cd20-4798-a8bd-2b35be7b2621" providerId="ADAL" clId="{F7555BCB-2DDB-4FA1-B5BA-956B20EA88A9}" dt="2023-05-05T07:08:00.770" v="228" actId="478"/>
          <ac:spMkLst>
            <pc:docMk/>
            <pc:sldMk cId="20765938" sldId="307"/>
            <ac:spMk id="382" creationId="{6F444645-BA2D-4333-B028-E11EEDAE0781}"/>
          </ac:spMkLst>
        </pc:spChg>
        <pc:spChg chg="add mod">
          <ac:chgData name="김동휘" userId="6af1d66b-cd20-4798-a8bd-2b35be7b2621" providerId="ADAL" clId="{F7555BCB-2DDB-4FA1-B5BA-956B20EA88A9}" dt="2023-05-05T06:54:53.733" v="136" actId="1076"/>
          <ac:spMkLst>
            <pc:docMk/>
            <pc:sldMk cId="20765938" sldId="307"/>
            <ac:spMk id="383" creationId="{BE88BF98-69A5-4C1F-9722-ADC61792ED1A}"/>
          </ac:spMkLst>
        </pc:spChg>
        <pc:spChg chg="add mod">
          <ac:chgData name="김동휘" userId="6af1d66b-cd20-4798-a8bd-2b35be7b2621" providerId="ADAL" clId="{F7555BCB-2DDB-4FA1-B5BA-956B20EA88A9}" dt="2023-05-05T06:54:57.566" v="137" actId="1076"/>
          <ac:spMkLst>
            <pc:docMk/>
            <pc:sldMk cId="20765938" sldId="307"/>
            <ac:spMk id="384" creationId="{7510A56C-A818-4748-A0ED-8905F47A4A5B}"/>
          </ac:spMkLst>
        </pc:spChg>
        <pc:spChg chg="add">
          <ac:chgData name="김동휘" userId="6af1d66b-cd20-4798-a8bd-2b35be7b2621" providerId="ADAL" clId="{F7555BCB-2DDB-4FA1-B5BA-956B20EA88A9}" dt="2023-05-05T06:54:59.659" v="138"/>
          <ac:spMkLst>
            <pc:docMk/>
            <pc:sldMk cId="20765938" sldId="307"/>
            <ac:spMk id="385" creationId="{71361EF0-C3E1-436D-AFD0-E8368DF24720}"/>
          </ac:spMkLst>
        </pc:spChg>
        <pc:spChg chg="add del mod">
          <ac:chgData name="김동휘" userId="6af1d66b-cd20-4798-a8bd-2b35be7b2621" providerId="ADAL" clId="{F7555BCB-2DDB-4FA1-B5BA-956B20EA88A9}" dt="2023-05-05T06:55:15.155" v="143"/>
          <ac:spMkLst>
            <pc:docMk/>
            <pc:sldMk cId="20765938" sldId="307"/>
            <ac:spMk id="386" creationId="{05B239DD-F654-492D-9CF0-44C83379D72E}"/>
          </ac:spMkLst>
        </pc:spChg>
        <pc:spChg chg="add mod">
          <ac:chgData name="김동휘" userId="6af1d66b-cd20-4798-a8bd-2b35be7b2621" providerId="ADAL" clId="{F7555BCB-2DDB-4FA1-B5BA-956B20EA88A9}" dt="2023-05-26T10:53:59.333" v="431" actId="1076"/>
          <ac:spMkLst>
            <pc:docMk/>
            <pc:sldMk cId="20765938" sldId="307"/>
            <ac:spMk id="386" creationId="{92623654-F510-402E-BD11-E92C49706AE4}"/>
          </ac:spMkLst>
        </pc:spChg>
        <pc:spChg chg="add mod">
          <ac:chgData name="김동휘" userId="6af1d66b-cd20-4798-a8bd-2b35be7b2621" providerId="ADAL" clId="{F7555BCB-2DDB-4FA1-B5BA-956B20EA88A9}" dt="2023-05-05T06:55:23.046" v="145" actId="1076"/>
          <ac:spMkLst>
            <pc:docMk/>
            <pc:sldMk cId="20765938" sldId="307"/>
            <ac:spMk id="415" creationId="{8EA43A35-37B9-487D-A94D-00E62B5B66F5}"/>
          </ac:spMkLst>
        </pc:spChg>
        <pc:spChg chg="add mod">
          <ac:chgData name="김동휘" userId="6af1d66b-cd20-4798-a8bd-2b35be7b2621" providerId="ADAL" clId="{F7555BCB-2DDB-4FA1-B5BA-956B20EA88A9}" dt="2023-05-05T06:55:25.175" v="146" actId="1076"/>
          <ac:spMkLst>
            <pc:docMk/>
            <pc:sldMk cId="20765938" sldId="307"/>
            <ac:spMk id="416" creationId="{D8DF96F6-4B63-4ECF-B3F8-551DA7391365}"/>
          </ac:spMkLst>
        </pc:spChg>
        <pc:spChg chg="add mod">
          <ac:chgData name="김동휘" userId="6af1d66b-cd20-4798-a8bd-2b35be7b2621" providerId="ADAL" clId="{F7555BCB-2DDB-4FA1-B5BA-956B20EA88A9}" dt="2023-05-05T07:08:35.925" v="305" actId="1076"/>
          <ac:spMkLst>
            <pc:docMk/>
            <pc:sldMk cId="20765938" sldId="307"/>
            <ac:spMk id="417" creationId="{3B7AAB6F-2C1E-4050-8AD2-8091C5731D71}"/>
          </ac:spMkLst>
        </pc:spChg>
        <pc:spChg chg="add mod">
          <ac:chgData name="김동휘" userId="6af1d66b-cd20-4798-a8bd-2b35be7b2621" providerId="ADAL" clId="{F7555BCB-2DDB-4FA1-B5BA-956B20EA88A9}" dt="2023-05-26T10:54:04.857" v="433" actId="1076"/>
          <ac:spMkLst>
            <pc:docMk/>
            <pc:sldMk cId="20765938" sldId="307"/>
            <ac:spMk id="418" creationId="{A0875F53-3A66-41E6-805E-BC907CDFEF3F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54" creationId="{9B480F84-0B96-CD18-4076-3F0EC62129C2}"/>
          </ac:spMkLst>
        </pc:spChg>
        <pc:spChg chg="mod topLvl">
          <ac:chgData name="김동휘" userId="6af1d66b-cd20-4798-a8bd-2b35be7b2621" providerId="ADAL" clId="{F7555BCB-2DDB-4FA1-B5BA-956B20EA88A9}" dt="2023-05-04T08:06:24.895" v="0" actId="165"/>
          <ac:spMkLst>
            <pc:docMk/>
            <pc:sldMk cId="20765938" sldId="307"/>
            <ac:spMk id="455" creationId="{E93CE91C-F88F-F571-48F6-D0C0FAE45E41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56" creationId="{CA2DC0A5-96FE-19E8-665E-F68F25CFF9E6}"/>
          </ac:spMkLst>
        </pc:spChg>
        <pc:spChg chg="mod topLvl">
          <ac:chgData name="김동휘" userId="6af1d66b-cd20-4798-a8bd-2b35be7b2621" providerId="ADAL" clId="{F7555BCB-2DDB-4FA1-B5BA-956B20EA88A9}" dt="2023-05-26T11:37:25.122" v="1153" actId="1076"/>
          <ac:spMkLst>
            <pc:docMk/>
            <pc:sldMk cId="20765938" sldId="307"/>
            <ac:spMk id="457" creationId="{CCB2E09C-4DE8-63FC-FA28-9AFD590A47BB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75" creationId="{39633D49-D972-BDE3-B9E5-B6253ECA4A78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76" creationId="{C9AA69F5-DDB5-88AA-9BBB-7BE7F2FC65F2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77" creationId="{D0D06ED3-5064-A606-7909-C0B1E08A1326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78" creationId="{42382D32-0DEE-B5BE-FD9F-F0D4A83C9989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79" creationId="{5E8AE1BA-B44E-3ABD-A2EF-08AF2A0B16F2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80" creationId="{70D602AD-BF63-6056-4B21-4020B5D67493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81" creationId="{48D1FF4F-50F6-EB15-10FD-ACCE88C9A1AB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82" creationId="{908315A8-B046-92BD-D5DE-FBD736394385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83" creationId="{651F07D2-1CF4-D0BF-A8D9-A8318001007D}"/>
          </ac:spMkLst>
        </pc:spChg>
        <pc:spChg chg="mod topLvl">
          <ac:chgData name="김동휘" userId="6af1d66b-cd20-4798-a8bd-2b35be7b2621" providerId="ADAL" clId="{F7555BCB-2DDB-4FA1-B5BA-956B20EA88A9}" dt="2023-05-04T08:06:47.626" v="2" actId="165"/>
          <ac:spMkLst>
            <pc:docMk/>
            <pc:sldMk cId="20765938" sldId="307"/>
            <ac:spMk id="484" creationId="{667C606D-1653-D984-5D69-323299000E05}"/>
          </ac:spMkLst>
        </pc:spChg>
        <pc:spChg chg="mod topLvl">
          <ac:chgData name="김동휘" userId="6af1d66b-cd20-4798-a8bd-2b35be7b2621" providerId="ADAL" clId="{F7555BCB-2DDB-4FA1-B5BA-956B20EA88A9}" dt="2023-05-04T08:06:30.803" v="1" actId="165"/>
          <ac:spMkLst>
            <pc:docMk/>
            <pc:sldMk cId="20765938" sldId="307"/>
            <ac:spMk id="485" creationId="{E840389B-D2C0-E89D-9B07-2F9A13FC18BE}"/>
          </ac:spMkLst>
        </pc:spChg>
        <pc:spChg chg="add mod">
          <ac:chgData name="김동휘" userId="6af1d66b-cd20-4798-a8bd-2b35be7b2621" providerId="ADAL" clId="{F7555BCB-2DDB-4FA1-B5BA-956B20EA88A9}" dt="2023-05-26T10:54:12.775" v="437" actId="14100"/>
          <ac:spMkLst>
            <pc:docMk/>
            <pc:sldMk cId="20765938" sldId="307"/>
            <ac:spMk id="486" creationId="{907A5489-8EB2-466E-90B9-A58ECDE018BE}"/>
          </ac:spMkLst>
        </pc:spChg>
        <pc:spChg chg="add mod">
          <ac:chgData name="김동휘" userId="6af1d66b-cd20-4798-a8bd-2b35be7b2621" providerId="ADAL" clId="{F7555BCB-2DDB-4FA1-B5BA-956B20EA88A9}" dt="2023-05-26T10:54:27.684" v="445" actId="20577"/>
          <ac:spMkLst>
            <pc:docMk/>
            <pc:sldMk cId="20765938" sldId="307"/>
            <ac:spMk id="489" creationId="{79003523-2046-4B4C-A6F5-ADAF7157D910}"/>
          </ac:spMkLst>
        </pc:spChg>
        <pc:spChg chg="add mod">
          <ac:chgData name="김동휘" userId="6af1d66b-cd20-4798-a8bd-2b35be7b2621" providerId="ADAL" clId="{F7555BCB-2DDB-4FA1-B5BA-956B20EA88A9}" dt="2023-05-26T10:54:37.087" v="450" actId="14100"/>
          <ac:spMkLst>
            <pc:docMk/>
            <pc:sldMk cId="20765938" sldId="307"/>
            <ac:spMk id="493" creationId="{21AD753F-97F3-4DE4-8A66-DD9557F572EB}"/>
          </ac:spMkLst>
        </pc:spChg>
        <pc:spChg chg="add mod">
          <ac:chgData name="김동휘" userId="6af1d66b-cd20-4798-a8bd-2b35be7b2621" providerId="ADAL" clId="{F7555BCB-2DDB-4FA1-B5BA-956B20EA88A9}" dt="2023-05-26T11:40:03.408" v="1209" actId="1076"/>
          <ac:spMkLst>
            <pc:docMk/>
            <pc:sldMk cId="20765938" sldId="307"/>
            <ac:spMk id="496" creationId="{EA2A8F94-9B09-452E-8641-CE2FB9F6A70F}"/>
          </ac:spMkLst>
        </pc:spChg>
        <pc:spChg chg="add mod">
          <ac:chgData name="김동휘" userId="6af1d66b-cd20-4798-a8bd-2b35be7b2621" providerId="ADAL" clId="{F7555BCB-2DDB-4FA1-B5BA-956B20EA88A9}" dt="2023-05-26T11:40:07.694" v="1214" actId="20577"/>
          <ac:spMkLst>
            <pc:docMk/>
            <pc:sldMk cId="20765938" sldId="307"/>
            <ac:spMk id="497" creationId="{641C523A-166D-4DD7-8831-702723991FDB}"/>
          </ac:spMkLst>
        </pc:spChg>
        <pc:spChg chg="add mod">
          <ac:chgData name="김동휘" userId="6af1d66b-cd20-4798-a8bd-2b35be7b2621" providerId="ADAL" clId="{F7555BCB-2DDB-4FA1-B5BA-956B20EA88A9}" dt="2023-05-26T11:40:11.578" v="1217" actId="20577"/>
          <ac:spMkLst>
            <pc:docMk/>
            <pc:sldMk cId="20765938" sldId="307"/>
            <ac:spMk id="499" creationId="{1666BB3E-4335-44E2-87A5-C886D65A04EB}"/>
          </ac:spMkLst>
        </pc:spChg>
        <pc:spChg chg="add mod">
          <ac:chgData name="김동휘" userId="6af1d66b-cd20-4798-a8bd-2b35be7b2621" providerId="ADAL" clId="{F7555BCB-2DDB-4FA1-B5BA-956B20EA88A9}" dt="2023-05-26T11:40:14.678" v="1218" actId="571"/>
          <ac:spMkLst>
            <pc:docMk/>
            <pc:sldMk cId="20765938" sldId="307"/>
            <ac:spMk id="501" creationId="{B716F9FD-6C70-4032-B377-B3BA061AD8EB}"/>
          </ac:spMkLst>
        </pc:spChg>
        <pc:spChg chg="add mod">
          <ac:chgData name="김동휘" userId="6af1d66b-cd20-4798-a8bd-2b35be7b2621" providerId="ADAL" clId="{F7555BCB-2DDB-4FA1-B5BA-956B20EA88A9}" dt="2023-05-26T11:40:19.311" v="1221" actId="20577"/>
          <ac:spMkLst>
            <pc:docMk/>
            <pc:sldMk cId="20765938" sldId="307"/>
            <ac:spMk id="503" creationId="{FF891F0B-9491-4AFE-ACF3-1AFF5CE194E8}"/>
          </ac:spMkLst>
        </pc:spChg>
        <pc:spChg chg="add mod">
          <ac:chgData name="김동휘" userId="6af1d66b-cd20-4798-a8bd-2b35be7b2621" providerId="ADAL" clId="{F7555BCB-2DDB-4FA1-B5BA-956B20EA88A9}" dt="2023-05-26T11:40:22.720" v="1222" actId="571"/>
          <ac:spMkLst>
            <pc:docMk/>
            <pc:sldMk cId="20765938" sldId="307"/>
            <ac:spMk id="504" creationId="{D53D7E43-B208-4143-B706-50818EE803E1}"/>
          </ac:spMkLst>
        </pc:spChg>
        <pc:spChg chg="mod">
          <ac:chgData name="김동휘" userId="6af1d66b-cd20-4798-a8bd-2b35be7b2621" providerId="ADAL" clId="{F7555BCB-2DDB-4FA1-B5BA-956B20EA88A9}" dt="2023-05-05T06:53:27.974" v="84" actId="20577"/>
          <ac:spMkLst>
            <pc:docMk/>
            <pc:sldMk cId="20765938" sldId="307"/>
            <ac:spMk id="533" creationId="{7A800B94-46FD-23DE-8792-90923BD2A5D8}"/>
          </ac:spMkLst>
        </pc:spChg>
        <pc:spChg chg="mod">
          <ac:chgData name="김동휘" userId="6af1d66b-cd20-4798-a8bd-2b35be7b2621" providerId="ADAL" clId="{F7555BCB-2DDB-4FA1-B5BA-956B20EA88A9}" dt="2023-05-05T06:53:29.846" v="87" actId="20577"/>
          <ac:spMkLst>
            <pc:docMk/>
            <pc:sldMk cId="20765938" sldId="307"/>
            <ac:spMk id="534" creationId="{081E7F68-979D-6E66-3A7A-FEBD05DE3EB1}"/>
          </ac:spMkLst>
        </pc:spChg>
        <pc:spChg chg="mod">
          <ac:chgData name="김동휘" userId="6af1d66b-cd20-4798-a8bd-2b35be7b2621" providerId="ADAL" clId="{F7555BCB-2DDB-4FA1-B5BA-956B20EA88A9}" dt="2023-05-05T06:53:31.582" v="90" actId="20577"/>
          <ac:spMkLst>
            <pc:docMk/>
            <pc:sldMk cId="20765938" sldId="307"/>
            <ac:spMk id="535" creationId="{C6D84FE8-E6D4-C5C6-0851-170968BFCF17}"/>
          </ac:spMkLst>
        </pc:spChg>
        <pc:spChg chg="mod">
          <ac:chgData name="김동휘" userId="6af1d66b-cd20-4798-a8bd-2b35be7b2621" providerId="ADAL" clId="{F7555BCB-2DDB-4FA1-B5BA-956B20EA88A9}" dt="2023-05-05T06:54:38.566" v="131" actId="20577"/>
          <ac:spMkLst>
            <pc:docMk/>
            <pc:sldMk cId="20765938" sldId="307"/>
            <ac:spMk id="536" creationId="{B981C65B-A4D2-50DA-DFB9-30DDC1D40B66}"/>
          </ac:spMkLst>
        </pc:spChg>
        <pc:spChg chg="mod">
          <ac:chgData name="김동휘" userId="6af1d66b-cd20-4798-a8bd-2b35be7b2621" providerId="ADAL" clId="{F7555BCB-2DDB-4FA1-B5BA-956B20EA88A9}" dt="2023-05-05T06:54:34.086" v="125" actId="20577"/>
          <ac:spMkLst>
            <pc:docMk/>
            <pc:sldMk cId="20765938" sldId="307"/>
            <ac:spMk id="539" creationId="{8FFA2163-964B-5269-DD6E-16FAF771EC00}"/>
          </ac:spMkLst>
        </pc:spChg>
        <pc:spChg chg="mod">
          <ac:chgData name="김동휘" userId="6af1d66b-cd20-4798-a8bd-2b35be7b2621" providerId="ADAL" clId="{F7555BCB-2DDB-4FA1-B5BA-956B20EA88A9}" dt="2023-05-05T06:54:36.416" v="128" actId="20577"/>
          <ac:spMkLst>
            <pc:docMk/>
            <pc:sldMk cId="20765938" sldId="307"/>
            <ac:spMk id="540" creationId="{F19E329C-E6F8-714D-F46F-E2FFF202AF1D}"/>
          </ac:spMkLst>
        </pc:spChg>
        <pc:spChg chg="mod">
          <ac:chgData name="김동휘" userId="6af1d66b-cd20-4798-a8bd-2b35be7b2621" providerId="ADAL" clId="{F7555BCB-2DDB-4FA1-B5BA-956B20EA88A9}" dt="2023-05-05T06:52:29.481" v="40" actId="1076"/>
          <ac:spMkLst>
            <pc:docMk/>
            <pc:sldMk cId="20765938" sldId="307"/>
            <ac:spMk id="541" creationId="{8B8C6EB7-11BB-0C71-5BDC-690156679E86}"/>
          </ac:spMkLst>
        </pc:spChg>
        <pc:spChg chg="mod">
          <ac:chgData name="김동휘" userId="6af1d66b-cd20-4798-a8bd-2b35be7b2621" providerId="ADAL" clId="{F7555BCB-2DDB-4FA1-B5BA-956B20EA88A9}" dt="2023-05-05T06:55:30.773" v="147" actId="1076"/>
          <ac:spMkLst>
            <pc:docMk/>
            <pc:sldMk cId="20765938" sldId="307"/>
            <ac:spMk id="543" creationId="{8310802A-C243-8FED-93E6-2D43605D6F01}"/>
          </ac:spMkLst>
        </pc:spChg>
        <pc:spChg chg="del">
          <ac:chgData name="김동휘" userId="6af1d66b-cd20-4798-a8bd-2b35be7b2621" providerId="ADAL" clId="{F7555BCB-2DDB-4FA1-B5BA-956B20EA88A9}" dt="2023-05-05T06:52:23.003" v="38" actId="478"/>
          <ac:spMkLst>
            <pc:docMk/>
            <pc:sldMk cId="20765938" sldId="307"/>
            <ac:spMk id="544" creationId="{FFC6C966-8DA6-E9F0-1751-2C16A9A0CB6D}"/>
          </ac:spMkLst>
        </pc:spChg>
        <pc:spChg chg="del">
          <ac:chgData name="김동휘" userId="6af1d66b-cd20-4798-a8bd-2b35be7b2621" providerId="ADAL" clId="{F7555BCB-2DDB-4FA1-B5BA-956B20EA88A9}" dt="2023-05-05T06:52:24.303" v="39" actId="478"/>
          <ac:spMkLst>
            <pc:docMk/>
            <pc:sldMk cId="20765938" sldId="307"/>
            <ac:spMk id="546" creationId="{2F499E69-5656-BA2D-5305-BDFC0B131C63}"/>
          </ac:spMkLst>
        </pc:spChg>
        <pc:grpChg chg="mod topLvl">
          <ac:chgData name="김동휘" userId="6af1d66b-cd20-4798-a8bd-2b35be7b2621" providerId="ADAL" clId="{F7555BCB-2DDB-4FA1-B5BA-956B20EA88A9}" dt="2023-05-04T08:06:47.626" v="2" actId="165"/>
          <ac:grpSpMkLst>
            <pc:docMk/>
            <pc:sldMk cId="20765938" sldId="307"/>
            <ac:grpSpMk id="458" creationId="{28089676-6D23-A84E-A8A8-5C0BC29AE889}"/>
          </ac:grpSpMkLst>
        </pc:grpChg>
        <pc:grpChg chg="del mod topLvl">
          <ac:chgData name="김동휘" userId="6af1d66b-cd20-4798-a8bd-2b35be7b2621" providerId="ADAL" clId="{F7555BCB-2DDB-4FA1-B5BA-956B20EA88A9}" dt="2023-05-04T08:06:47.626" v="2" actId="165"/>
          <ac:grpSpMkLst>
            <pc:docMk/>
            <pc:sldMk cId="20765938" sldId="307"/>
            <ac:grpSpMk id="486" creationId="{7135573A-6083-7D10-D890-0239DDE2200C}"/>
          </ac:grpSpMkLst>
        </pc:grpChg>
        <pc:grpChg chg="del mod topLvl">
          <ac:chgData name="김동휘" userId="6af1d66b-cd20-4798-a8bd-2b35be7b2621" providerId="ADAL" clId="{F7555BCB-2DDB-4FA1-B5BA-956B20EA88A9}" dt="2023-05-04T08:06:30.803" v="1" actId="165"/>
          <ac:grpSpMkLst>
            <pc:docMk/>
            <pc:sldMk cId="20765938" sldId="307"/>
            <ac:grpSpMk id="511" creationId="{51A59469-D804-24BC-7ED7-6ED7CA221C42}"/>
          </ac:grpSpMkLst>
        </pc:grpChg>
        <pc:grpChg chg="del">
          <ac:chgData name="김동휘" userId="6af1d66b-cd20-4798-a8bd-2b35be7b2621" providerId="ADAL" clId="{F7555BCB-2DDB-4FA1-B5BA-956B20EA88A9}" dt="2023-05-04T08:06:24.895" v="0" actId="165"/>
          <ac:grpSpMkLst>
            <pc:docMk/>
            <pc:sldMk cId="20765938" sldId="307"/>
            <ac:grpSpMk id="512" creationId="{DB4D044C-9E5B-282A-A208-57BE9FE2029F}"/>
          </ac:grpSpMkLst>
        </pc:grp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69" creationId="{066E1719-3622-CA0F-288D-9C50A9E94743}"/>
          </ac:cxnSpMkLst>
        </pc:cxn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70" creationId="{B541E767-9B12-5120-B2DE-8963309C4142}"/>
          </ac:cxnSpMkLst>
        </pc:cxn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71" creationId="{D4F75269-B7D9-3E2D-AEFA-6F8A3E2F8DA9}"/>
          </ac:cxnSpMkLst>
        </pc:cxn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72" creationId="{5442C46E-6F83-A0A6-1AB8-0567D5421D65}"/>
          </ac:cxnSpMkLst>
        </pc:cxn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73" creationId="{3A28B336-8F0D-2823-7DF2-CD9FFC218AB6}"/>
          </ac:cxnSpMkLst>
        </pc:cxnChg>
        <pc:cxnChg chg="mod topLvl">
          <ac:chgData name="김동휘" userId="6af1d66b-cd20-4798-a8bd-2b35be7b2621" providerId="ADAL" clId="{F7555BCB-2DDB-4FA1-B5BA-956B20EA88A9}" dt="2023-05-04T08:06:47.626" v="2" actId="165"/>
          <ac:cxnSpMkLst>
            <pc:docMk/>
            <pc:sldMk cId="20765938" sldId="307"/>
            <ac:cxnSpMk id="474" creationId="{1144485D-DA76-CE7A-C70B-13A20687EB0C}"/>
          </ac:cxnSpMkLst>
        </pc:cxnChg>
        <pc:cxnChg chg="mod topLvl">
          <ac:chgData name="김동휘" userId="6af1d66b-cd20-4798-a8bd-2b35be7b2621" providerId="ADAL" clId="{F7555BCB-2DDB-4FA1-B5BA-956B20EA88A9}" dt="2023-05-04T08:06:30.803" v="1" actId="165"/>
          <ac:cxnSpMkLst>
            <pc:docMk/>
            <pc:sldMk cId="20765938" sldId="307"/>
            <ac:cxnSpMk id="490" creationId="{4712E46B-F5F9-A156-4AB6-D917D02BA9E3}"/>
          </ac:cxnSpMkLst>
        </pc:cxnChg>
        <pc:cxnChg chg="mod topLvl">
          <ac:chgData name="김동휘" userId="6af1d66b-cd20-4798-a8bd-2b35be7b2621" providerId="ADAL" clId="{F7555BCB-2DDB-4FA1-B5BA-956B20EA88A9}" dt="2023-05-04T08:06:30.803" v="1" actId="165"/>
          <ac:cxnSpMkLst>
            <pc:docMk/>
            <pc:sldMk cId="20765938" sldId="307"/>
            <ac:cxnSpMk id="492" creationId="{F7E6628D-0171-50AC-F113-E14A93755E63}"/>
          </ac:cxnSpMkLst>
        </pc:cxnChg>
        <pc:cxnChg chg="mod topLvl">
          <ac:chgData name="김동휘" userId="6af1d66b-cd20-4798-a8bd-2b35be7b2621" providerId="ADAL" clId="{F7555BCB-2DDB-4FA1-B5BA-956B20EA88A9}" dt="2023-05-04T08:06:30.803" v="1" actId="165"/>
          <ac:cxnSpMkLst>
            <pc:docMk/>
            <pc:sldMk cId="20765938" sldId="307"/>
            <ac:cxnSpMk id="495" creationId="{E6B48CE5-4EBA-6736-916E-E684A535DB74}"/>
          </ac:cxnSpMkLst>
        </pc:cxnChg>
      </pc:sldChg>
      <pc:sldChg chg="addSp delSp modSp add ord">
        <pc:chgData name="김동휘" userId="6af1d66b-cd20-4798-a8bd-2b35be7b2621" providerId="ADAL" clId="{F7555BCB-2DDB-4FA1-B5BA-956B20EA88A9}" dt="2023-05-31T08:11:03.879" v="1476" actId="1037"/>
        <pc:sldMkLst>
          <pc:docMk/>
          <pc:sldMk cId="1674043482" sldId="308"/>
        </pc:sldMkLst>
        <pc:spChg chg="add mod">
          <ac:chgData name="김동휘" userId="6af1d66b-cd20-4798-a8bd-2b35be7b2621" providerId="ADAL" clId="{F7555BCB-2DDB-4FA1-B5BA-956B20EA88A9}" dt="2023-05-26T13:22:09.309" v="1274"/>
          <ac:spMkLst>
            <pc:docMk/>
            <pc:sldMk cId="1674043482" sldId="308"/>
            <ac:spMk id="2" creationId="{690914BE-9DF7-4AA9-8474-6C0D248AB4EC}"/>
          </ac:spMkLst>
        </pc:spChg>
        <pc:spChg chg="mod">
          <ac:chgData name="김동휘" userId="6af1d66b-cd20-4798-a8bd-2b35be7b2621" providerId="ADAL" clId="{F7555BCB-2DDB-4FA1-B5BA-956B20EA88A9}" dt="2023-05-26T10:56:50.067" v="463" actId="1076"/>
          <ac:spMkLst>
            <pc:docMk/>
            <pc:sldMk cId="1674043482" sldId="308"/>
            <ac:spMk id="3" creationId="{1D60573B-2B48-13D3-A8B1-56629E94BA3D}"/>
          </ac:spMkLst>
        </pc:spChg>
        <pc:spChg chg="add mod">
          <ac:chgData name="김동휘" userId="6af1d66b-cd20-4798-a8bd-2b35be7b2621" providerId="ADAL" clId="{F7555BCB-2DDB-4FA1-B5BA-956B20EA88A9}" dt="2023-05-26T11:15:30.204" v="1071" actId="208"/>
          <ac:spMkLst>
            <pc:docMk/>
            <pc:sldMk cId="1674043482" sldId="308"/>
            <ac:spMk id="5" creationId="{1AB6E732-7740-4641-81FB-B480446FE158}"/>
          </ac:spMkLst>
        </pc:spChg>
        <pc:spChg chg="add del mod">
          <ac:chgData name="김동휘" userId="6af1d66b-cd20-4798-a8bd-2b35be7b2621" providerId="ADAL" clId="{F7555BCB-2DDB-4FA1-B5BA-956B20EA88A9}" dt="2023-05-26T12:09:13.777" v="1250" actId="478"/>
          <ac:spMkLst>
            <pc:docMk/>
            <pc:sldMk cId="1674043482" sldId="308"/>
            <ac:spMk id="6" creationId="{92425250-905B-4615-A31C-C2855541697B}"/>
          </ac:spMkLst>
        </pc:spChg>
        <pc:spChg chg="del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28" creationId="{9A4C67EF-1BA3-EA04-7B5C-A7807D80D07C}"/>
          </ac:spMkLst>
        </pc:spChg>
        <pc:spChg chg="del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29" creationId="{9DFF40E5-C2F0-532B-C093-79602F114CF2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41" creationId="{71DF4260-DAB1-4A44-5710-885280D559A3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42" creationId="{09B2C2CA-23C8-3114-DD2C-AA3456282489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43" creationId="{82A7B9C0-2B10-48B0-6888-BCF8BE37B20D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44" creationId="{8B8ED145-28B5-9845-22D0-D915EDF4B35B}"/>
          </ac:spMkLst>
        </pc:spChg>
        <pc:spChg chg="del">
          <ac:chgData name="김동휘" userId="6af1d66b-cd20-4798-a8bd-2b35be7b2621" providerId="ADAL" clId="{F7555BCB-2DDB-4FA1-B5BA-956B20EA88A9}" dt="2023-05-26T11:02:20.466" v="568" actId="478"/>
          <ac:spMkLst>
            <pc:docMk/>
            <pc:sldMk cId="1674043482" sldId="308"/>
            <ac:spMk id="51" creationId="{16E68B92-7FB5-970D-34C7-7440B9D37C91}"/>
          </ac:spMkLst>
        </pc:spChg>
        <pc:spChg chg="del">
          <ac:chgData name="김동휘" userId="6af1d66b-cd20-4798-a8bd-2b35be7b2621" providerId="ADAL" clId="{F7555BCB-2DDB-4FA1-B5BA-956B20EA88A9}" dt="2023-05-26T11:02:20.466" v="568" actId="478"/>
          <ac:spMkLst>
            <pc:docMk/>
            <pc:sldMk cId="1674043482" sldId="308"/>
            <ac:spMk id="52" creationId="{5364CCC3-94A5-CC28-9BA8-7F6E0CAE90F3}"/>
          </ac:spMkLst>
        </pc:spChg>
        <pc:spChg chg="del">
          <ac:chgData name="김동휘" userId="6af1d66b-cd20-4798-a8bd-2b35be7b2621" providerId="ADAL" clId="{F7555BCB-2DDB-4FA1-B5BA-956B20EA88A9}" dt="2023-05-26T11:02:20.466" v="568" actId="478"/>
          <ac:spMkLst>
            <pc:docMk/>
            <pc:sldMk cId="1674043482" sldId="308"/>
            <ac:spMk id="53" creationId="{C536B502-592A-0146-78A8-6A9A4FCE0A25}"/>
          </ac:spMkLst>
        </pc:spChg>
        <pc:spChg chg="del">
          <ac:chgData name="김동휘" userId="6af1d66b-cd20-4798-a8bd-2b35be7b2621" providerId="ADAL" clId="{F7555BCB-2DDB-4FA1-B5BA-956B20EA88A9}" dt="2023-05-26T11:02:20.466" v="568" actId="478"/>
          <ac:spMkLst>
            <pc:docMk/>
            <pc:sldMk cId="1674043482" sldId="308"/>
            <ac:spMk id="54" creationId="{78095C36-216C-E056-3F19-E80BDDEFD4AE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56" creationId="{FF6E105F-396A-2954-0D12-B5D8B214ABDB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66" creationId="{886F2CC8-9123-D454-861D-799FAF27DC56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88" creationId="{F13F1943-54D1-80A2-092E-04E6556D4026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89" creationId="{6F85BDF5-9D3C-CAD9-EA4B-603654619266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0" creationId="{FF15108D-C9F0-A802-49B7-CBB6C360A8DB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2" creationId="{A256B6E5-2F35-6164-C397-C2F9D499AABC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4" creationId="{15FEB75D-3D4E-FB8E-6F4C-3A1419378142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5" creationId="{4A37CBF6-189E-7DEE-C61D-7923329FF2CC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6" creationId="{33AFDC59-8407-4D36-8E1E-40C7F1EAE7E4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7" creationId="{DB921305-08A0-B1D0-813F-0BAFB5AC4A7E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99" creationId="{3CF7B5DC-3E8B-F3CA-6F98-2BB02FAACC84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100" creationId="{DDD96886-5309-0E55-3FCD-2C4C49B1427D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101" creationId="{66BA5F8B-F845-EBC8-4300-1996BCEE401F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102" creationId="{DFD1DE93-2ABD-8DD4-B760-70D34F48E0FC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103" creationId="{0059700F-8539-42BE-43DF-6F5748A1E1CE}"/>
          </ac:spMkLst>
        </pc:spChg>
        <pc:spChg chg="del">
          <ac:chgData name="김동휘" userId="6af1d66b-cd20-4798-a8bd-2b35be7b2621" providerId="ADAL" clId="{F7555BCB-2DDB-4FA1-B5BA-956B20EA88A9}" dt="2023-05-26T11:03:20.182" v="639" actId="478"/>
          <ac:spMkLst>
            <pc:docMk/>
            <pc:sldMk cId="1674043482" sldId="308"/>
            <ac:spMk id="109" creationId="{CFB56312-42DA-B196-89D5-7F34C1D36A0F}"/>
          </ac:spMkLst>
        </pc:spChg>
        <pc:spChg chg="add del mod">
          <ac:chgData name="김동휘" userId="6af1d66b-cd20-4798-a8bd-2b35be7b2621" providerId="ADAL" clId="{F7555BCB-2DDB-4FA1-B5BA-956B20EA88A9}" dt="2023-05-29T09:12:25.633" v="1335" actId="478"/>
          <ac:spMkLst>
            <pc:docMk/>
            <pc:sldMk cId="1674043482" sldId="308"/>
            <ac:spMk id="109" creationId="{D3DF51F9-B415-4F40-82EA-43C7E452EB11}"/>
          </ac:spMkLst>
        </pc:spChg>
        <pc:spChg chg="del">
          <ac:chgData name="김동휘" userId="6af1d66b-cd20-4798-a8bd-2b35be7b2621" providerId="ADAL" clId="{F7555BCB-2DDB-4FA1-B5BA-956B20EA88A9}" dt="2023-05-26T11:03:20.182" v="639" actId="478"/>
          <ac:spMkLst>
            <pc:docMk/>
            <pc:sldMk cId="1674043482" sldId="308"/>
            <ac:spMk id="110" creationId="{404DC181-135C-2EF7-276A-15CE55667629}"/>
          </ac:spMkLst>
        </pc:spChg>
        <pc:spChg chg="add del mod">
          <ac:chgData name="김동휘" userId="6af1d66b-cd20-4798-a8bd-2b35be7b2621" providerId="ADAL" clId="{F7555BCB-2DDB-4FA1-B5BA-956B20EA88A9}" dt="2023-05-26T12:09:12.503" v="1249" actId="478"/>
          <ac:spMkLst>
            <pc:docMk/>
            <pc:sldMk cId="1674043482" sldId="308"/>
            <ac:spMk id="110" creationId="{ACCF9A0F-DF84-46C0-BC94-7B5D7A267583}"/>
          </ac:spMkLst>
        </pc:spChg>
        <pc:spChg chg="add mod">
          <ac:chgData name="김동휘" userId="6af1d66b-cd20-4798-a8bd-2b35be7b2621" providerId="ADAL" clId="{F7555BCB-2DDB-4FA1-B5BA-956B20EA88A9}" dt="2023-05-29T08:41:40.969" v="1306" actId="14100"/>
          <ac:spMkLst>
            <pc:docMk/>
            <pc:sldMk cId="1674043482" sldId="308"/>
            <ac:spMk id="110" creationId="{CF21EB9B-C33D-41DA-8019-6E5CED4AA4BD}"/>
          </ac:spMkLst>
        </pc:spChg>
        <pc:spChg chg="add del mod">
          <ac:chgData name="김동휘" userId="6af1d66b-cd20-4798-a8bd-2b35be7b2621" providerId="ADAL" clId="{F7555BCB-2DDB-4FA1-B5BA-956B20EA88A9}" dt="2023-05-29T09:02:36.972" v="1334" actId="478"/>
          <ac:spMkLst>
            <pc:docMk/>
            <pc:sldMk cId="1674043482" sldId="308"/>
            <ac:spMk id="111" creationId="{141D7BE3-B9D5-4F20-85F8-AEDA540D40B0}"/>
          </ac:spMkLst>
        </pc:spChg>
        <pc:spChg chg="del">
          <ac:chgData name="김동휘" userId="6af1d66b-cd20-4798-a8bd-2b35be7b2621" providerId="ADAL" clId="{F7555BCB-2DDB-4FA1-B5BA-956B20EA88A9}" dt="2023-05-26T11:03:20.182" v="639" actId="478"/>
          <ac:spMkLst>
            <pc:docMk/>
            <pc:sldMk cId="1674043482" sldId="308"/>
            <ac:spMk id="111" creationId="{2F684D36-F88F-C02E-ADBF-A84B3CB0B03C}"/>
          </ac:spMkLst>
        </pc:spChg>
        <pc:spChg chg="add mod">
          <ac:chgData name="김동휘" userId="6af1d66b-cd20-4798-a8bd-2b35be7b2621" providerId="ADAL" clId="{F7555BCB-2DDB-4FA1-B5BA-956B20EA88A9}" dt="2023-05-29T08:41:46.102" v="1325" actId="1037"/>
          <ac:spMkLst>
            <pc:docMk/>
            <pc:sldMk cId="1674043482" sldId="308"/>
            <ac:spMk id="112" creationId="{88547794-0CCF-41FA-A84E-396B30350275}"/>
          </ac:spMkLst>
        </pc:spChg>
        <pc:spChg chg="del">
          <ac:chgData name="김동휘" userId="6af1d66b-cd20-4798-a8bd-2b35be7b2621" providerId="ADAL" clId="{F7555BCB-2DDB-4FA1-B5BA-956B20EA88A9}" dt="2023-05-26T11:03:20.182" v="639" actId="478"/>
          <ac:spMkLst>
            <pc:docMk/>
            <pc:sldMk cId="1674043482" sldId="308"/>
            <ac:spMk id="112" creationId="{C7711CD7-DEB2-32B5-BCB8-3A3EB717C503}"/>
          </ac:spMkLst>
        </pc:spChg>
        <pc:spChg chg="del">
          <ac:chgData name="김동휘" userId="6af1d66b-cd20-4798-a8bd-2b35be7b2621" providerId="ADAL" clId="{F7555BCB-2DDB-4FA1-B5BA-956B20EA88A9}" dt="2023-05-26T11:03:20.182" v="639" actId="478"/>
          <ac:spMkLst>
            <pc:docMk/>
            <pc:sldMk cId="1674043482" sldId="308"/>
            <ac:spMk id="113" creationId="{7C1C53F9-1ADC-BD9D-8063-9AE015FAE864}"/>
          </ac:spMkLst>
        </pc:spChg>
        <pc:spChg chg="add mod">
          <ac:chgData name="김동휘" userId="6af1d66b-cd20-4798-a8bd-2b35be7b2621" providerId="ADAL" clId="{F7555BCB-2DDB-4FA1-B5BA-956B20EA88A9}" dt="2023-05-29T08:41:52.898" v="1329" actId="1076"/>
          <ac:spMkLst>
            <pc:docMk/>
            <pc:sldMk cId="1674043482" sldId="308"/>
            <ac:spMk id="113" creationId="{C55DDB3A-FCE6-456E-BDAB-07E5CC4C0FEC}"/>
          </ac:spMkLst>
        </pc:spChg>
        <pc:spChg chg="mod">
          <ac:chgData name="김동휘" userId="6af1d66b-cd20-4798-a8bd-2b35be7b2621" providerId="ADAL" clId="{F7555BCB-2DDB-4FA1-B5BA-956B20EA88A9}" dt="2023-05-26T11:03:09.001" v="637" actId="1076"/>
          <ac:spMkLst>
            <pc:docMk/>
            <pc:sldMk cId="1674043482" sldId="308"/>
            <ac:spMk id="115" creationId="{39C36B25-7CD6-3CAC-8846-783274AE278D}"/>
          </ac:spMkLst>
        </pc:spChg>
        <pc:spChg chg="mod">
          <ac:chgData name="김동휘" userId="6af1d66b-cd20-4798-a8bd-2b35be7b2621" providerId="ADAL" clId="{F7555BCB-2DDB-4FA1-B5BA-956B20EA88A9}" dt="2023-05-26T11:38:00.624" v="1180" actId="20577"/>
          <ac:spMkLst>
            <pc:docMk/>
            <pc:sldMk cId="1674043482" sldId="308"/>
            <ac:spMk id="117" creationId="{0463FEBD-28BB-0BFF-8E3B-6205F6D957BC}"/>
          </ac:spMkLst>
        </pc:spChg>
        <pc:spChg chg="add mod">
          <ac:chgData name="김동휘" userId="6af1d66b-cd20-4798-a8bd-2b35be7b2621" providerId="ADAL" clId="{F7555BCB-2DDB-4FA1-B5BA-956B20EA88A9}" dt="2023-05-29T08:41:56.626" v="1331" actId="1076"/>
          <ac:spMkLst>
            <pc:docMk/>
            <pc:sldMk cId="1674043482" sldId="308"/>
            <ac:spMk id="118" creationId="{15E1E9DA-7D6F-44B4-BE0E-F9E10149BD8A}"/>
          </ac:spMkLst>
        </pc:spChg>
        <pc:spChg chg="add del mod">
          <ac:chgData name="김동휘" userId="6af1d66b-cd20-4798-a8bd-2b35be7b2621" providerId="ADAL" clId="{F7555BCB-2DDB-4FA1-B5BA-956B20EA88A9}" dt="2023-05-31T07:57:36.547" v="1338" actId="478"/>
          <ac:spMkLst>
            <pc:docMk/>
            <pc:sldMk cId="1674043482" sldId="308"/>
            <ac:spMk id="119" creationId="{CFB73C6E-6E26-4EA8-95FD-2419490829A3}"/>
          </ac:spMkLst>
        </pc:spChg>
        <pc:spChg chg="del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125" creationId="{8A530A10-C1BD-016C-DB47-F82072C23504}"/>
          </ac:spMkLst>
        </pc:spChg>
        <pc:spChg chg="del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126" creationId="{F9476F11-BEC0-6A8F-C875-CCFA454BCE7F}"/>
          </ac:spMkLst>
        </pc:spChg>
        <pc:spChg chg="del mod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127" creationId="{839BF5B4-C20F-260B-F312-F1833E4FDF9E}"/>
          </ac:spMkLst>
        </pc:spChg>
        <pc:spChg chg="add mod">
          <ac:chgData name="김동휘" userId="6af1d66b-cd20-4798-a8bd-2b35be7b2621" providerId="ADAL" clId="{F7555BCB-2DDB-4FA1-B5BA-956B20EA88A9}" dt="2023-05-29T09:12:28.824" v="1337" actId="1076"/>
          <ac:spMkLst>
            <pc:docMk/>
            <pc:sldMk cId="1674043482" sldId="308"/>
            <ac:spMk id="128" creationId="{D3CC8653-24ED-463D-BC7C-CAC1FD77AE53}"/>
          </ac:spMkLst>
        </pc:spChg>
        <pc:spChg chg="add mod">
          <ac:chgData name="김동휘" userId="6af1d66b-cd20-4798-a8bd-2b35be7b2621" providerId="ADAL" clId="{F7555BCB-2DDB-4FA1-B5BA-956B20EA88A9}" dt="2023-05-31T07:57:44.704" v="1340" actId="571"/>
          <ac:spMkLst>
            <pc:docMk/>
            <pc:sldMk cId="1674043482" sldId="308"/>
            <ac:spMk id="134" creationId="{5E6B138D-2003-4A57-A054-5FA2DC44873D}"/>
          </ac:spMkLst>
        </pc:spChg>
        <pc:spChg chg="add mod">
          <ac:chgData name="김동휘" userId="6af1d66b-cd20-4798-a8bd-2b35be7b2621" providerId="ADAL" clId="{F7555BCB-2DDB-4FA1-B5BA-956B20EA88A9}" dt="2023-05-31T07:57:44.704" v="1340" actId="571"/>
          <ac:spMkLst>
            <pc:docMk/>
            <pc:sldMk cId="1674043482" sldId="308"/>
            <ac:spMk id="135" creationId="{EDE39560-D2DE-447E-ABF2-61FE29EB08E4}"/>
          </ac:spMkLst>
        </pc:spChg>
        <pc:spChg chg="add mod">
          <ac:chgData name="김동휘" userId="6af1d66b-cd20-4798-a8bd-2b35be7b2621" providerId="ADAL" clId="{F7555BCB-2DDB-4FA1-B5BA-956B20EA88A9}" dt="2023-05-31T07:58:08.465" v="1460" actId="1076"/>
          <ac:spMkLst>
            <pc:docMk/>
            <pc:sldMk cId="1674043482" sldId="308"/>
            <ac:spMk id="136" creationId="{77EA9F52-9B56-43EB-A63F-3157A60DB96A}"/>
          </ac:spMkLst>
        </pc:spChg>
        <pc:spChg chg="mod">
          <ac:chgData name="김동휘" userId="6af1d66b-cd20-4798-a8bd-2b35be7b2621" providerId="ADAL" clId="{F7555BCB-2DDB-4FA1-B5BA-956B20EA88A9}" dt="2023-05-26T11:04:21.325" v="652" actId="20577"/>
          <ac:spMkLst>
            <pc:docMk/>
            <pc:sldMk cId="1674043482" sldId="308"/>
            <ac:spMk id="146" creationId="{102D7C7C-6F05-9952-C560-EA2FDA8F7735}"/>
          </ac:spMkLst>
        </pc:spChg>
        <pc:spChg chg="mod">
          <ac:chgData name="김동휘" userId="6af1d66b-cd20-4798-a8bd-2b35be7b2621" providerId="ADAL" clId="{F7555BCB-2DDB-4FA1-B5BA-956B20EA88A9}" dt="2023-05-26T11:04:19.494" v="650" actId="20577"/>
          <ac:spMkLst>
            <pc:docMk/>
            <pc:sldMk cId="1674043482" sldId="308"/>
            <ac:spMk id="157" creationId="{2FF8261B-CD7F-DE52-770D-3B48C3604C2A}"/>
          </ac:spMkLst>
        </pc:spChg>
        <pc:spChg chg="add mod">
          <ac:chgData name="김동휘" userId="6af1d66b-cd20-4798-a8bd-2b35be7b2621" providerId="ADAL" clId="{F7555BCB-2DDB-4FA1-B5BA-956B20EA88A9}" dt="2023-05-26T11:05:11.189" v="669" actId="20577"/>
          <ac:spMkLst>
            <pc:docMk/>
            <pc:sldMk cId="1674043482" sldId="308"/>
            <ac:spMk id="160" creationId="{72BA348A-A657-4F01-8B89-81EBF29B05FA}"/>
          </ac:spMkLst>
        </pc:spChg>
        <pc:spChg chg="del">
          <ac:chgData name="김동휘" userId="6af1d66b-cd20-4798-a8bd-2b35be7b2621" providerId="ADAL" clId="{F7555BCB-2DDB-4FA1-B5BA-956B20EA88A9}" dt="2023-05-31T07:57:39.020" v="1339" actId="478"/>
          <ac:spMkLst>
            <pc:docMk/>
            <pc:sldMk cId="1674043482" sldId="308"/>
            <ac:spMk id="163" creationId="{667A3A50-B06E-A84C-201C-B1F0F6E6788F}"/>
          </ac:spMkLst>
        </pc:spChg>
        <pc:spChg chg="del">
          <ac:chgData name="김동휘" userId="6af1d66b-cd20-4798-a8bd-2b35be7b2621" providerId="ADAL" clId="{F7555BCB-2DDB-4FA1-B5BA-956B20EA88A9}" dt="2023-05-26T11:02:20.466" v="568" actId="478"/>
          <ac:spMkLst>
            <pc:docMk/>
            <pc:sldMk cId="1674043482" sldId="308"/>
            <ac:spMk id="166" creationId="{6136C90E-4892-AEA5-F38C-F022863DA93E}"/>
          </ac:spMkLst>
        </pc:spChg>
        <pc:spChg chg="add mod">
          <ac:chgData name="김동휘" userId="6af1d66b-cd20-4798-a8bd-2b35be7b2621" providerId="ADAL" clId="{F7555BCB-2DDB-4FA1-B5BA-956B20EA88A9}" dt="2023-05-31T07:57:44.704" v="1340" actId="571"/>
          <ac:spMkLst>
            <pc:docMk/>
            <pc:sldMk cId="1674043482" sldId="308"/>
            <ac:spMk id="166" creationId="{7732E5D4-328E-492D-957B-3331C1A3A30F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68" creationId="{382F41F3-D669-CAED-2A2A-DF49A5F894A1}"/>
          </ac:spMkLst>
        </pc:spChg>
        <pc:spChg chg="add mod">
          <ac:chgData name="김동휘" userId="6af1d66b-cd20-4798-a8bd-2b35be7b2621" providerId="ADAL" clId="{F7555BCB-2DDB-4FA1-B5BA-956B20EA88A9}" dt="2023-05-31T07:57:44.704" v="1340" actId="571"/>
          <ac:spMkLst>
            <pc:docMk/>
            <pc:sldMk cId="1674043482" sldId="308"/>
            <ac:spMk id="168" creationId="{6C22B273-9FCC-44A9-98B8-87E4938F927C}"/>
          </ac:spMkLst>
        </pc:spChg>
        <pc:spChg chg="add mod">
          <ac:chgData name="김동휘" userId="6af1d66b-cd20-4798-a8bd-2b35be7b2621" providerId="ADAL" clId="{F7555BCB-2DDB-4FA1-B5BA-956B20EA88A9}" dt="2023-05-31T08:11:03.879" v="1476" actId="1037"/>
          <ac:spMkLst>
            <pc:docMk/>
            <pc:sldMk cId="1674043482" sldId="308"/>
            <ac:spMk id="169" creationId="{6CD138CB-AB34-4405-99BF-E25AAB52A600}"/>
          </ac:spMkLst>
        </pc:spChg>
        <pc:spChg chg="add mod">
          <ac:chgData name="김동휘" userId="6af1d66b-cd20-4798-a8bd-2b35be7b2621" providerId="ADAL" clId="{F7555BCB-2DDB-4FA1-B5BA-956B20EA88A9}" dt="2023-05-31T07:57:44.704" v="1340" actId="571"/>
          <ac:spMkLst>
            <pc:docMk/>
            <pc:sldMk cId="1674043482" sldId="308"/>
            <ac:spMk id="170" creationId="{565078FD-0049-4CD0-A5F6-29551D2DA8FC}"/>
          </ac:spMkLst>
        </pc:spChg>
        <pc:spChg chg="del">
          <ac:chgData name="김동휘" userId="6af1d66b-cd20-4798-a8bd-2b35be7b2621" providerId="ADAL" clId="{F7555BCB-2DDB-4FA1-B5BA-956B20EA88A9}" dt="2023-05-26T11:02:36.906" v="572" actId="478"/>
          <ac:spMkLst>
            <pc:docMk/>
            <pc:sldMk cId="1674043482" sldId="308"/>
            <ac:spMk id="174" creationId="{0DD9CD02-7A8E-4B15-C7AF-025C41258D04}"/>
          </ac:spMkLst>
        </pc:spChg>
        <pc:spChg chg="del">
          <ac:chgData name="김동휘" userId="6af1d66b-cd20-4798-a8bd-2b35be7b2621" providerId="ADAL" clId="{F7555BCB-2DDB-4FA1-B5BA-956B20EA88A9}" dt="2023-05-26T11:02:36.906" v="572" actId="478"/>
          <ac:spMkLst>
            <pc:docMk/>
            <pc:sldMk cId="1674043482" sldId="308"/>
            <ac:spMk id="175" creationId="{5AAA471D-50E3-07A5-01CF-072E323FAC09}"/>
          </ac:spMkLst>
        </pc:spChg>
        <pc:spChg chg="del">
          <ac:chgData name="김동휘" userId="6af1d66b-cd20-4798-a8bd-2b35be7b2621" providerId="ADAL" clId="{F7555BCB-2DDB-4FA1-B5BA-956B20EA88A9}" dt="2023-05-26T11:02:36.906" v="572" actId="478"/>
          <ac:spMkLst>
            <pc:docMk/>
            <pc:sldMk cId="1674043482" sldId="308"/>
            <ac:spMk id="176" creationId="{B87C6A62-4040-7826-80B2-EEA5CF87F2B1}"/>
          </ac:spMkLst>
        </pc:spChg>
        <pc:spChg chg="del">
          <ac:chgData name="김동휘" userId="6af1d66b-cd20-4798-a8bd-2b35be7b2621" providerId="ADAL" clId="{F7555BCB-2DDB-4FA1-B5BA-956B20EA88A9}" dt="2023-05-26T11:02:36.906" v="572" actId="478"/>
          <ac:spMkLst>
            <pc:docMk/>
            <pc:sldMk cId="1674043482" sldId="308"/>
            <ac:spMk id="177" creationId="{6BE528A4-8FA0-6F69-3D9C-505B27DC1C8B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3" creationId="{D409FF3D-736D-0E23-8AEE-1C50BCE97A2E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4" creationId="{EA473D0B-174A-099E-8E06-232E011A40B7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5" creationId="{65BBD35A-3B50-67E8-B3A3-8512CFC5C03E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6" creationId="{4798EF8B-81CB-2DCD-381E-3AF5ECF9DC0B}"/>
          </ac:spMkLst>
        </pc:spChg>
        <pc:spChg chg="del">
          <ac:chgData name="김동휘" userId="6af1d66b-cd20-4798-a8bd-2b35be7b2621" providerId="ADAL" clId="{F7555BCB-2DDB-4FA1-B5BA-956B20EA88A9}" dt="2023-05-26T11:02:36.906" v="572" actId="478"/>
          <ac:spMkLst>
            <pc:docMk/>
            <pc:sldMk cId="1674043482" sldId="308"/>
            <ac:spMk id="187" creationId="{D5D27702-F5D0-94E8-842D-EC4ACB0AA177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8" creationId="{4982857C-2B93-06AA-C37D-6BE03FDCE431}"/>
          </ac:spMkLst>
        </pc:spChg>
        <pc:spChg chg="del mod">
          <ac:chgData name="김동휘" userId="6af1d66b-cd20-4798-a8bd-2b35be7b2621" providerId="ADAL" clId="{F7555BCB-2DDB-4FA1-B5BA-956B20EA88A9}" dt="2023-05-26T11:03:25.790" v="640" actId="478"/>
          <ac:spMkLst>
            <pc:docMk/>
            <pc:sldMk cId="1674043482" sldId="308"/>
            <ac:spMk id="189" creationId="{B5E5A1EC-CE53-6ED0-CD95-04D88BFBBC69}"/>
          </ac:spMkLst>
        </pc:spChg>
        <pc:spChg chg="del">
          <ac:chgData name="김동휘" userId="6af1d66b-cd20-4798-a8bd-2b35be7b2621" providerId="ADAL" clId="{F7555BCB-2DDB-4FA1-B5BA-956B20EA88A9}" dt="2023-05-26T11:02:33.258" v="571" actId="478"/>
          <ac:spMkLst>
            <pc:docMk/>
            <pc:sldMk cId="1674043482" sldId="308"/>
            <ac:spMk id="193" creationId="{48041A76-C6C5-3AC2-E056-8EF2CF6A70E4}"/>
          </ac:spMkLst>
        </pc:spChg>
        <pc:spChg chg="mod topLvl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196" creationId="{858AF744-4954-4878-B99F-445AD6FAC075}"/>
          </ac:spMkLst>
        </pc:spChg>
        <pc:spChg chg="mod topLvl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197" creationId="{2E84472C-11C4-4DCE-A9BD-EB486149A59D}"/>
          </ac:spMkLst>
        </pc:spChg>
        <pc:spChg chg="add mod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200" creationId="{5ECFF797-19FB-420F-AC83-B6CEF472151F}"/>
          </ac:spMkLst>
        </pc:spChg>
        <pc:spChg chg="add mod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201" creationId="{8E795CBA-86A5-454D-8E28-2A7A240761C1}"/>
          </ac:spMkLst>
        </pc:spChg>
        <pc:spChg chg="add mod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202" creationId="{736B5FA2-FB1E-49E5-A4E7-60D3A6DF9638}"/>
          </ac:spMkLst>
        </pc:spChg>
        <pc:spChg chg="add mod">
          <ac:chgData name="김동휘" userId="6af1d66b-cd20-4798-a8bd-2b35be7b2621" providerId="ADAL" clId="{F7555BCB-2DDB-4FA1-B5BA-956B20EA88A9}" dt="2023-05-26T11:08:32.500" v="1067" actId="164"/>
          <ac:spMkLst>
            <pc:docMk/>
            <pc:sldMk cId="1674043482" sldId="308"/>
            <ac:spMk id="203" creationId="{1536BC05-19F1-4EC9-9951-BF7F4D3A8839}"/>
          </ac:spMkLst>
        </pc:spChg>
        <pc:spChg chg="add mod">
          <ac:chgData name="김동휘" userId="6af1d66b-cd20-4798-a8bd-2b35be7b2621" providerId="ADAL" clId="{F7555BCB-2DDB-4FA1-B5BA-956B20EA88A9}" dt="2023-05-26T11:38:13.356" v="1201" actId="113"/>
          <ac:spMkLst>
            <pc:docMk/>
            <pc:sldMk cId="1674043482" sldId="308"/>
            <ac:spMk id="204" creationId="{0019F30E-1536-430D-96B4-63AA3F0B824C}"/>
          </ac:spMkLst>
        </pc:spChg>
        <pc:spChg chg="add del mod">
          <ac:chgData name="김동휘" userId="6af1d66b-cd20-4798-a8bd-2b35be7b2621" providerId="ADAL" clId="{F7555BCB-2DDB-4FA1-B5BA-956B20EA88A9}" dt="2023-05-26T11:04:55.802" v="661" actId="478"/>
          <ac:spMkLst>
            <pc:docMk/>
            <pc:sldMk cId="1674043482" sldId="308"/>
            <ac:spMk id="205" creationId="{2A1880DE-BEA5-4B68-9954-4B382411D01B}"/>
          </ac:spMkLst>
        </pc:spChg>
        <pc:spChg chg="add del mod">
          <ac:chgData name="김동휘" userId="6af1d66b-cd20-4798-a8bd-2b35be7b2621" providerId="ADAL" clId="{F7555BCB-2DDB-4FA1-B5BA-956B20EA88A9}" dt="2023-05-26T11:08:09.580" v="1065" actId="478"/>
          <ac:spMkLst>
            <pc:docMk/>
            <pc:sldMk cId="1674043482" sldId="308"/>
            <ac:spMk id="206" creationId="{6D43EAE3-E99A-4434-AC90-FF229FDC7145}"/>
          </ac:spMkLst>
        </pc:spChg>
        <pc:spChg chg="add del mod">
          <ac:chgData name="김동휘" userId="6af1d66b-cd20-4798-a8bd-2b35be7b2621" providerId="ADAL" clId="{F7555BCB-2DDB-4FA1-B5BA-956B20EA88A9}" dt="2023-05-26T11:05:00.666" v="663" actId="478"/>
          <ac:spMkLst>
            <pc:docMk/>
            <pc:sldMk cId="1674043482" sldId="308"/>
            <ac:spMk id="207" creationId="{B5A78CF9-C976-467E-8858-40A337712DAE}"/>
          </ac:spMkLst>
        </pc:spChg>
        <pc:grpChg chg="add mod">
          <ac:chgData name="김동휘" userId="6af1d66b-cd20-4798-a8bd-2b35be7b2621" providerId="ADAL" clId="{F7555BCB-2DDB-4FA1-B5BA-956B20EA88A9}" dt="2023-05-26T11:08:32.500" v="1067" actId="164"/>
          <ac:grpSpMkLst>
            <pc:docMk/>
            <pc:sldMk cId="1674043482" sldId="308"/>
            <ac:grpSpMk id="4" creationId="{BC1AF7BD-E70D-41E1-B832-2FC3EB713A47}"/>
          </ac:grpSpMkLst>
        </pc:grpChg>
        <pc:grpChg chg="del mod">
          <ac:chgData name="김동휘" userId="6af1d66b-cd20-4798-a8bd-2b35be7b2621" providerId="ADAL" clId="{F7555BCB-2DDB-4FA1-B5BA-956B20EA88A9}" dt="2023-05-26T11:03:25.790" v="640" actId="478"/>
          <ac:grpSpMkLst>
            <pc:docMk/>
            <pc:sldMk cId="1674043482" sldId="308"/>
            <ac:grpSpMk id="36" creationId="{EAFD90BA-5D56-F1A5-C7AA-ABFA8ED533B9}"/>
          </ac:grpSpMkLst>
        </pc:grpChg>
        <pc:grpChg chg="del">
          <ac:chgData name="김동휘" userId="6af1d66b-cd20-4798-a8bd-2b35be7b2621" providerId="ADAL" clId="{F7555BCB-2DDB-4FA1-B5BA-956B20EA88A9}" dt="2023-05-26T11:02:20.466" v="568" actId="478"/>
          <ac:grpSpMkLst>
            <pc:docMk/>
            <pc:sldMk cId="1674043482" sldId="308"/>
            <ac:grpSpMk id="46" creationId="{9FA4EA23-C975-98C5-5466-B9D8E1EAE7BC}"/>
          </ac:grpSpMkLst>
        </pc:grpChg>
        <pc:grpChg chg="mod">
          <ac:chgData name="김동휘" userId="6af1d66b-cd20-4798-a8bd-2b35be7b2621" providerId="ADAL" clId="{F7555BCB-2DDB-4FA1-B5BA-956B20EA88A9}" dt="2023-05-26T11:03:09.001" v="637" actId="1076"/>
          <ac:grpSpMkLst>
            <pc:docMk/>
            <pc:sldMk cId="1674043482" sldId="308"/>
            <ac:grpSpMk id="83" creationId="{F8AE8EB8-442E-D6EA-D0A9-979D2F55A785}"/>
          </ac:grpSpMkLst>
        </pc:grpChg>
        <pc:grpChg chg="del">
          <ac:chgData name="김동휘" userId="6af1d66b-cd20-4798-a8bd-2b35be7b2621" providerId="ADAL" clId="{F7555BCB-2DDB-4FA1-B5BA-956B20EA88A9}" dt="2023-05-26T11:03:20.182" v="639" actId="478"/>
          <ac:grpSpMkLst>
            <pc:docMk/>
            <pc:sldMk cId="1674043482" sldId="308"/>
            <ac:grpSpMk id="104" creationId="{7C01BDE0-5AE3-80E3-4571-A45D4243D198}"/>
          </ac:grpSpMkLst>
        </pc:grpChg>
        <pc:grpChg chg="del">
          <ac:chgData name="김동휘" userId="6af1d66b-cd20-4798-a8bd-2b35be7b2621" providerId="ADAL" clId="{F7555BCB-2DDB-4FA1-B5BA-956B20EA88A9}" dt="2023-05-31T07:57:39.020" v="1339" actId="478"/>
          <ac:grpSpMkLst>
            <pc:docMk/>
            <pc:sldMk cId="1674043482" sldId="308"/>
            <ac:grpSpMk id="120" creationId="{C5C0E854-1056-AE04-6B10-F54F20CA9F00}"/>
          </ac:grpSpMkLst>
        </pc:grpChg>
        <pc:grpChg chg="add mod">
          <ac:chgData name="김동휘" userId="6af1d66b-cd20-4798-a8bd-2b35be7b2621" providerId="ADAL" clId="{F7555BCB-2DDB-4FA1-B5BA-956B20EA88A9}" dt="2023-05-31T07:57:44.704" v="1340" actId="571"/>
          <ac:grpSpMkLst>
            <pc:docMk/>
            <pc:sldMk cId="1674043482" sldId="308"/>
            <ac:grpSpMk id="129" creationId="{AC0241E4-461C-4AA0-BCBA-C229DD3FE699}"/>
          </ac:grpSpMkLst>
        </pc:grpChg>
        <pc:grpChg chg="del">
          <ac:chgData name="김동휘" userId="6af1d66b-cd20-4798-a8bd-2b35be7b2621" providerId="ADAL" clId="{F7555BCB-2DDB-4FA1-B5BA-956B20EA88A9}" dt="2023-05-26T11:02:36.906" v="572" actId="478"/>
          <ac:grpSpMkLst>
            <pc:docMk/>
            <pc:sldMk cId="1674043482" sldId="308"/>
            <ac:grpSpMk id="169" creationId="{B97DB482-8316-9ED2-5E1D-389587AA2DF1}"/>
          </ac:grpSpMkLst>
        </pc:grpChg>
        <pc:grpChg chg="del mod">
          <ac:chgData name="김동휘" userId="6af1d66b-cd20-4798-a8bd-2b35be7b2621" providerId="ADAL" clId="{F7555BCB-2DDB-4FA1-B5BA-956B20EA88A9}" dt="2023-05-26T11:03:25.790" v="640" actId="478"/>
          <ac:grpSpMkLst>
            <pc:docMk/>
            <pc:sldMk cId="1674043482" sldId="308"/>
            <ac:grpSpMk id="178" creationId="{8C5F88C8-15A6-89BF-22C5-65962B50DCDE}"/>
          </ac:grpSpMkLst>
        </pc:grpChg>
        <pc:grpChg chg="add del mod">
          <ac:chgData name="김동휘" userId="6af1d66b-cd20-4798-a8bd-2b35be7b2621" providerId="ADAL" clId="{F7555BCB-2DDB-4FA1-B5BA-956B20EA88A9}" dt="2023-05-26T11:08:14.433" v="1066" actId="165"/>
          <ac:grpSpMkLst>
            <pc:docMk/>
            <pc:sldMk cId="1674043482" sldId="308"/>
            <ac:grpSpMk id="195" creationId="{B6CB4E7A-4EC7-4BD8-90FA-75EA39971393}"/>
          </ac:grpSpMkLst>
        </pc:grpChg>
        <pc:cxnChg chg="mod">
          <ac:chgData name="김동휘" userId="6af1d66b-cd20-4798-a8bd-2b35be7b2621" providerId="ADAL" clId="{F7555BCB-2DDB-4FA1-B5BA-956B20EA88A9}" dt="2023-05-26T11:03:25.790" v="640" actId="478"/>
          <ac:cxnSpMkLst>
            <pc:docMk/>
            <pc:sldMk cId="1674043482" sldId="308"/>
            <ac:cxnSpMk id="39" creationId="{760E33A2-F824-45EF-E5C0-410A1993A80F}"/>
          </ac:cxnSpMkLst>
        </pc:cxnChg>
        <pc:cxnChg chg="mod">
          <ac:chgData name="김동휘" userId="6af1d66b-cd20-4798-a8bd-2b35be7b2621" providerId="ADAL" clId="{F7555BCB-2DDB-4FA1-B5BA-956B20EA88A9}" dt="2023-05-26T11:03:25.790" v="640" actId="478"/>
          <ac:cxnSpMkLst>
            <pc:docMk/>
            <pc:sldMk cId="1674043482" sldId="308"/>
            <ac:cxnSpMk id="40" creationId="{E7DAC18B-4F6A-4B23-3EBF-0D7973AC41AA}"/>
          </ac:cxnSpMkLst>
        </pc:cxnChg>
        <pc:cxnChg chg="mod">
          <ac:chgData name="김동휘" userId="6af1d66b-cd20-4798-a8bd-2b35be7b2621" providerId="ADAL" clId="{F7555BCB-2DDB-4FA1-B5BA-956B20EA88A9}" dt="2023-05-26T11:02:20.466" v="568" actId="478"/>
          <ac:cxnSpMkLst>
            <pc:docMk/>
            <pc:sldMk cId="1674043482" sldId="308"/>
            <ac:cxnSpMk id="49" creationId="{623BD65E-33AF-E5D8-9710-D97DF959DDBB}"/>
          </ac:cxnSpMkLst>
        </pc:cxnChg>
        <pc:cxnChg chg="mod">
          <ac:chgData name="김동휘" userId="6af1d66b-cd20-4798-a8bd-2b35be7b2621" providerId="ADAL" clId="{F7555BCB-2DDB-4FA1-B5BA-956B20EA88A9}" dt="2023-05-26T11:02:20.466" v="568" actId="478"/>
          <ac:cxnSpMkLst>
            <pc:docMk/>
            <pc:sldMk cId="1674043482" sldId="308"/>
            <ac:cxnSpMk id="50" creationId="{888C5F7A-E57A-D962-4838-01FAD007C3B2}"/>
          </ac:cxnSpMkLst>
        </pc:cxnChg>
        <pc:cxnChg chg="mod">
          <ac:chgData name="김동휘" userId="6af1d66b-cd20-4798-a8bd-2b35be7b2621" providerId="ADAL" clId="{F7555BCB-2DDB-4FA1-B5BA-956B20EA88A9}" dt="2023-05-26T11:03:20.182" v="639" actId="478"/>
          <ac:cxnSpMkLst>
            <pc:docMk/>
            <pc:sldMk cId="1674043482" sldId="308"/>
            <ac:cxnSpMk id="107" creationId="{9911169D-DD94-55A7-1AE7-8A9BBC21988C}"/>
          </ac:cxnSpMkLst>
        </pc:cxnChg>
        <pc:cxnChg chg="mod">
          <ac:chgData name="김동휘" userId="6af1d66b-cd20-4798-a8bd-2b35be7b2621" providerId="ADAL" clId="{F7555BCB-2DDB-4FA1-B5BA-956B20EA88A9}" dt="2023-05-26T11:03:20.182" v="639" actId="478"/>
          <ac:cxnSpMkLst>
            <pc:docMk/>
            <pc:sldMk cId="1674043482" sldId="308"/>
            <ac:cxnSpMk id="108" creationId="{46B94928-ECB8-446F-581B-BB9917B6F553}"/>
          </ac:cxnSpMkLst>
        </pc:cxnChg>
        <pc:cxnChg chg="mod">
          <ac:chgData name="김동휘" userId="6af1d66b-cd20-4798-a8bd-2b35be7b2621" providerId="ADAL" clId="{F7555BCB-2DDB-4FA1-B5BA-956B20EA88A9}" dt="2023-05-31T07:57:39.020" v="1339" actId="478"/>
          <ac:cxnSpMkLst>
            <pc:docMk/>
            <pc:sldMk cId="1674043482" sldId="308"/>
            <ac:cxnSpMk id="123" creationId="{1391FB15-4DE6-1FC5-F9E3-57AF02ACAA66}"/>
          </ac:cxnSpMkLst>
        </pc:cxnChg>
        <pc:cxnChg chg="mod">
          <ac:chgData name="김동휘" userId="6af1d66b-cd20-4798-a8bd-2b35be7b2621" providerId="ADAL" clId="{F7555BCB-2DDB-4FA1-B5BA-956B20EA88A9}" dt="2023-05-31T07:57:39.020" v="1339" actId="478"/>
          <ac:cxnSpMkLst>
            <pc:docMk/>
            <pc:sldMk cId="1674043482" sldId="308"/>
            <ac:cxnSpMk id="124" creationId="{108B22F4-EA91-1BA1-A5A5-772DBF591637}"/>
          </ac:cxnSpMkLst>
        </pc:cxnChg>
        <pc:cxnChg chg="add mod">
          <ac:chgData name="김동휘" userId="6af1d66b-cd20-4798-a8bd-2b35be7b2621" providerId="ADAL" clId="{F7555BCB-2DDB-4FA1-B5BA-956B20EA88A9}" dt="2023-05-26T10:55:27.853" v="454" actId="1076"/>
          <ac:cxnSpMkLst>
            <pc:docMk/>
            <pc:sldMk cId="1674043482" sldId="308"/>
            <ac:cxnSpMk id="161" creationId="{1FD693F8-147B-4E97-A6E6-93F7FBECEF86}"/>
          </ac:cxnSpMkLst>
        </pc:cxnChg>
        <pc:cxnChg chg="add mod">
          <ac:chgData name="김동휘" userId="6af1d66b-cd20-4798-a8bd-2b35be7b2621" providerId="ADAL" clId="{F7555BCB-2DDB-4FA1-B5BA-956B20EA88A9}" dt="2023-05-26T10:55:27.853" v="454" actId="1076"/>
          <ac:cxnSpMkLst>
            <pc:docMk/>
            <pc:sldMk cId="1674043482" sldId="308"/>
            <ac:cxnSpMk id="165" creationId="{DBA70F06-AF14-4EEF-9BCF-03BCABAA10F5}"/>
          </ac:cxnSpMkLst>
        </pc:cxnChg>
        <pc:cxnChg chg="add mod">
          <ac:chgData name="김동휘" userId="6af1d66b-cd20-4798-a8bd-2b35be7b2621" providerId="ADAL" clId="{F7555BCB-2DDB-4FA1-B5BA-956B20EA88A9}" dt="2023-05-26T10:55:27.853" v="454" actId="1076"/>
          <ac:cxnSpMkLst>
            <pc:docMk/>
            <pc:sldMk cId="1674043482" sldId="308"/>
            <ac:cxnSpMk id="167" creationId="{249CF386-1DFE-4DD2-BB25-8E88F8076967}"/>
          </ac:cxnSpMkLst>
        </pc:cxnChg>
        <pc:cxnChg chg="mod">
          <ac:chgData name="김동휘" userId="6af1d66b-cd20-4798-a8bd-2b35be7b2621" providerId="ADAL" clId="{F7555BCB-2DDB-4FA1-B5BA-956B20EA88A9}" dt="2023-05-26T11:02:36.906" v="572" actId="478"/>
          <ac:cxnSpMkLst>
            <pc:docMk/>
            <pc:sldMk cId="1674043482" sldId="308"/>
            <ac:cxnSpMk id="172" creationId="{00B0A448-D7F5-BB45-5DFC-78E9010E14D2}"/>
          </ac:cxnSpMkLst>
        </pc:cxnChg>
        <pc:cxnChg chg="mod">
          <ac:chgData name="김동휘" userId="6af1d66b-cd20-4798-a8bd-2b35be7b2621" providerId="ADAL" clId="{F7555BCB-2DDB-4FA1-B5BA-956B20EA88A9}" dt="2023-05-26T11:02:36.906" v="572" actId="478"/>
          <ac:cxnSpMkLst>
            <pc:docMk/>
            <pc:sldMk cId="1674043482" sldId="308"/>
            <ac:cxnSpMk id="173" creationId="{3B814A61-D140-53A1-325F-AFCDD13D9DF9}"/>
          </ac:cxnSpMkLst>
        </pc:cxnChg>
        <pc:cxnChg chg="mod">
          <ac:chgData name="김동휘" userId="6af1d66b-cd20-4798-a8bd-2b35be7b2621" providerId="ADAL" clId="{F7555BCB-2DDB-4FA1-B5BA-956B20EA88A9}" dt="2023-05-26T11:03:25.790" v="640" actId="478"/>
          <ac:cxnSpMkLst>
            <pc:docMk/>
            <pc:sldMk cId="1674043482" sldId="308"/>
            <ac:cxnSpMk id="181" creationId="{676ECA53-A602-4348-0B58-3AD688C93899}"/>
          </ac:cxnSpMkLst>
        </pc:cxnChg>
        <pc:cxnChg chg="mod">
          <ac:chgData name="김동휘" userId="6af1d66b-cd20-4798-a8bd-2b35be7b2621" providerId="ADAL" clId="{F7555BCB-2DDB-4FA1-B5BA-956B20EA88A9}" dt="2023-05-26T11:03:25.790" v="640" actId="478"/>
          <ac:cxnSpMkLst>
            <pc:docMk/>
            <pc:sldMk cId="1674043482" sldId="308"/>
            <ac:cxnSpMk id="182" creationId="{E5B096AB-2244-8AA0-5ECD-5174F19B3017}"/>
          </ac:cxnSpMkLst>
        </pc:cxnChg>
        <pc:cxnChg chg="add mod">
          <ac:chgData name="김동휘" userId="6af1d66b-cd20-4798-a8bd-2b35be7b2621" providerId="ADAL" clId="{F7555BCB-2DDB-4FA1-B5BA-956B20EA88A9}" dt="2023-05-26T10:55:27.853" v="454" actId="1076"/>
          <ac:cxnSpMkLst>
            <pc:docMk/>
            <pc:sldMk cId="1674043482" sldId="308"/>
            <ac:cxnSpMk id="194" creationId="{339966BC-5D22-4019-BDB6-17A05FC2C08F}"/>
          </ac:cxnSpMkLst>
        </pc:cxnChg>
        <pc:cxnChg chg="mod topLvl">
          <ac:chgData name="김동휘" userId="6af1d66b-cd20-4798-a8bd-2b35be7b2621" providerId="ADAL" clId="{F7555BCB-2DDB-4FA1-B5BA-956B20EA88A9}" dt="2023-05-26T11:08:32.500" v="1067" actId="164"/>
          <ac:cxnSpMkLst>
            <pc:docMk/>
            <pc:sldMk cId="1674043482" sldId="308"/>
            <ac:cxnSpMk id="198" creationId="{44F5388A-788E-4316-8055-D34C9B71E898}"/>
          </ac:cxnSpMkLst>
        </pc:cxnChg>
        <pc:cxnChg chg="mod topLvl">
          <ac:chgData name="김동휘" userId="6af1d66b-cd20-4798-a8bd-2b35be7b2621" providerId="ADAL" clId="{F7555BCB-2DDB-4FA1-B5BA-956B20EA88A9}" dt="2023-05-26T11:08:32.500" v="1067" actId="164"/>
          <ac:cxnSpMkLst>
            <pc:docMk/>
            <pc:sldMk cId="1674043482" sldId="308"/>
            <ac:cxnSpMk id="199" creationId="{4C33E06B-2981-4494-B0DD-DCA03F9A11D3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BA09A-B811-AEFB-CFAA-C412DC5D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EAAC4-B1D8-9D51-A73E-6AF05147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513EC-D918-C812-2B73-75ABA3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50038-5C68-17E3-6297-FB14CA9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41A1A-F7AF-2B44-B62A-D4BFB22E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8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1252E-8A59-E921-6DEE-F6E46F8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ACF3B-5406-5060-1680-130664CE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4A0B8-08BA-26B1-9B7E-E89E3B8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44BC-A7B6-A3F4-CC38-11789172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3D38-0447-6743-9F4A-82B4A9DF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6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4F1EE-2655-72B4-2A4B-C09F4B7E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DD1B8-2D2D-28EA-F06D-272A467F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5F1AE-9B99-E7A9-397B-ADF1FB5D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EED88-9CF4-19E3-60D7-E6442E3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CC3DF-0F61-4F4F-7AA5-2E0FAF9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1D0C0-70FE-83E4-20BE-95CF7636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F28BD-C7A5-F94A-D4EF-A509F5FD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1CB8E-A07B-2F4B-81F1-F9F8B6F9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4D478-9CB9-6804-60AA-A932B87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2130-7FDF-6341-A17E-B51DEE3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485C4-A85F-94FA-612E-9B02FB41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37842-F905-3D9C-BA69-C7886002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EE69B-9D00-B2D3-0E85-3F082A8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43C72-95EA-C847-6B0D-01E7DA5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75675-F4B4-576A-144E-6A618AA0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1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17FE-2BDB-29A0-7ED9-CAE17AC7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6AB9D-8E1D-4CBC-B2D9-743CE135F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B957F-1FBE-B952-8137-321DCF68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5D3DD-EDC2-4231-5822-A220BEF4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D877E-F34E-77B9-8FEC-999E226B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3858-226C-368C-2D7E-11D3DE4D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9B3E2-EA98-9F5C-F16E-98D3840C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16E8F-12CD-C610-A431-F2DF6FDF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0F677-6C51-E05D-05B3-55E0FF18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CD4F1B-4898-4AB5-90E6-52DAF3A5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03F8B1-D787-0313-C103-DF651C509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6E1F03-823C-DEEF-F7A1-6DBC63A7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347A45-95AF-D236-35D0-23C7AEB1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E684B-DC18-6E2E-92C3-3D04588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6D81-878E-FC51-CCE4-C83AB13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E80EB-90E4-DFCA-A3FF-506BA6ED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CA68-0799-B305-90C5-0BFAF0E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E6B47-1EF6-A4AC-0500-08135C4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1D66C3-285F-0816-B8B9-D4B34FDD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B4F73C-FCEC-366B-E844-6B8C625A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199C-5448-0734-D01F-AC20C7AE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E494-78E9-3D04-E292-28DD104A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DA6B3-3167-D114-5FB6-103D16B3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C3C22-0CD1-1809-7EFB-CD340198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FDA52-B2ED-A78F-E45C-8613DD8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79E6B-EF89-63EA-0CBB-E7F1EF1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635F9-7F61-F530-7A3A-D8B91092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6311-8FEE-70E1-0C60-875642F3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4DE7F-2397-3339-0973-EB39B5CC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8EC52-13A2-C8B5-C125-14968DF9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6E3CD-2042-9055-3738-F34E990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ABB4B-92E9-740D-6C29-88EA819C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60EC-29F9-0427-6D0A-4AA6B345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1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33206-FD09-F16E-275E-949C29BE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B2127-FB6D-1E66-38AB-072E95E2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26E2E-EC9D-D149-8F31-D1AF277A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90F7-65D2-4BA9-BF5D-F2B208B6899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DB7E-E30B-2E55-5FFC-006DBC0C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DAC62-0408-A522-DD3F-8480131E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FC1-71FF-478A-91B3-8BC5CB1A7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2.e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637A46C1-4043-F2D4-BD7D-9B550137970B}"/>
              </a:ext>
            </a:extLst>
          </p:cNvPr>
          <p:cNvGrpSpPr/>
          <p:nvPr/>
        </p:nvGrpSpPr>
        <p:grpSpPr>
          <a:xfrm>
            <a:off x="9214177" y="2125444"/>
            <a:ext cx="2787324" cy="1109731"/>
            <a:chOff x="1387522" y="3185940"/>
            <a:chExt cx="4062049" cy="161724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14BE38F-22C2-357A-0BF4-03928EA8E795}"/>
                </a:ext>
              </a:extLst>
            </p:cNvPr>
            <p:cNvGrpSpPr/>
            <p:nvPr/>
          </p:nvGrpSpPr>
          <p:grpSpPr>
            <a:xfrm>
              <a:off x="1394944" y="3185940"/>
              <a:ext cx="4054627" cy="1616778"/>
              <a:chOff x="1545167" y="1012122"/>
              <a:chExt cx="4054627" cy="161677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3393EA-37BC-E4FB-6C8C-5133DABFC58F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B2145CD-68C2-8E62-27AA-F997ACCBA3E8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C8199B0-128E-7367-7288-B99266578A4E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084A7AC-0B84-3C10-EFBF-F6518806701E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99514B9-6D05-1AE4-F4E9-796C10F280F3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3FDD24E-C148-D65B-5079-93A571DEB450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B3968D3-34C1-1DCE-8028-24F8CFE2B526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52D728-52A3-BAE6-A642-68C6C2D4992B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BAB9E43-EF8C-8DCC-E000-98BEA70975DD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5546EB0-4D31-D157-F7EC-2B20E9FB2B42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A0BCCD-1A79-A711-0FE0-0660C324FAC9}"/>
                </a:ext>
              </a:extLst>
            </p:cNvPr>
            <p:cNvSpPr/>
            <p:nvPr/>
          </p:nvSpPr>
          <p:spPr>
            <a:xfrm>
              <a:off x="1387522" y="4615265"/>
              <a:ext cx="711144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8971FE1-2331-40DE-6C53-C16CA6BEAE96}"/>
                </a:ext>
              </a:extLst>
            </p:cNvPr>
            <p:cNvSpPr/>
            <p:nvPr/>
          </p:nvSpPr>
          <p:spPr>
            <a:xfrm>
              <a:off x="2198964" y="4616423"/>
              <a:ext cx="743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D0086F-9269-2EF4-71A8-CC5ABB240903}"/>
                </a:ext>
              </a:extLst>
            </p:cNvPr>
            <p:cNvSpPr/>
            <p:nvPr/>
          </p:nvSpPr>
          <p:spPr>
            <a:xfrm>
              <a:off x="3043064" y="4615265"/>
              <a:ext cx="730788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7E7D9A-86A9-C155-7F46-4BD8D58A0EB4}"/>
                </a:ext>
              </a:extLst>
            </p:cNvPr>
            <p:cNvSpPr/>
            <p:nvPr/>
          </p:nvSpPr>
          <p:spPr>
            <a:xfrm>
              <a:off x="3881263" y="4615265"/>
              <a:ext cx="730561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DA96BD-584B-A84E-CB43-531F407E7925}"/>
                </a:ext>
              </a:extLst>
            </p:cNvPr>
            <p:cNvSpPr/>
            <p:nvPr/>
          </p:nvSpPr>
          <p:spPr>
            <a:xfrm>
              <a:off x="4719011" y="4615265"/>
              <a:ext cx="727310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319A45B-6C85-5BDA-85F9-AF0F918E646A}"/>
              </a:ext>
            </a:extLst>
          </p:cNvPr>
          <p:cNvGrpSpPr/>
          <p:nvPr/>
        </p:nvGrpSpPr>
        <p:grpSpPr>
          <a:xfrm>
            <a:off x="6216843" y="3553167"/>
            <a:ext cx="2787325" cy="1107729"/>
            <a:chOff x="5377155" y="2482271"/>
            <a:chExt cx="4069391" cy="16172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5D0D5A1-7F66-2CE0-AB64-2F7185573D52}"/>
                </a:ext>
              </a:extLst>
            </p:cNvPr>
            <p:cNvGrpSpPr/>
            <p:nvPr/>
          </p:nvGrpSpPr>
          <p:grpSpPr>
            <a:xfrm>
              <a:off x="5384577" y="2482271"/>
              <a:ext cx="4054627" cy="1616778"/>
              <a:chOff x="1545167" y="1012122"/>
              <a:chExt cx="4054627" cy="1616778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FA1A0A5-BF22-8C03-92C5-6D2BB2F7415C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D31512B-6765-334F-074B-48076F3D8CD4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7CE606B-38C5-C769-758C-967F37D10247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B5B335C-7A27-4AE9-48A2-C6A92DB67FB5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9BE8E27-7E9A-7D28-B86B-5DFF77F2C09E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8EED678-4F5F-08EB-CCF8-6A783BC5C3CA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E456709-EF12-1B13-3F58-99FF0AA55C2E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9A53D12-ABCF-95E0-B59B-7233AFC02500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1220BB6-F5EF-1843-9FD0-B154CFD4EA92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9626845-348E-9489-4FD6-3256E3A795FC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717C12C-A2B4-3665-B520-D3432C7B1B01}"/>
                </a:ext>
              </a:extLst>
            </p:cNvPr>
            <p:cNvGrpSpPr/>
            <p:nvPr/>
          </p:nvGrpSpPr>
          <p:grpSpPr>
            <a:xfrm>
              <a:off x="5377155" y="3722985"/>
              <a:ext cx="4069391" cy="376529"/>
              <a:chOff x="6308266" y="3767283"/>
              <a:chExt cx="4069391" cy="18791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514E2D2-7669-F46C-AD53-A20A009F03A9}"/>
                  </a:ext>
                </a:extLst>
              </p:cNvPr>
              <p:cNvSpPr/>
              <p:nvPr/>
            </p:nvSpPr>
            <p:spPr>
              <a:xfrm>
                <a:off x="6308266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2B695-7FC8-E7D9-29B9-13A98ACF737D}"/>
                  </a:ext>
                </a:extLst>
              </p:cNvPr>
              <p:cNvSpPr/>
              <p:nvPr/>
            </p:nvSpPr>
            <p:spPr>
              <a:xfrm>
                <a:off x="6706194" y="3768441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8BBA7F-4BAB-DBCF-2109-B64951FE75E4}"/>
                  </a:ext>
                </a:extLst>
              </p:cNvPr>
              <p:cNvSpPr/>
              <p:nvPr/>
            </p:nvSpPr>
            <p:spPr>
              <a:xfrm>
                <a:off x="7119708" y="3768441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3C15E21-C1A9-AC9D-CD85-7FA19CE58C11}"/>
                  </a:ext>
                </a:extLst>
              </p:cNvPr>
              <p:cNvSpPr/>
              <p:nvPr/>
            </p:nvSpPr>
            <p:spPr>
              <a:xfrm>
                <a:off x="7544708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74F2675-E002-02E9-E0E0-E16C4313CD8C}"/>
                  </a:ext>
                </a:extLst>
              </p:cNvPr>
              <p:cNvSpPr/>
              <p:nvPr/>
            </p:nvSpPr>
            <p:spPr>
              <a:xfrm>
                <a:off x="7963808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A2EB336-9E56-0998-6426-F68041464621}"/>
                  </a:ext>
                </a:extLst>
              </p:cNvPr>
              <p:cNvSpPr/>
              <p:nvPr/>
            </p:nvSpPr>
            <p:spPr>
              <a:xfrm>
                <a:off x="8382908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E27EB4B-C203-1F3A-5A86-C5705A4AC7E7}"/>
                  </a:ext>
                </a:extLst>
              </p:cNvPr>
              <p:cNvSpPr/>
              <p:nvPr/>
            </p:nvSpPr>
            <p:spPr>
              <a:xfrm>
                <a:off x="8802008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34A7A1D-F39E-B0CC-C4BC-B613E31E5F3A}"/>
                  </a:ext>
                </a:extLst>
              </p:cNvPr>
              <p:cNvSpPr/>
              <p:nvPr/>
            </p:nvSpPr>
            <p:spPr>
              <a:xfrm>
                <a:off x="9220882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9B74D5F-E1CE-17B4-4B73-FB9434098E42}"/>
                  </a:ext>
                </a:extLst>
              </p:cNvPr>
              <p:cNvSpPr/>
              <p:nvPr/>
            </p:nvSpPr>
            <p:spPr>
              <a:xfrm>
                <a:off x="9639755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89066FC-83B3-715F-4B2A-55C4312F2EEE}"/>
                  </a:ext>
                </a:extLst>
              </p:cNvPr>
              <p:cNvSpPr/>
              <p:nvPr/>
            </p:nvSpPr>
            <p:spPr>
              <a:xfrm>
                <a:off x="10058855" y="3767283"/>
                <a:ext cx="318802" cy="186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4DE777-026F-3A25-1B8E-FC7E7A1946C2}"/>
              </a:ext>
            </a:extLst>
          </p:cNvPr>
          <p:cNvGrpSpPr/>
          <p:nvPr/>
        </p:nvGrpSpPr>
        <p:grpSpPr>
          <a:xfrm>
            <a:off x="6217768" y="2125444"/>
            <a:ext cx="2792362" cy="1109731"/>
            <a:chOff x="1387522" y="3185940"/>
            <a:chExt cx="4069391" cy="16172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6159EB1-DEAD-9461-0B64-E94ABD005C07}"/>
                </a:ext>
              </a:extLst>
            </p:cNvPr>
            <p:cNvGrpSpPr/>
            <p:nvPr/>
          </p:nvGrpSpPr>
          <p:grpSpPr>
            <a:xfrm>
              <a:off x="1394944" y="3185940"/>
              <a:ext cx="4054627" cy="1616778"/>
              <a:chOff x="1545167" y="1012122"/>
              <a:chExt cx="4054627" cy="161677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441336C-226B-8FA4-BEF2-64D9524778D4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7D60DA4-5F57-AAFD-CBCD-648C1703797C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9896A6D-FF2C-CE9B-1F3D-C65CA11489C8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4FFF1AA-5D6B-0A16-49BD-2B06660319AF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1410201-921B-6510-A12B-ECA5EF70012C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3902128-B426-6E94-AB17-F28C7DA74A7C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2EB7E8D-BD86-5A17-23EE-79881C3EBCB2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8B2CF79-05BC-2DCC-2AEC-F52722604ADC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21A1707-EC2D-8C71-09F6-B4F087FED178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5F59E14-434D-8535-3B98-B22B59BFC542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1F6462B-776C-DB02-6546-D6E47A7EB098}"/>
                </a:ext>
              </a:extLst>
            </p:cNvPr>
            <p:cNvSpPr/>
            <p:nvPr/>
          </p:nvSpPr>
          <p:spPr>
            <a:xfrm>
              <a:off x="1387522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B3E7B9-9C19-6165-7555-C21E25DE9CD2}"/>
                </a:ext>
              </a:extLst>
            </p:cNvPr>
            <p:cNvSpPr/>
            <p:nvPr/>
          </p:nvSpPr>
          <p:spPr>
            <a:xfrm>
              <a:off x="1785450" y="4616423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7CB7134-F50D-CEC7-2DA6-A296EF66CD1C}"/>
                </a:ext>
              </a:extLst>
            </p:cNvPr>
            <p:cNvSpPr/>
            <p:nvPr/>
          </p:nvSpPr>
          <p:spPr>
            <a:xfrm>
              <a:off x="2198964" y="4616423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42FA90E-04A9-128B-9BA6-615F1E9CBC7F}"/>
                </a:ext>
              </a:extLst>
            </p:cNvPr>
            <p:cNvSpPr/>
            <p:nvPr/>
          </p:nvSpPr>
          <p:spPr>
            <a:xfrm>
              <a:off x="2623964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D9C832A-3A50-7577-2874-6831B2922431}"/>
                </a:ext>
              </a:extLst>
            </p:cNvPr>
            <p:cNvSpPr/>
            <p:nvPr/>
          </p:nvSpPr>
          <p:spPr>
            <a:xfrm>
              <a:off x="3043064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1E6D4D3-6DCB-FF4B-DA26-CC1A0B8EEFC4}"/>
                </a:ext>
              </a:extLst>
            </p:cNvPr>
            <p:cNvSpPr/>
            <p:nvPr/>
          </p:nvSpPr>
          <p:spPr>
            <a:xfrm>
              <a:off x="3462164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A3BFCD0-662C-20B6-A0C1-E1DF139C1351}"/>
                </a:ext>
              </a:extLst>
            </p:cNvPr>
            <p:cNvSpPr/>
            <p:nvPr/>
          </p:nvSpPr>
          <p:spPr>
            <a:xfrm>
              <a:off x="3881264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D3F9D7-CB20-72A3-C2A6-4EF532391CD2}"/>
                </a:ext>
              </a:extLst>
            </p:cNvPr>
            <p:cNvSpPr/>
            <p:nvPr/>
          </p:nvSpPr>
          <p:spPr>
            <a:xfrm>
              <a:off x="4300138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0BAB518-F5B0-6EA3-5DF2-54B2EFAE22EC}"/>
                </a:ext>
              </a:extLst>
            </p:cNvPr>
            <p:cNvSpPr/>
            <p:nvPr/>
          </p:nvSpPr>
          <p:spPr>
            <a:xfrm>
              <a:off x="4719011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21EB37E-0CDD-DE00-B898-60973F71BC7C}"/>
                </a:ext>
              </a:extLst>
            </p:cNvPr>
            <p:cNvSpPr/>
            <p:nvPr/>
          </p:nvSpPr>
          <p:spPr>
            <a:xfrm>
              <a:off x="5138111" y="4615265"/>
              <a:ext cx="318802" cy="186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8BE29E9-EDC8-4DCC-CC1B-2994722ECB52}"/>
              </a:ext>
            </a:extLst>
          </p:cNvPr>
          <p:cNvGrpSpPr/>
          <p:nvPr/>
        </p:nvGrpSpPr>
        <p:grpSpPr>
          <a:xfrm>
            <a:off x="9214177" y="3548345"/>
            <a:ext cx="2787324" cy="1109732"/>
            <a:chOff x="1387522" y="3185940"/>
            <a:chExt cx="4062049" cy="1617245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B27702EC-F995-3E69-69B1-9B3EE826F1BB}"/>
                </a:ext>
              </a:extLst>
            </p:cNvPr>
            <p:cNvGrpSpPr/>
            <p:nvPr/>
          </p:nvGrpSpPr>
          <p:grpSpPr>
            <a:xfrm>
              <a:off x="1394944" y="3185940"/>
              <a:ext cx="4054627" cy="1616778"/>
              <a:chOff x="1545167" y="1012122"/>
              <a:chExt cx="4054627" cy="1616778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6BCD544-9251-863D-61E4-401FB3695CC7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E380668-9C63-CD72-C86D-E16959073F39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FE89E34-7004-7A61-D60F-130817A05B26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6F41AA4-C6F0-FFFF-BF70-0406080BD7BF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E3508C-3147-B3BF-A5F3-402F6F3B0CA5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9850CB-69C0-3C96-8A56-7E27CD91BF95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4C9EE515-29CB-24DD-9496-001D21D37514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D42FA763-3ACB-AF1A-123B-E9CC63236C3D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562CDB0-C386-7E3F-6FB9-D6B962626FD1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040DC496-B89E-6D33-0371-C6EF6BA1FF4D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D4706D00-F0B9-2840-8628-2BA9FF68B6AA}"/>
                </a:ext>
              </a:extLst>
            </p:cNvPr>
            <p:cNvSpPr/>
            <p:nvPr/>
          </p:nvSpPr>
          <p:spPr>
            <a:xfrm>
              <a:off x="1387522" y="4428493"/>
              <a:ext cx="711144" cy="373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6EEF61E6-D386-CB52-1239-7B0C82F7281E}"/>
                </a:ext>
              </a:extLst>
            </p:cNvPr>
            <p:cNvSpPr/>
            <p:nvPr/>
          </p:nvSpPr>
          <p:spPr>
            <a:xfrm>
              <a:off x="2198964" y="4428495"/>
              <a:ext cx="743803" cy="37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765A767-5057-4BDD-916D-7EDB19694FD1}"/>
                </a:ext>
              </a:extLst>
            </p:cNvPr>
            <p:cNvSpPr/>
            <p:nvPr/>
          </p:nvSpPr>
          <p:spPr>
            <a:xfrm>
              <a:off x="3043064" y="4427337"/>
              <a:ext cx="730788" cy="374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3C53552-7DFA-20EC-F3B9-8CF093199307}"/>
                </a:ext>
              </a:extLst>
            </p:cNvPr>
            <p:cNvSpPr/>
            <p:nvPr/>
          </p:nvSpPr>
          <p:spPr>
            <a:xfrm>
              <a:off x="3881263" y="4427337"/>
              <a:ext cx="730561" cy="374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423B705-B702-EEAF-FEAA-8C4C7AA01FF5}"/>
                </a:ext>
              </a:extLst>
            </p:cNvPr>
            <p:cNvSpPr/>
            <p:nvPr/>
          </p:nvSpPr>
          <p:spPr>
            <a:xfrm>
              <a:off x="4719011" y="4427337"/>
              <a:ext cx="727310" cy="374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FA758E0-A927-5051-5B9F-24EE4AC84616}"/>
              </a:ext>
            </a:extLst>
          </p:cNvPr>
          <p:cNvGrpSpPr/>
          <p:nvPr/>
        </p:nvGrpSpPr>
        <p:grpSpPr>
          <a:xfrm>
            <a:off x="6222805" y="4978509"/>
            <a:ext cx="2787325" cy="1107731"/>
            <a:chOff x="5377155" y="2482271"/>
            <a:chExt cx="4069391" cy="16172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82110E59-A344-97C4-5035-696B07D4648D}"/>
                </a:ext>
              </a:extLst>
            </p:cNvPr>
            <p:cNvGrpSpPr/>
            <p:nvPr/>
          </p:nvGrpSpPr>
          <p:grpSpPr>
            <a:xfrm>
              <a:off x="5384577" y="2482271"/>
              <a:ext cx="4054627" cy="1616778"/>
              <a:chOff x="1545167" y="1012122"/>
              <a:chExt cx="4054627" cy="1616778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AE1BF936-588E-F1BE-7352-5D9DB16A40FC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DC8A4A6-010A-75B2-BAE5-9FF733C6F166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C3302469-AC64-8E86-5FC7-1E65DEC79466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EE45B8C-6C7C-E874-F75D-780338B2E2AE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0CFCE48A-B188-497A-26D9-740BB3AE5FE6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9199A8E7-846A-72E2-4CD7-450BEFD8F112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4639B761-824C-D3CD-EA59-03896BA37FF8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DB67765-A011-0954-03A6-112B6A945246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BB8CB0A0-8C67-19D2-1174-0CC6DEF14D5E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A8E9E9A-8747-504D-7C30-72D4A8FC139A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09BB8486-D550-8B74-6F31-9FFBA9385E7A}"/>
                </a:ext>
              </a:extLst>
            </p:cNvPr>
            <p:cNvGrpSpPr/>
            <p:nvPr/>
          </p:nvGrpSpPr>
          <p:grpSpPr>
            <a:xfrm>
              <a:off x="5377155" y="3348779"/>
              <a:ext cx="4069391" cy="750738"/>
              <a:chOff x="6308266" y="3580523"/>
              <a:chExt cx="4069391" cy="37467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FEB41FB8-65A7-D2FC-2196-C18CE6B9B6E9}"/>
                  </a:ext>
                </a:extLst>
              </p:cNvPr>
              <p:cNvSpPr/>
              <p:nvPr/>
            </p:nvSpPr>
            <p:spPr>
              <a:xfrm>
                <a:off x="6308266" y="3580524"/>
                <a:ext cx="318801" cy="373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E266589-049D-2382-0692-8C5E88C42B00}"/>
                  </a:ext>
                </a:extLst>
              </p:cNvPr>
              <p:cNvSpPr/>
              <p:nvPr/>
            </p:nvSpPr>
            <p:spPr>
              <a:xfrm>
                <a:off x="6706194" y="3580523"/>
                <a:ext cx="318801" cy="3746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7982447-35AA-B2DE-67D7-9859B691FD87}"/>
                  </a:ext>
                </a:extLst>
              </p:cNvPr>
              <p:cNvSpPr/>
              <p:nvPr/>
            </p:nvSpPr>
            <p:spPr>
              <a:xfrm>
                <a:off x="7119708" y="3581681"/>
                <a:ext cx="318801" cy="373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EC6AD568-5A36-1AB1-D7B7-5998CF5F68D4}"/>
                  </a:ext>
                </a:extLst>
              </p:cNvPr>
              <p:cNvSpPr/>
              <p:nvPr/>
            </p:nvSpPr>
            <p:spPr>
              <a:xfrm>
                <a:off x="7544708" y="3580523"/>
                <a:ext cx="318801" cy="373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9C7AECD-5D64-A6B5-C717-FD6D80DB06B2}"/>
                  </a:ext>
                </a:extLst>
              </p:cNvPr>
              <p:cNvSpPr/>
              <p:nvPr/>
            </p:nvSpPr>
            <p:spPr>
              <a:xfrm>
                <a:off x="7963808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8D3151B0-0B12-90BB-31EE-A934D11D7818}"/>
                  </a:ext>
                </a:extLst>
              </p:cNvPr>
              <p:cNvSpPr/>
              <p:nvPr/>
            </p:nvSpPr>
            <p:spPr>
              <a:xfrm>
                <a:off x="8382908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D5204303-4CF6-DEF6-C1BA-184BF398AEDE}"/>
                  </a:ext>
                </a:extLst>
              </p:cNvPr>
              <p:cNvSpPr/>
              <p:nvPr/>
            </p:nvSpPr>
            <p:spPr>
              <a:xfrm>
                <a:off x="8802009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5E100D6E-7D78-37C0-0124-017D0B1E7ED9}"/>
                  </a:ext>
                </a:extLst>
              </p:cNvPr>
              <p:cNvSpPr/>
              <p:nvPr/>
            </p:nvSpPr>
            <p:spPr>
              <a:xfrm>
                <a:off x="9220882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74EA607-BC30-5D23-638E-C856FA2566A3}"/>
                  </a:ext>
                </a:extLst>
              </p:cNvPr>
              <p:cNvSpPr/>
              <p:nvPr/>
            </p:nvSpPr>
            <p:spPr>
              <a:xfrm>
                <a:off x="9639755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61D7CA43-A413-135D-07AA-98D752AFFCAC}"/>
                  </a:ext>
                </a:extLst>
              </p:cNvPr>
              <p:cNvSpPr/>
              <p:nvPr/>
            </p:nvSpPr>
            <p:spPr>
              <a:xfrm>
                <a:off x="10058856" y="3580524"/>
                <a:ext cx="318801" cy="373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F2BCC729-E9E5-A9F4-547C-81387C6B3F36}"/>
              </a:ext>
            </a:extLst>
          </p:cNvPr>
          <p:cNvGrpSpPr/>
          <p:nvPr/>
        </p:nvGrpSpPr>
        <p:grpSpPr>
          <a:xfrm>
            <a:off x="9214177" y="4970867"/>
            <a:ext cx="2787324" cy="1109732"/>
            <a:chOff x="1387522" y="3185940"/>
            <a:chExt cx="4062049" cy="1617245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E19119CF-B206-B4E2-ECE8-6E34D06D3EBC}"/>
                </a:ext>
              </a:extLst>
            </p:cNvPr>
            <p:cNvGrpSpPr/>
            <p:nvPr/>
          </p:nvGrpSpPr>
          <p:grpSpPr>
            <a:xfrm>
              <a:off x="1394944" y="3185940"/>
              <a:ext cx="4054627" cy="1616778"/>
              <a:chOff x="1545167" y="1012122"/>
              <a:chExt cx="4054627" cy="1616778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5AB161CC-AEEB-E296-25B3-D28CA585AF6D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4498BCE6-37E0-7B75-E26F-89F66C616D37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39DF78DA-EB8C-AF98-A5C0-98868C225E68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151A1E32-8639-9D6D-D30A-97210440B8A3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87338361-EDEE-DEF4-688A-4BADB5AFC422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A3BE41E-C4F4-7B1E-7981-9C4E4491778B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CD60797-9B5B-F9A3-9030-46CBC4528617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DAF16709-37FF-EDDE-DF2E-3CF30D86E99B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16DD6771-089D-D288-4812-795BD7B16CD1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97EC2C7-E683-AC2F-3476-F386D020722B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3059511-3815-9470-A1F4-A8540138230A}"/>
                </a:ext>
              </a:extLst>
            </p:cNvPr>
            <p:cNvSpPr/>
            <p:nvPr/>
          </p:nvSpPr>
          <p:spPr>
            <a:xfrm>
              <a:off x="1387522" y="4054960"/>
              <a:ext cx="711144" cy="7470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6154E67-8F8A-07AC-A374-6FE6082C7F77}"/>
                </a:ext>
              </a:extLst>
            </p:cNvPr>
            <p:cNvSpPr/>
            <p:nvPr/>
          </p:nvSpPr>
          <p:spPr>
            <a:xfrm>
              <a:off x="2198964" y="4054960"/>
              <a:ext cx="743803" cy="748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F772280D-9D67-5105-0E6F-7EBCBEB1F0C6}"/>
                </a:ext>
              </a:extLst>
            </p:cNvPr>
            <p:cNvSpPr/>
            <p:nvPr/>
          </p:nvSpPr>
          <p:spPr>
            <a:xfrm>
              <a:off x="3043064" y="4053801"/>
              <a:ext cx="730788" cy="748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FF750C25-D4AD-4952-DA50-7F26156D85F9}"/>
                </a:ext>
              </a:extLst>
            </p:cNvPr>
            <p:cNvSpPr/>
            <p:nvPr/>
          </p:nvSpPr>
          <p:spPr>
            <a:xfrm>
              <a:off x="3881263" y="4053802"/>
              <a:ext cx="730561" cy="74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7D2E8410-C337-8FAB-CDDB-CD1D85160389}"/>
                </a:ext>
              </a:extLst>
            </p:cNvPr>
            <p:cNvSpPr/>
            <p:nvPr/>
          </p:nvSpPr>
          <p:spPr>
            <a:xfrm>
              <a:off x="4719011" y="4053802"/>
              <a:ext cx="727310" cy="74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48FA2EEB-30A2-5EFB-FE78-441EE2904FE0}"/>
              </a:ext>
            </a:extLst>
          </p:cNvPr>
          <p:cNvGrpSpPr/>
          <p:nvPr/>
        </p:nvGrpSpPr>
        <p:grpSpPr>
          <a:xfrm>
            <a:off x="3233889" y="3546172"/>
            <a:ext cx="2792779" cy="1111046"/>
            <a:chOff x="1866473" y="1010151"/>
            <a:chExt cx="3305404" cy="1314983"/>
          </a:xfrm>
        </p:grpSpPr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E78C289D-64F4-061F-AE71-85138DF14453}"/>
                </a:ext>
              </a:extLst>
            </p:cNvPr>
            <p:cNvGrpSpPr/>
            <p:nvPr/>
          </p:nvGrpSpPr>
          <p:grpSpPr>
            <a:xfrm>
              <a:off x="1866473" y="1010151"/>
              <a:ext cx="3303595" cy="1314983"/>
              <a:chOff x="1387522" y="3185940"/>
              <a:chExt cx="4067771" cy="1619159"/>
            </a:xfrm>
          </p:grpSpPr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A695E2F7-6279-E3CC-9C7B-40F8C1D2FD9C}"/>
                  </a:ext>
                </a:extLst>
              </p:cNvPr>
              <p:cNvGrpSpPr/>
              <p:nvPr/>
            </p:nvGrpSpPr>
            <p:grpSpPr>
              <a:xfrm>
                <a:off x="1394944" y="3185940"/>
                <a:ext cx="4054627" cy="1616778"/>
                <a:chOff x="1545167" y="1012122"/>
                <a:chExt cx="4054627" cy="1616778"/>
              </a:xfrm>
            </p:grpSpPr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1B12188C-18B2-5891-3CE0-6BD19E3F64B6}"/>
                    </a:ext>
                  </a:extLst>
                </p:cNvPr>
                <p:cNvSpPr/>
                <p:nvPr/>
              </p:nvSpPr>
              <p:spPr>
                <a:xfrm>
                  <a:off x="1545167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FF8C11A5-8E75-C905-5696-3D9912776EE6}"/>
                    </a:ext>
                  </a:extLst>
                </p:cNvPr>
                <p:cNvSpPr/>
                <p:nvPr/>
              </p:nvSpPr>
              <p:spPr>
                <a:xfrm>
                  <a:off x="19431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B9009808-BA98-8E89-D787-B75EBBEA3C6D}"/>
                    </a:ext>
                  </a:extLst>
                </p:cNvPr>
                <p:cNvSpPr/>
                <p:nvPr/>
              </p:nvSpPr>
              <p:spPr>
                <a:xfrm>
                  <a:off x="23622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75854130-F45E-3C67-0C59-96A66852C164}"/>
                    </a:ext>
                  </a:extLst>
                </p:cNvPr>
                <p:cNvSpPr/>
                <p:nvPr/>
              </p:nvSpPr>
              <p:spPr>
                <a:xfrm>
                  <a:off x="27813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AF9250FE-586C-ACCE-F69B-222CE299C164}"/>
                    </a:ext>
                  </a:extLst>
                </p:cNvPr>
                <p:cNvSpPr/>
                <p:nvPr/>
              </p:nvSpPr>
              <p:spPr>
                <a:xfrm>
                  <a:off x="32004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BC3FFD7-D936-5EC1-13CF-1469E68B030B}"/>
                    </a:ext>
                  </a:extLst>
                </p:cNvPr>
                <p:cNvSpPr/>
                <p:nvPr/>
              </p:nvSpPr>
              <p:spPr>
                <a:xfrm>
                  <a:off x="3619501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4DEE954-6169-B717-C91F-B62F9B157D4D}"/>
                    </a:ext>
                  </a:extLst>
                </p:cNvPr>
                <p:cNvSpPr/>
                <p:nvPr/>
              </p:nvSpPr>
              <p:spPr>
                <a:xfrm>
                  <a:off x="40386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BB296A07-98C0-F093-D1BA-A9117D320CEC}"/>
                    </a:ext>
                  </a:extLst>
                </p:cNvPr>
                <p:cNvSpPr/>
                <p:nvPr/>
              </p:nvSpPr>
              <p:spPr>
                <a:xfrm>
                  <a:off x="4457475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361C9960-17C4-5CC9-7658-BC98B54F6F63}"/>
                    </a:ext>
                  </a:extLst>
                </p:cNvPr>
                <p:cNvSpPr/>
                <p:nvPr/>
              </p:nvSpPr>
              <p:spPr>
                <a:xfrm>
                  <a:off x="4876348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A1645DDA-C6E1-C13E-FAE8-9CD149CC5EF4}"/>
                    </a:ext>
                  </a:extLst>
                </p:cNvPr>
                <p:cNvSpPr/>
                <p:nvPr/>
              </p:nvSpPr>
              <p:spPr>
                <a:xfrm>
                  <a:off x="5295221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0D1A0E5F-5035-0A84-66EA-BC0D554F328B}"/>
                  </a:ext>
                </a:extLst>
              </p:cNvPr>
              <p:cNvSpPr/>
              <p:nvPr/>
            </p:nvSpPr>
            <p:spPr>
              <a:xfrm>
                <a:off x="1387522" y="4428131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0077005-C276-F688-EDAC-39926C926AD8}"/>
                  </a:ext>
                </a:extLst>
              </p:cNvPr>
              <p:cNvSpPr/>
              <p:nvPr/>
            </p:nvSpPr>
            <p:spPr>
              <a:xfrm>
                <a:off x="1785450" y="4429288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9AFA2897-7853-7514-0DD1-BE39E7A60B32}"/>
                  </a:ext>
                </a:extLst>
              </p:cNvPr>
              <p:cNvSpPr/>
              <p:nvPr/>
            </p:nvSpPr>
            <p:spPr>
              <a:xfrm>
                <a:off x="2197344" y="4431206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DE1D258-40A7-47CE-D6E1-38668F6E501E}"/>
                  </a:ext>
                </a:extLst>
              </p:cNvPr>
              <p:cNvSpPr/>
              <p:nvPr/>
            </p:nvSpPr>
            <p:spPr>
              <a:xfrm>
                <a:off x="2622344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7670AAA4-0FEE-C799-C92D-3AD6236F5F8B}"/>
                  </a:ext>
                </a:extLst>
              </p:cNvPr>
              <p:cNvSpPr/>
              <p:nvPr/>
            </p:nvSpPr>
            <p:spPr>
              <a:xfrm>
                <a:off x="3041443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0FE1C6B-EB90-1293-BF21-C026BE509C4C}"/>
                  </a:ext>
                </a:extLst>
              </p:cNvPr>
              <p:cNvSpPr/>
              <p:nvPr/>
            </p:nvSpPr>
            <p:spPr>
              <a:xfrm>
                <a:off x="3460544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D7622566-E672-78A0-CBF3-7F3DD404C2B4}"/>
                  </a:ext>
                </a:extLst>
              </p:cNvPr>
              <p:cNvSpPr/>
              <p:nvPr/>
            </p:nvSpPr>
            <p:spPr>
              <a:xfrm>
                <a:off x="3879645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B1C55E8D-6345-FC17-81BE-9652F497DDEF}"/>
                  </a:ext>
                </a:extLst>
              </p:cNvPr>
              <p:cNvSpPr/>
              <p:nvPr/>
            </p:nvSpPr>
            <p:spPr>
              <a:xfrm>
                <a:off x="4298518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58DCF64A-8547-F9EB-146E-1A15FB06772E}"/>
                  </a:ext>
                </a:extLst>
              </p:cNvPr>
              <p:cNvSpPr/>
              <p:nvPr/>
            </p:nvSpPr>
            <p:spPr>
              <a:xfrm>
                <a:off x="4717391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6CE9A6D5-4A14-C509-6A7A-16CB5EC30840}"/>
                  </a:ext>
                </a:extLst>
              </p:cNvPr>
              <p:cNvSpPr/>
              <p:nvPr/>
            </p:nvSpPr>
            <p:spPr>
              <a:xfrm>
                <a:off x="5136490" y="4430053"/>
                <a:ext cx="318803" cy="373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272FCE4-86B1-BCE6-9CBB-1710CEBB544C}"/>
                </a:ext>
              </a:extLst>
            </p:cNvPr>
            <p:cNvSpPr/>
            <p:nvPr/>
          </p:nvSpPr>
          <p:spPr>
            <a:xfrm>
              <a:off x="3680359" y="2020015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933DDDFA-18AC-D85D-C30D-45FAEE27E0D8}"/>
                </a:ext>
              </a:extLst>
            </p:cNvPr>
            <p:cNvSpPr/>
            <p:nvPr/>
          </p:nvSpPr>
          <p:spPr>
            <a:xfrm>
              <a:off x="3339991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952236ED-0CA3-401D-7389-012BB48EAEEB}"/>
                </a:ext>
              </a:extLst>
            </p:cNvPr>
            <p:cNvSpPr/>
            <p:nvPr/>
          </p:nvSpPr>
          <p:spPr>
            <a:xfrm>
              <a:off x="2997263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B261EDD-7E9B-A961-603A-BB03EA503944}"/>
                </a:ext>
              </a:extLst>
            </p:cNvPr>
            <p:cNvSpPr/>
            <p:nvPr/>
          </p:nvSpPr>
          <p:spPr>
            <a:xfrm>
              <a:off x="2653478" y="2021249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5B769CE-69C2-C818-3151-8364B5F7A3BF}"/>
                </a:ext>
              </a:extLst>
            </p:cNvPr>
            <p:cNvSpPr/>
            <p:nvPr/>
          </p:nvSpPr>
          <p:spPr>
            <a:xfrm>
              <a:off x="4018247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9EBEF8-9D8F-A73F-13CC-A0734F0510EA}"/>
                </a:ext>
              </a:extLst>
            </p:cNvPr>
            <p:cNvSpPr/>
            <p:nvPr/>
          </p:nvSpPr>
          <p:spPr>
            <a:xfrm>
              <a:off x="4363333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6419DA08-3AF9-CD48-87FB-75B95A81959C}"/>
                </a:ext>
              </a:extLst>
            </p:cNvPr>
            <p:cNvSpPr/>
            <p:nvPr/>
          </p:nvSpPr>
          <p:spPr>
            <a:xfrm>
              <a:off x="5042277" y="2019369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7E514D30-0962-BD37-AF57-339321538956}"/>
                </a:ext>
              </a:extLst>
            </p:cNvPr>
            <p:cNvSpPr/>
            <p:nvPr/>
          </p:nvSpPr>
          <p:spPr>
            <a:xfrm>
              <a:off x="4703954" y="2019368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80E8952-EB69-0BA1-CFC8-1563535DF46A}"/>
                </a:ext>
              </a:extLst>
            </p:cNvPr>
            <p:cNvSpPr/>
            <p:nvPr/>
          </p:nvSpPr>
          <p:spPr>
            <a:xfrm>
              <a:off x="2320008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0E56E07-20D8-6D58-D0FD-030543DF30AB}"/>
                </a:ext>
              </a:extLst>
            </p:cNvPr>
            <p:cNvSpPr/>
            <p:nvPr/>
          </p:nvSpPr>
          <p:spPr>
            <a:xfrm>
              <a:off x="1995637" y="2019370"/>
              <a:ext cx="129600" cy="303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44CB77D3-A49C-8E41-D319-F449B1D5A20D}"/>
              </a:ext>
            </a:extLst>
          </p:cNvPr>
          <p:cNvGrpSpPr/>
          <p:nvPr/>
        </p:nvGrpSpPr>
        <p:grpSpPr>
          <a:xfrm>
            <a:off x="3231454" y="4968757"/>
            <a:ext cx="2792779" cy="1112301"/>
            <a:chOff x="1866473" y="1010151"/>
            <a:chExt cx="3305404" cy="1316469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580FCFD1-E3AF-AD62-C825-FC20C8804CD3}"/>
                </a:ext>
              </a:extLst>
            </p:cNvPr>
            <p:cNvGrpSpPr/>
            <p:nvPr/>
          </p:nvGrpSpPr>
          <p:grpSpPr>
            <a:xfrm>
              <a:off x="1866473" y="1010151"/>
              <a:ext cx="3303595" cy="1314983"/>
              <a:chOff x="1387522" y="3185940"/>
              <a:chExt cx="4067771" cy="1619159"/>
            </a:xfrm>
          </p:grpSpPr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9163321D-2F3F-9452-7E50-F789277D6199}"/>
                  </a:ext>
                </a:extLst>
              </p:cNvPr>
              <p:cNvGrpSpPr/>
              <p:nvPr/>
            </p:nvGrpSpPr>
            <p:grpSpPr>
              <a:xfrm>
                <a:off x="1394944" y="3185940"/>
                <a:ext cx="4054627" cy="1616778"/>
                <a:chOff x="1545167" y="1012122"/>
                <a:chExt cx="4054627" cy="1616778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D4D0F060-B988-8B99-60CB-9FEFDA466027}"/>
                    </a:ext>
                  </a:extLst>
                </p:cNvPr>
                <p:cNvSpPr/>
                <p:nvPr/>
              </p:nvSpPr>
              <p:spPr>
                <a:xfrm>
                  <a:off x="1545167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2E840C83-8500-9640-3A12-35AEAA45AFBD}"/>
                    </a:ext>
                  </a:extLst>
                </p:cNvPr>
                <p:cNvSpPr/>
                <p:nvPr/>
              </p:nvSpPr>
              <p:spPr>
                <a:xfrm>
                  <a:off x="19431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87BC2E78-88A2-9E86-FEE5-4C249CD0377D}"/>
                    </a:ext>
                  </a:extLst>
                </p:cNvPr>
                <p:cNvSpPr/>
                <p:nvPr/>
              </p:nvSpPr>
              <p:spPr>
                <a:xfrm>
                  <a:off x="23622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56729811-1D47-9A7B-1766-D224633D56BC}"/>
                    </a:ext>
                  </a:extLst>
                </p:cNvPr>
                <p:cNvSpPr/>
                <p:nvPr/>
              </p:nvSpPr>
              <p:spPr>
                <a:xfrm>
                  <a:off x="27813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E0A9BD74-0516-D28A-B919-F87BD6FC4DB4}"/>
                    </a:ext>
                  </a:extLst>
                </p:cNvPr>
                <p:cNvSpPr/>
                <p:nvPr/>
              </p:nvSpPr>
              <p:spPr>
                <a:xfrm>
                  <a:off x="32004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10811CD3-29A3-14C9-B454-C322058BE4DC}"/>
                    </a:ext>
                  </a:extLst>
                </p:cNvPr>
                <p:cNvSpPr/>
                <p:nvPr/>
              </p:nvSpPr>
              <p:spPr>
                <a:xfrm>
                  <a:off x="3619501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5AAB1B22-E3E2-3271-6CFB-25B2D64B2D2B}"/>
                    </a:ext>
                  </a:extLst>
                </p:cNvPr>
                <p:cNvSpPr/>
                <p:nvPr/>
              </p:nvSpPr>
              <p:spPr>
                <a:xfrm>
                  <a:off x="4038602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BD43419E-2F4E-6C09-7432-933ADF33C8B5}"/>
                    </a:ext>
                  </a:extLst>
                </p:cNvPr>
                <p:cNvSpPr/>
                <p:nvPr/>
              </p:nvSpPr>
              <p:spPr>
                <a:xfrm>
                  <a:off x="4457475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1E01BFA6-5084-BB85-ED3B-FA0ACE36CE32}"/>
                    </a:ext>
                  </a:extLst>
                </p:cNvPr>
                <p:cNvSpPr/>
                <p:nvPr/>
              </p:nvSpPr>
              <p:spPr>
                <a:xfrm>
                  <a:off x="4876348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E748A0C2-4436-8AF9-C2ED-6E2400F14135}"/>
                    </a:ext>
                  </a:extLst>
                </p:cNvPr>
                <p:cNvSpPr/>
                <p:nvPr/>
              </p:nvSpPr>
              <p:spPr>
                <a:xfrm>
                  <a:off x="5295221" y="1012122"/>
                  <a:ext cx="304573" cy="161677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E802E705-85C9-E849-4F62-FAE9B509FA92}"/>
                  </a:ext>
                </a:extLst>
              </p:cNvPr>
              <p:cNvSpPr/>
              <p:nvPr/>
            </p:nvSpPr>
            <p:spPr>
              <a:xfrm>
                <a:off x="1387522" y="4062622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BB5B196F-B5EB-8E5E-6874-9245FC8F74F7}"/>
                  </a:ext>
                </a:extLst>
              </p:cNvPr>
              <p:cNvSpPr/>
              <p:nvPr/>
            </p:nvSpPr>
            <p:spPr>
              <a:xfrm>
                <a:off x="1785450" y="4063779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6301D162-9A16-5D69-F858-48C951A8EEF1}"/>
                  </a:ext>
                </a:extLst>
              </p:cNvPr>
              <p:cNvSpPr/>
              <p:nvPr/>
            </p:nvSpPr>
            <p:spPr>
              <a:xfrm>
                <a:off x="2197344" y="4065698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C1E79968-0274-7E2B-EA1E-BCD9E4EEF7C6}"/>
                  </a:ext>
                </a:extLst>
              </p:cNvPr>
              <p:cNvSpPr/>
              <p:nvPr/>
            </p:nvSpPr>
            <p:spPr>
              <a:xfrm>
                <a:off x="2622344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91976E8-E969-CF60-84F0-C32F13D1108B}"/>
                  </a:ext>
                </a:extLst>
              </p:cNvPr>
              <p:cNvSpPr/>
              <p:nvPr/>
            </p:nvSpPr>
            <p:spPr>
              <a:xfrm>
                <a:off x="3041444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0C7EA32-38B9-84D0-48A8-DB99122721A3}"/>
                  </a:ext>
                </a:extLst>
              </p:cNvPr>
              <p:cNvSpPr/>
              <p:nvPr/>
            </p:nvSpPr>
            <p:spPr>
              <a:xfrm>
                <a:off x="3460543" y="4064544"/>
                <a:ext cx="318802" cy="739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82BCB910-6732-7275-03A2-5E42D6B11BB4}"/>
                  </a:ext>
                </a:extLst>
              </p:cNvPr>
              <p:cNvSpPr/>
              <p:nvPr/>
            </p:nvSpPr>
            <p:spPr>
              <a:xfrm>
                <a:off x="3879645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FE5A9E77-C8F1-F0E2-2BF7-B4F046EE604F}"/>
                  </a:ext>
                </a:extLst>
              </p:cNvPr>
              <p:cNvSpPr/>
              <p:nvPr/>
            </p:nvSpPr>
            <p:spPr>
              <a:xfrm>
                <a:off x="4298518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4D876CA0-8A7D-63B7-31C1-DAE48319D580}"/>
                  </a:ext>
                </a:extLst>
              </p:cNvPr>
              <p:cNvSpPr/>
              <p:nvPr/>
            </p:nvSpPr>
            <p:spPr>
              <a:xfrm>
                <a:off x="4717391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637614F5-17E6-E466-66F3-B8A106B79435}"/>
                  </a:ext>
                </a:extLst>
              </p:cNvPr>
              <p:cNvSpPr/>
              <p:nvPr/>
            </p:nvSpPr>
            <p:spPr>
              <a:xfrm>
                <a:off x="5136490" y="4064544"/>
                <a:ext cx="318803" cy="739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69EA81B-CFF4-AD71-624C-D244280282D1}"/>
                </a:ext>
              </a:extLst>
            </p:cNvPr>
            <p:cNvSpPr/>
            <p:nvPr/>
          </p:nvSpPr>
          <p:spPr>
            <a:xfrm>
              <a:off x="3680359" y="1726123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EF8A234-74B8-F3AE-6BB8-914CDEFA14BA}"/>
                </a:ext>
              </a:extLst>
            </p:cNvPr>
            <p:cNvSpPr/>
            <p:nvPr/>
          </p:nvSpPr>
          <p:spPr>
            <a:xfrm>
              <a:off x="3339991" y="1725478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616646A1-3028-B605-ECB4-8DA4C28AB961}"/>
                </a:ext>
              </a:extLst>
            </p:cNvPr>
            <p:cNvSpPr/>
            <p:nvPr/>
          </p:nvSpPr>
          <p:spPr>
            <a:xfrm>
              <a:off x="2997263" y="1725478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C3B5F50-38B9-F470-7D4C-DA6BF5DB327F}"/>
                </a:ext>
              </a:extLst>
            </p:cNvPr>
            <p:cNvSpPr/>
            <p:nvPr/>
          </p:nvSpPr>
          <p:spPr>
            <a:xfrm>
              <a:off x="2653478" y="1724406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0925E13E-91AA-093E-5667-7AFBEEF3A5B3}"/>
                </a:ext>
              </a:extLst>
            </p:cNvPr>
            <p:cNvSpPr/>
            <p:nvPr/>
          </p:nvSpPr>
          <p:spPr>
            <a:xfrm>
              <a:off x="4018247" y="1725478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6ACBB8F-83BA-0DE8-101E-EAB4FBE0361A}"/>
                </a:ext>
              </a:extLst>
            </p:cNvPr>
            <p:cNvSpPr/>
            <p:nvPr/>
          </p:nvSpPr>
          <p:spPr>
            <a:xfrm>
              <a:off x="4363333" y="1725478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6AC1AD33-1336-123C-9149-44B2BE3816DC}"/>
                </a:ext>
              </a:extLst>
            </p:cNvPr>
            <p:cNvSpPr/>
            <p:nvPr/>
          </p:nvSpPr>
          <p:spPr>
            <a:xfrm>
              <a:off x="5042277" y="1725477"/>
              <a:ext cx="129600" cy="60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9E383D4C-8989-875A-3FF7-EC31314C0067}"/>
                </a:ext>
              </a:extLst>
            </p:cNvPr>
            <p:cNvSpPr/>
            <p:nvPr/>
          </p:nvSpPr>
          <p:spPr>
            <a:xfrm>
              <a:off x="4703954" y="1725476"/>
              <a:ext cx="129600" cy="60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DA6EC36D-A368-5EA3-C0DD-9141E81F02C2}"/>
                </a:ext>
              </a:extLst>
            </p:cNvPr>
            <p:cNvSpPr/>
            <p:nvPr/>
          </p:nvSpPr>
          <p:spPr>
            <a:xfrm>
              <a:off x="2320008" y="1722526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5B72F469-0DE8-722C-A02F-D5603416049E}"/>
                </a:ext>
              </a:extLst>
            </p:cNvPr>
            <p:cNvSpPr/>
            <p:nvPr/>
          </p:nvSpPr>
          <p:spPr>
            <a:xfrm>
              <a:off x="1995637" y="1722526"/>
              <a:ext cx="129600" cy="600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F04064E9-31C1-99D5-032F-016B646D8268}"/>
              </a:ext>
            </a:extLst>
          </p:cNvPr>
          <p:cNvGrpSpPr/>
          <p:nvPr/>
        </p:nvGrpSpPr>
        <p:grpSpPr>
          <a:xfrm>
            <a:off x="245306" y="4966647"/>
            <a:ext cx="2794651" cy="1116164"/>
            <a:chOff x="245306" y="4966647"/>
            <a:chExt cx="2794651" cy="1116164"/>
          </a:xfrm>
        </p:grpSpPr>
        <p:grpSp>
          <p:nvGrpSpPr>
            <p:cNvPr id="357" name="그룹 356">
              <a:extLst>
                <a:ext uri="{FF2B5EF4-FFF2-40B4-BE49-F238E27FC236}">
                  <a16:creationId xmlns:a16="http://schemas.microsoft.com/office/drawing/2014/main" id="{1F809C37-5D3C-27FB-2CF0-1E4ACFDCF9E2}"/>
                </a:ext>
              </a:extLst>
            </p:cNvPr>
            <p:cNvGrpSpPr/>
            <p:nvPr/>
          </p:nvGrpSpPr>
          <p:grpSpPr>
            <a:xfrm>
              <a:off x="250399" y="4966647"/>
              <a:ext cx="2782232" cy="1111000"/>
              <a:chOff x="1545167" y="1012122"/>
              <a:chExt cx="4054627" cy="1619092"/>
            </a:xfrm>
          </p:grpSpPr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6D77402E-5AB1-C906-CAEA-700A00FD78B8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BD99D601-A7AC-453A-0EA7-986F7C242654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55D4C786-EAA5-4A78-46E2-165A577E0636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A043BFE-3AF0-7F9E-7BAA-185B856CAF77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0AF3175-F15A-767B-763A-85C99CEC7A88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75E6FD9-CB13-3071-4DDE-69E408C6B617}"/>
                  </a:ext>
                </a:extLst>
              </p:cNvPr>
              <p:cNvSpPr/>
              <p:nvPr/>
            </p:nvSpPr>
            <p:spPr>
              <a:xfrm>
                <a:off x="361950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41896259-AB29-AA87-5485-E0D97DFA511E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D1D9F3DA-9FDF-5040-065B-925DA14826E5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4F0557FD-C8D2-2AAC-A355-D4821F326827}"/>
                  </a:ext>
                </a:extLst>
              </p:cNvPr>
              <p:cNvSpPr/>
              <p:nvPr/>
            </p:nvSpPr>
            <p:spPr>
              <a:xfrm>
                <a:off x="4876348" y="1014436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D71263E1-C561-B45B-380A-CAD73A21A1DB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69A5B290-6D3A-BD7D-56ED-2729C7A04EE0}"/>
                </a:ext>
              </a:extLst>
            </p:cNvPr>
            <p:cNvSpPr/>
            <p:nvPr/>
          </p:nvSpPr>
          <p:spPr>
            <a:xfrm>
              <a:off x="245306" y="5568215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8543871-C5F4-F0A3-56CA-57A80BF30691}"/>
                </a:ext>
              </a:extLst>
            </p:cNvPr>
            <p:cNvSpPr/>
            <p:nvPr/>
          </p:nvSpPr>
          <p:spPr>
            <a:xfrm>
              <a:off x="354438" y="5568541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DEED869D-76AE-5431-B3A8-F694F56AE801}"/>
                </a:ext>
              </a:extLst>
            </p:cNvPr>
            <p:cNvSpPr/>
            <p:nvPr/>
          </p:nvSpPr>
          <p:spPr>
            <a:xfrm>
              <a:off x="406989" y="5568213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5166FD06-F83B-02BA-8D75-AB8FD9B6E6F3}"/>
                </a:ext>
              </a:extLst>
            </p:cNvPr>
            <p:cNvSpPr/>
            <p:nvPr/>
          </p:nvSpPr>
          <p:spPr>
            <a:xfrm>
              <a:off x="246695" y="5568213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64A8FC73-820F-1631-1CF8-5062DEA81892}"/>
                </a:ext>
              </a:extLst>
            </p:cNvPr>
            <p:cNvSpPr/>
            <p:nvPr/>
          </p:nvSpPr>
          <p:spPr>
            <a:xfrm>
              <a:off x="521999" y="5568215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9302273D-3196-0546-98F9-1E5EBCF447E1}"/>
                </a:ext>
              </a:extLst>
            </p:cNvPr>
            <p:cNvSpPr/>
            <p:nvPr/>
          </p:nvSpPr>
          <p:spPr>
            <a:xfrm>
              <a:off x="631131" y="5568541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CBE9FC78-0BB8-7019-042A-D4B2D61D6048}"/>
                </a:ext>
              </a:extLst>
            </p:cNvPr>
            <p:cNvSpPr/>
            <p:nvPr/>
          </p:nvSpPr>
          <p:spPr>
            <a:xfrm>
              <a:off x="683682" y="5568213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3E9D7D82-C09E-42C8-5EC0-407C3D32868E}"/>
                </a:ext>
              </a:extLst>
            </p:cNvPr>
            <p:cNvSpPr/>
            <p:nvPr/>
          </p:nvSpPr>
          <p:spPr>
            <a:xfrm>
              <a:off x="523388" y="5568213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AB461144-DAE7-10C7-4B83-23D236EF317A}"/>
                </a:ext>
              </a:extLst>
            </p:cNvPr>
            <p:cNvSpPr/>
            <p:nvPr/>
          </p:nvSpPr>
          <p:spPr>
            <a:xfrm>
              <a:off x="807757" y="5571531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A2FCC9C-CD58-BDB8-63CD-64AD77EBEA76}"/>
                </a:ext>
              </a:extLst>
            </p:cNvPr>
            <p:cNvSpPr/>
            <p:nvPr/>
          </p:nvSpPr>
          <p:spPr>
            <a:xfrm>
              <a:off x="916889" y="5571857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C3A31A66-6E83-3D71-8A5C-95C4B158C191}"/>
                </a:ext>
              </a:extLst>
            </p:cNvPr>
            <p:cNvSpPr/>
            <p:nvPr/>
          </p:nvSpPr>
          <p:spPr>
            <a:xfrm>
              <a:off x="969440" y="5571529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DFDC1A14-7D8F-E542-2826-117C4DEE3D5D}"/>
                </a:ext>
              </a:extLst>
            </p:cNvPr>
            <p:cNvSpPr/>
            <p:nvPr/>
          </p:nvSpPr>
          <p:spPr>
            <a:xfrm>
              <a:off x="809146" y="5571529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7FD02BB9-32B0-3798-9A4C-2E25C661DC9F}"/>
                </a:ext>
              </a:extLst>
            </p:cNvPr>
            <p:cNvSpPr/>
            <p:nvPr/>
          </p:nvSpPr>
          <p:spPr>
            <a:xfrm>
              <a:off x="1094663" y="5573146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89292A83-0490-B56E-A4B4-882464EE2A2C}"/>
                </a:ext>
              </a:extLst>
            </p:cNvPr>
            <p:cNvSpPr/>
            <p:nvPr/>
          </p:nvSpPr>
          <p:spPr>
            <a:xfrm>
              <a:off x="1203795" y="5573472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CE11118B-F699-201A-E495-556D1F641C1F}"/>
                </a:ext>
              </a:extLst>
            </p:cNvPr>
            <p:cNvSpPr/>
            <p:nvPr/>
          </p:nvSpPr>
          <p:spPr>
            <a:xfrm>
              <a:off x="1256346" y="5573144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428DE6E8-565E-E44D-91F9-CAC969173E15}"/>
                </a:ext>
              </a:extLst>
            </p:cNvPr>
            <p:cNvSpPr/>
            <p:nvPr/>
          </p:nvSpPr>
          <p:spPr>
            <a:xfrm>
              <a:off x="1096052" y="5573144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4AC3DF04-B556-06DD-62A7-1DDD07E34E15}"/>
                </a:ext>
              </a:extLst>
            </p:cNvPr>
            <p:cNvSpPr/>
            <p:nvPr/>
          </p:nvSpPr>
          <p:spPr>
            <a:xfrm>
              <a:off x="1379600" y="5573146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4B11D45-ABC5-DBB5-CE12-3ECDE1A8836D}"/>
                </a:ext>
              </a:extLst>
            </p:cNvPr>
            <p:cNvSpPr/>
            <p:nvPr/>
          </p:nvSpPr>
          <p:spPr>
            <a:xfrm>
              <a:off x="1488732" y="5573472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8C277725-65F8-D177-0727-1BCAD339B9C1}"/>
                </a:ext>
              </a:extLst>
            </p:cNvPr>
            <p:cNvSpPr/>
            <p:nvPr/>
          </p:nvSpPr>
          <p:spPr>
            <a:xfrm>
              <a:off x="1541283" y="5573144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1544C91-D0C3-59EE-01C1-0EDF2F05673B}"/>
                </a:ext>
              </a:extLst>
            </p:cNvPr>
            <p:cNvSpPr/>
            <p:nvPr/>
          </p:nvSpPr>
          <p:spPr>
            <a:xfrm>
              <a:off x="1380989" y="5573144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373F6263-71C8-29F5-324E-9F168EE70C11}"/>
                </a:ext>
              </a:extLst>
            </p:cNvPr>
            <p:cNvSpPr/>
            <p:nvPr/>
          </p:nvSpPr>
          <p:spPr>
            <a:xfrm>
              <a:off x="1673585" y="5573755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86FDC317-C524-DD62-5F1D-FC7EF6531A5D}"/>
                </a:ext>
              </a:extLst>
            </p:cNvPr>
            <p:cNvSpPr/>
            <p:nvPr/>
          </p:nvSpPr>
          <p:spPr>
            <a:xfrm>
              <a:off x="1782717" y="5574081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F1245D2A-C6A2-7F63-A279-B1EBDFBEFF91}"/>
                </a:ext>
              </a:extLst>
            </p:cNvPr>
            <p:cNvSpPr/>
            <p:nvPr/>
          </p:nvSpPr>
          <p:spPr>
            <a:xfrm>
              <a:off x="1835268" y="5573753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4FECFF0E-FCB4-071C-FFD9-57E1871EFFBC}"/>
                </a:ext>
              </a:extLst>
            </p:cNvPr>
            <p:cNvSpPr/>
            <p:nvPr/>
          </p:nvSpPr>
          <p:spPr>
            <a:xfrm>
              <a:off x="1674974" y="5573753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66EA05E-4633-077F-9A51-C9E22296D52E}"/>
                </a:ext>
              </a:extLst>
            </p:cNvPr>
            <p:cNvSpPr/>
            <p:nvPr/>
          </p:nvSpPr>
          <p:spPr>
            <a:xfrm>
              <a:off x="1959938" y="5573146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1E55C9-2746-1B29-B278-B5F8ED59BE48}"/>
                </a:ext>
              </a:extLst>
            </p:cNvPr>
            <p:cNvSpPr/>
            <p:nvPr/>
          </p:nvSpPr>
          <p:spPr>
            <a:xfrm>
              <a:off x="2069070" y="5573472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D62ED252-6042-D669-96B2-7516D2590138}"/>
                </a:ext>
              </a:extLst>
            </p:cNvPr>
            <p:cNvSpPr/>
            <p:nvPr/>
          </p:nvSpPr>
          <p:spPr>
            <a:xfrm>
              <a:off x="2121621" y="5573144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A19328FF-E3FA-7E65-970A-0D63B07583C8}"/>
                </a:ext>
              </a:extLst>
            </p:cNvPr>
            <p:cNvSpPr/>
            <p:nvPr/>
          </p:nvSpPr>
          <p:spPr>
            <a:xfrm>
              <a:off x="1961327" y="5573144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96538BF5-580C-9141-43DF-EE814D31DC50}"/>
                </a:ext>
              </a:extLst>
            </p:cNvPr>
            <p:cNvSpPr/>
            <p:nvPr/>
          </p:nvSpPr>
          <p:spPr>
            <a:xfrm>
              <a:off x="2531769" y="5575118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BC94BC83-845F-31C2-92DC-9CA13D11F19F}"/>
                </a:ext>
              </a:extLst>
            </p:cNvPr>
            <p:cNvSpPr/>
            <p:nvPr/>
          </p:nvSpPr>
          <p:spPr>
            <a:xfrm>
              <a:off x="2640901" y="5575444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F7B9722F-A912-EB54-99F8-F7601115291E}"/>
                </a:ext>
              </a:extLst>
            </p:cNvPr>
            <p:cNvSpPr/>
            <p:nvPr/>
          </p:nvSpPr>
          <p:spPr>
            <a:xfrm>
              <a:off x="2693452" y="5575116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BEC80106-A21E-5C2F-C48A-066EE69A8FB2}"/>
                </a:ext>
              </a:extLst>
            </p:cNvPr>
            <p:cNvSpPr/>
            <p:nvPr/>
          </p:nvSpPr>
          <p:spPr>
            <a:xfrm>
              <a:off x="2533158" y="5575116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C2EBA54D-5DE2-14A7-3F7E-671F7366FBF7}"/>
                </a:ext>
              </a:extLst>
            </p:cNvPr>
            <p:cNvSpPr/>
            <p:nvPr/>
          </p:nvSpPr>
          <p:spPr>
            <a:xfrm>
              <a:off x="2242147" y="5575118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155A5ED8-707A-11BC-B7BF-F4D24AE3ADCF}"/>
                </a:ext>
              </a:extLst>
            </p:cNvPr>
            <p:cNvSpPr/>
            <p:nvPr/>
          </p:nvSpPr>
          <p:spPr>
            <a:xfrm>
              <a:off x="2351279" y="5575444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5E510D84-86E7-4007-B8D6-BC605B1169B1}"/>
                </a:ext>
              </a:extLst>
            </p:cNvPr>
            <p:cNvSpPr/>
            <p:nvPr/>
          </p:nvSpPr>
          <p:spPr>
            <a:xfrm>
              <a:off x="2403830" y="5575116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8BAE70D6-9154-E302-2D39-CE5D196A5B85}"/>
                </a:ext>
              </a:extLst>
            </p:cNvPr>
            <p:cNvSpPr/>
            <p:nvPr/>
          </p:nvSpPr>
          <p:spPr>
            <a:xfrm>
              <a:off x="2243536" y="5575116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E3D321B0-CEA6-625E-CF91-BF348F654BB3}"/>
                </a:ext>
              </a:extLst>
            </p:cNvPr>
            <p:cNvSpPr/>
            <p:nvPr/>
          </p:nvSpPr>
          <p:spPr>
            <a:xfrm>
              <a:off x="2821199" y="5575118"/>
              <a:ext cx="218758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BC667F74-4641-FB34-91DE-18EA968FFAAB}"/>
                </a:ext>
              </a:extLst>
            </p:cNvPr>
            <p:cNvSpPr/>
            <p:nvPr/>
          </p:nvSpPr>
          <p:spPr>
            <a:xfrm>
              <a:off x="2930331" y="5575444"/>
              <a:ext cx="109501" cy="50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CA1DE128-9822-1436-AA27-FE4E2F655C3E}"/>
                </a:ext>
              </a:extLst>
            </p:cNvPr>
            <p:cNvSpPr/>
            <p:nvPr/>
          </p:nvSpPr>
          <p:spPr>
            <a:xfrm>
              <a:off x="2982882" y="5575116"/>
              <a:ext cx="56437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6838E465-00F9-1CC1-D788-721C64DBFDA5}"/>
                </a:ext>
              </a:extLst>
            </p:cNvPr>
            <p:cNvSpPr/>
            <p:nvPr/>
          </p:nvSpPr>
          <p:spPr>
            <a:xfrm>
              <a:off x="2822588" y="5575116"/>
              <a:ext cx="54145" cy="50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569A3A1E-6AC9-4EB6-CEB6-8EEF5A41C40D}"/>
              </a:ext>
            </a:extLst>
          </p:cNvPr>
          <p:cNvGrpSpPr/>
          <p:nvPr/>
        </p:nvGrpSpPr>
        <p:grpSpPr>
          <a:xfrm>
            <a:off x="9214177" y="701749"/>
            <a:ext cx="2787324" cy="1109730"/>
            <a:chOff x="1387522" y="3185940"/>
            <a:chExt cx="4062049" cy="1617241"/>
          </a:xfrm>
        </p:grpSpPr>
        <p:grpSp>
          <p:nvGrpSpPr>
            <p:cNvPr id="428" name="그룹 427">
              <a:extLst>
                <a:ext uri="{FF2B5EF4-FFF2-40B4-BE49-F238E27FC236}">
                  <a16:creationId xmlns:a16="http://schemas.microsoft.com/office/drawing/2014/main" id="{6DE21333-0234-4D8E-1DB9-3C690EBE6700}"/>
                </a:ext>
              </a:extLst>
            </p:cNvPr>
            <p:cNvGrpSpPr/>
            <p:nvPr/>
          </p:nvGrpSpPr>
          <p:grpSpPr>
            <a:xfrm>
              <a:off x="1394944" y="3185940"/>
              <a:ext cx="4054627" cy="1616778"/>
              <a:chOff x="1545167" y="1012122"/>
              <a:chExt cx="4054627" cy="1616778"/>
            </a:xfrm>
          </p:grpSpPr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D505E78B-61B1-DC8F-BD71-617DC245C077}"/>
                  </a:ext>
                </a:extLst>
              </p:cNvPr>
              <p:cNvSpPr/>
              <p:nvPr/>
            </p:nvSpPr>
            <p:spPr>
              <a:xfrm>
                <a:off x="1545167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6F66ADB1-E230-374C-831D-AA83231D8859}"/>
                  </a:ext>
                </a:extLst>
              </p:cNvPr>
              <p:cNvSpPr/>
              <p:nvPr/>
            </p:nvSpPr>
            <p:spPr>
              <a:xfrm>
                <a:off x="19431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6FCDF08F-C19B-3A81-C4CF-0AE457657D54}"/>
                  </a:ext>
                </a:extLst>
              </p:cNvPr>
              <p:cNvSpPr/>
              <p:nvPr/>
            </p:nvSpPr>
            <p:spPr>
              <a:xfrm>
                <a:off x="23622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CA76C74-2750-06A3-AC40-097EAFD3B360}"/>
                  </a:ext>
                </a:extLst>
              </p:cNvPr>
              <p:cNvSpPr/>
              <p:nvPr/>
            </p:nvSpPr>
            <p:spPr>
              <a:xfrm>
                <a:off x="27813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6417BE07-65AB-1251-AB6D-FF2FFEBFBA18}"/>
                  </a:ext>
                </a:extLst>
              </p:cNvPr>
              <p:cNvSpPr/>
              <p:nvPr/>
            </p:nvSpPr>
            <p:spPr>
              <a:xfrm>
                <a:off x="32004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ADE58624-97B5-EE8A-CC8F-8B91978DF63E}"/>
                  </a:ext>
                </a:extLst>
              </p:cNvPr>
              <p:cNvSpPr/>
              <p:nvPr/>
            </p:nvSpPr>
            <p:spPr>
              <a:xfrm>
                <a:off x="36195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66C16C66-F9CC-6331-A03D-1B311D0BA29B}"/>
                  </a:ext>
                </a:extLst>
              </p:cNvPr>
              <p:cNvSpPr/>
              <p:nvPr/>
            </p:nvSpPr>
            <p:spPr>
              <a:xfrm>
                <a:off x="4038602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2BC2903E-D6A4-9B69-2CB1-6CF203A0D346}"/>
                  </a:ext>
                </a:extLst>
              </p:cNvPr>
              <p:cNvSpPr/>
              <p:nvPr/>
            </p:nvSpPr>
            <p:spPr>
              <a:xfrm>
                <a:off x="4457475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45B2C7A7-57AF-E190-D4F7-A150676C1AAC}"/>
                  </a:ext>
                </a:extLst>
              </p:cNvPr>
              <p:cNvSpPr/>
              <p:nvPr/>
            </p:nvSpPr>
            <p:spPr>
              <a:xfrm>
                <a:off x="4876348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9FEB5B88-9D5C-38EB-1566-E3F7E9A26838}"/>
                  </a:ext>
                </a:extLst>
              </p:cNvPr>
              <p:cNvSpPr/>
              <p:nvPr/>
            </p:nvSpPr>
            <p:spPr>
              <a:xfrm>
                <a:off x="5295221" y="1012122"/>
                <a:ext cx="304573" cy="1616778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27246DA7-9A0D-2EC1-468E-51147C1C0A67}"/>
                </a:ext>
              </a:extLst>
            </p:cNvPr>
            <p:cNvSpPr/>
            <p:nvPr/>
          </p:nvSpPr>
          <p:spPr>
            <a:xfrm>
              <a:off x="1387522" y="4710589"/>
              <a:ext cx="711145" cy="91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03C7550-E5F5-FA43-DBCC-791FC50F5853}"/>
                </a:ext>
              </a:extLst>
            </p:cNvPr>
            <p:cNvSpPr/>
            <p:nvPr/>
          </p:nvSpPr>
          <p:spPr>
            <a:xfrm>
              <a:off x="2198964" y="4710587"/>
              <a:ext cx="743802" cy="92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05570342-2E49-D8CB-1C94-AB69BC4ACBFB}"/>
                </a:ext>
              </a:extLst>
            </p:cNvPr>
            <p:cNvSpPr/>
            <p:nvPr/>
          </p:nvSpPr>
          <p:spPr>
            <a:xfrm>
              <a:off x="3043064" y="4709428"/>
              <a:ext cx="730788" cy="92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33040CB1-0C3B-699D-B938-A66BF24EB442}"/>
                </a:ext>
              </a:extLst>
            </p:cNvPr>
            <p:cNvSpPr/>
            <p:nvPr/>
          </p:nvSpPr>
          <p:spPr>
            <a:xfrm>
              <a:off x="3881263" y="4709428"/>
              <a:ext cx="730561" cy="92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80F3B2B5-5D0D-22F1-D417-EF754A56E682}"/>
                </a:ext>
              </a:extLst>
            </p:cNvPr>
            <p:cNvSpPr/>
            <p:nvPr/>
          </p:nvSpPr>
          <p:spPr>
            <a:xfrm>
              <a:off x="4719010" y="4709428"/>
              <a:ext cx="727309" cy="92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1EB8EB39-C252-E2CD-FBB2-B24A5CCA4347}"/>
              </a:ext>
            </a:extLst>
          </p:cNvPr>
          <p:cNvSpPr txBox="1"/>
          <p:nvPr/>
        </p:nvSpPr>
        <p:spPr>
          <a:xfrm>
            <a:off x="1561690" y="4721948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1x8</a:t>
            </a:r>
            <a:endParaRPr lang="ko-KR" altLang="en-US" sz="11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16BAAE9-9EBB-F7BB-6BB2-95B112FFEFA2}"/>
              </a:ext>
            </a:extLst>
          </p:cNvPr>
          <p:cNvSpPr txBox="1"/>
          <p:nvPr/>
        </p:nvSpPr>
        <p:spPr>
          <a:xfrm>
            <a:off x="4543562" y="4716899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2x8</a:t>
            </a:r>
            <a:endParaRPr lang="ko-KR" altLang="en-US" sz="1100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4102EB4B-5247-B75A-FE08-3EFDACCE6651}"/>
              </a:ext>
            </a:extLst>
          </p:cNvPr>
          <p:cNvSpPr txBox="1"/>
          <p:nvPr/>
        </p:nvSpPr>
        <p:spPr>
          <a:xfrm>
            <a:off x="4548476" y="3300616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2x4</a:t>
            </a:r>
            <a:endParaRPr lang="ko-KR" altLang="en-US" sz="1100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CD99A0CF-B829-CEE6-C974-7959C8F08749}"/>
              </a:ext>
            </a:extLst>
          </p:cNvPr>
          <p:cNvSpPr txBox="1"/>
          <p:nvPr/>
        </p:nvSpPr>
        <p:spPr>
          <a:xfrm>
            <a:off x="7532909" y="4716899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4x8</a:t>
            </a:r>
            <a:endParaRPr lang="ko-KR" altLang="en-US" sz="11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6A1C277-67AA-902F-7A33-BB9CD8BDCE91}"/>
              </a:ext>
            </a:extLst>
          </p:cNvPr>
          <p:cNvSpPr txBox="1"/>
          <p:nvPr/>
        </p:nvSpPr>
        <p:spPr>
          <a:xfrm>
            <a:off x="7540260" y="3300616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4x4</a:t>
            </a:r>
            <a:endParaRPr lang="ko-KR" altLang="en-US" sz="1100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A0B5C750-1270-45AF-483F-8CD94685A3E6}"/>
              </a:ext>
            </a:extLst>
          </p:cNvPr>
          <p:cNvSpPr txBox="1"/>
          <p:nvPr/>
        </p:nvSpPr>
        <p:spPr>
          <a:xfrm>
            <a:off x="7522703" y="1884333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4x2</a:t>
            </a:r>
            <a:endParaRPr lang="ko-KR" altLang="en-US" sz="1100" dirty="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8ACD7F60-9755-450C-97E2-7058DA77FFA4}"/>
              </a:ext>
            </a:extLst>
          </p:cNvPr>
          <p:cNvSpPr txBox="1"/>
          <p:nvPr/>
        </p:nvSpPr>
        <p:spPr>
          <a:xfrm>
            <a:off x="10534116" y="4716899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8x8</a:t>
            </a:r>
            <a:endParaRPr lang="ko-KR" altLang="en-US" sz="1100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CC8A63C-F26F-E48E-B180-421CADFA98CB}"/>
              </a:ext>
            </a:extLst>
          </p:cNvPr>
          <p:cNvSpPr txBox="1"/>
          <p:nvPr/>
        </p:nvSpPr>
        <p:spPr>
          <a:xfrm>
            <a:off x="10541467" y="3300616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8x4</a:t>
            </a:r>
            <a:endParaRPr lang="ko-KR" altLang="en-US" sz="1100" dirty="0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74D9B48-B7F5-3FAB-40B3-C2904CFCCC5F}"/>
              </a:ext>
            </a:extLst>
          </p:cNvPr>
          <p:cNvSpPr txBox="1"/>
          <p:nvPr/>
        </p:nvSpPr>
        <p:spPr>
          <a:xfrm>
            <a:off x="10523910" y="1884333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8x2</a:t>
            </a:r>
            <a:endParaRPr lang="ko-KR" altLang="en-US" sz="1100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3BDC6F8-89B2-FF52-DCAE-52E9A51D384C}"/>
              </a:ext>
            </a:extLst>
          </p:cNvPr>
          <p:cNvSpPr txBox="1"/>
          <p:nvPr/>
        </p:nvSpPr>
        <p:spPr>
          <a:xfrm>
            <a:off x="10523910" y="468050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8x1</a:t>
            </a:r>
            <a:endParaRPr lang="ko-KR" altLang="en-US" sz="1100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93CE91C-F88F-F571-48F6-D0C0FAE45E41}"/>
              </a:ext>
            </a:extLst>
          </p:cNvPr>
          <p:cNvSpPr txBox="1"/>
          <p:nvPr/>
        </p:nvSpPr>
        <p:spPr>
          <a:xfrm>
            <a:off x="278427" y="89349"/>
            <a:ext cx="119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DDR5 DIM </a:t>
            </a:r>
          </a:p>
          <a:p>
            <a:r>
              <a:rPr lang="en-US" altLang="ko-KR" sz="1200" b="1" dirty="0"/>
              <a:t>Sub-Channel</a:t>
            </a:r>
            <a:endParaRPr lang="ko-KR" altLang="en-US" sz="1200" b="1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B480F84-0B96-CD18-4076-3F0EC62129C2}"/>
              </a:ext>
            </a:extLst>
          </p:cNvPr>
          <p:cNvSpPr txBox="1"/>
          <p:nvPr/>
        </p:nvSpPr>
        <p:spPr>
          <a:xfrm>
            <a:off x="245109" y="1172045"/>
            <a:ext cx="76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64bits </a:t>
            </a:r>
          </a:p>
          <a:p>
            <a:r>
              <a:rPr lang="en-US" altLang="ko-KR" sz="1050" b="1" dirty="0"/>
              <a:t>per chip</a:t>
            </a:r>
            <a:endParaRPr lang="ko-KR" altLang="en-US" sz="1050" b="1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A2DC0A5-96FE-19E8-665E-F68F25CFF9E6}"/>
              </a:ext>
            </a:extLst>
          </p:cNvPr>
          <p:cNvSpPr txBox="1"/>
          <p:nvPr/>
        </p:nvSpPr>
        <p:spPr>
          <a:xfrm>
            <a:off x="2028197" y="2195877"/>
            <a:ext cx="98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8 data chips</a:t>
            </a:r>
            <a:endParaRPr lang="ko-KR" altLang="en-US" sz="1050" b="1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CCB2E09C-4DE8-63FC-FA28-9AFD590A47BB}"/>
              </a:ext>
            </a:extLst>
          </p:cNvPr>
          <p:cNvSpPr txBox="1"/>
          <p:nvPr/>
        </p:nvSpPr>
        <p:spPr>
          <a:xfrm>
            <a:off x="4144453" y="2416076"/>
            <a:ext cx="984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2 ECC</a:t>
            </a:r>
            <a:r>
              <a:rPr lang="en-US" altLang="ko-KR" sz="1050" b="1" dirty="0"/>
              <a:t> </a:t>
            </a:r>
            <a:r>
              <a:rPr lang="en-US" altLang="ko-KR" sz="1050" b="1"/>
              <a:t>chips</a:t>
            </a:r>
            <a:endParaRPr lang="ko-KR" altLang="en-US" sz="1050" b="1" dirty="0"/>
          </a:p>
        </p:txBody>
      </p: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28089676-6D23-A84E-A8A8-5C0BC29AE889}"/>
              </a:ext>
            </a:extLst>
          </p:cNvPr>
          <p:cNvGrpSpPr/>
          <p:nvPr/>
        </p:nvGrpSpPr>
        <p:grpSpPr>
          <a:xfrm>
            <a:off x="913539" y="579099"/>
            <a:ext cx="4054627" cy="1616778"/>
            <a:chOff x="1545167" y="1012122"/>
            <a:chExt cx="4054627" cy="1616778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7FAAECD5-34BF-2404-66C7-D54C1B211AD7}"/>
                </a:ext>
              </a:extLst>
            </p:cNvPr>
            <p:cNvSpPr/>
            <p:nvPr/>
          </p:nvSpPr>
          <p:spPr>
            <a:xfrm>
              <a:off x="1545167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0B5D32E7-B642-EDAE-D664-48240D55F8F3}"/>
                </a:ext>
              </a:extLst>
            </p:cNvPr>
            <p:cNvSpPr/>
            <p:nvPr/>
          </p:nvSpPr>
          <p:spPr>
            <a:xfrm>
              <a:off x="19431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05262859-4C66-267D-DD38-2A442236E128}"/>
                </a:ext>
              </a:extLst>
            </p:cNvPr>
            <p:cNvSpPr/>
            <p:nvPr/>
          </p:nvSpPr>
          <p:spPr>
            <a:xfrm>
              <a:off x="23622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E8CC20-F311-1B37-555C-1A5AA876B21D}"/>
                </a:ext>
              </a:extLst>
            </p:cNvPr>
            <p:cNvSpPr/>
            <p:nvPr/>
          </p:nvSpPr>
          <p:spPr>
            <a:xfrm>
              <a:off x="27813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FF14ECD8-903F-2404-5D16-5AFCFAD2D37C}"/>
                </a:ext>
              </a:extLst>
            </p:cNvPr>
            <p:cNvSpPr/>
            <p:nvPr/>
          </p:nvSpPr>
          <p:spPr>
            <a:xfrm>
              <a:off x="32004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B3BE398E-9D85-468B-3FAF-597F0C70092B}"/>
                </a:ext>
              </a:extLst>
            </p:cNvPr>
            <p:cNvSpPr/>
            <p:nvPr/>
          </p:nvSpPr>
          <p:spPr>
            <a:xfrm>
              <a:off x="36195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4EB83D29-E8EC-91F8-1805-C85701E47151}"/>
                </a:ext>
              </a:extLst>
            </p:cNvPr>
            <p:cNvSpPr/>
            <p:nvPr/>
          </p:nvSpPr>
          <p:spPr>
            <a:xfrm>
              <a:off x="4038602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196679EB-92CC-DE9E-3E3D-AC0D54AA4E92}"/>
                </a:ext>
              </a:extLst>
            </p:cNvPr>
            <p:cNvSpPr/>
            <p:nvPr/>
          </p:nvSpPr>
          <p:spPr>
            <a:xfrm>
              <a:off x="4457475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D6380A50-A3EF-3DB9-47EA-4209344D76D5}"/>
                </a:ext>
              </a:extLst>
            </p:cNvPr>
            <p:cNvSpPr/>
            <p:nvPr/>
          </p:nvSpPr>
          <p:spPr>
            <a:xfrm>
              <a:off x="4876348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4DE6C668-D794-1079-8485-F6C9371FC3A9}"/>
                </a:ext>
              </a:extLst>
            </p:cNvPr>
            <p:cNvSpPr/>
            <p:nvPr/>
          </p:nvSpPr>
          <p:spPr>
            <a:xfrm>
              <a:off x="5295221" y="1012122"/>
              <a:ext cx="304573" cy="1616778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066E1719-3622-CA0F-288D-9C50A9E94743}"/>
              </a:ext>
            </a:extLst>
          </p:cNvPr>
          <p:cNvCxnSpPr>
            <a:cxnSpLocks/>
            <a:stCxn id="459" idx="2"/>
          </p:cNvCxnSpPr>
          <p:nvPr/>
        </p:nvCxnSpPr>
        <p:spPr>
          <a:xfrm flipH="1">
            <a:off x="290084" y="2195877"/>
            <a:ext cx="77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B541E767-9B12-5120-B2DE-8963309C4142}"/>
              </a:ext>
            </a:extLst>
          </p:cNvPr>
          <p:cNvCxnSpPr>
            <a:stCxn id="459" idx="0"/>
          </p:cNvCxnSpPr>
          <p:nvPr/>
        </p:nvCxnSpPr>
        <p:spPr>
          <a:xfrm flipH="1">
            <a:off x="290084" y="579099"/>
            <a:ext cx="77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D4F75269-B7D9-3E2D-AEFA-6F8A3E2F8DA9}"/>
              </a:ext>
            </a:extLst>
          </p:cNvPr>
          <p:cNvCxnSpPr>
            <a:stCxn id="459" idx="1"/>
          </p:cNvCxnSpPr>
          <p:nvPr/>
        </p:nvCxnSpPr>
        <p:spPr>
          <a:xfrm>
            <a:off x="913539" y="1387488"/>
            <a:ext cx="0" cy="10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442C46E-6F83-A0A6-1AB8-0567D5421D65}"/>
              </a:ext>
            </a:extLst>
          </p:cNvPr>
          <p:cNvCxnSpPr>
            <a:stCxn id="466" idx="3"/>
          </p:cNvCxnSpPr>
          <p:nvPr/>
        </p:nvCxnSpPr>
        <p:spPr>
          <a:xfrm>
            <a:off x="4130420" y="1387488"/>
            <a:ext cx="0" cy="10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3A28B336-8F0D-2823-7DF2-CD9FFC218AB6}"/>
              </a:ext>
            </a:extLst>
          </p:cNvPr>
          <p:cNvCxnSpPr>
            <a:stCxn id="467" idx="1"/>
          </p:cNvCxnSpPr>
          <p:nvPr/>
        </p:nvCxnSpPr>
        <p:spPr>
          <a:xfrm>
            <a:off x="4244720" y="1387487"/>
            <a:ext cx="0" cy="10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1144485D-DA76-CE7A-C70B-13A20687EB0C}"/>
              </a:ext>
            </a:extLst>
          </p:cNvPr>
          <p:cNvCxnSpPr>
            <a:stCxn id="468" idx="3"/>
          </p:cNvCxnSpPr>
          <p:nvPr/>
        </p:nvCxnSpPr>
        <p:spPr>
          <a:xfrm>
            <a:off x="4968166" y="1387487"/>
            <a:ext cx="0" cy="10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39633D49-D972-BDE3-B9E5-B6253ECA4A78}"/>
              </a:ext>
            </a:extLst>
          </p:cNvPr>
          <p:cNvSpPr/>
          <p:nvPr/>
        </p:nvSpPr>
        <p:spPr>
          <a:xfrm>
            <a:off x="906117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C9AA69F5-DDB5-88AA-9BBB-7BE7F2FC65F2}"/>
              </a:ext>
            </a:extLst>
          </p:cNvPr>
          <p:cNvSpPr/>
          <p:nvPr/>
        </p:nvSpPr>
        <p:spPr>
          <a:xfrm>
            <a:off x="1304045" y="2009582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D0D06ED3-5064-A606-7909-C0B1E08A1326}"/>
              </a:ext>
            </a:extLst>
          </p:cNvPr>
          <p:cNvSpPr/>
          <p:nvPr/>
        </p:nvSpPr>
        <p:spPr>
          <a:xfrm>
            <a:off x="1717559" y="2009582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42382D32-0DEE-B5BE-FD9F-F0D4A83C9989}"/>
              </a:ext>
            </a:extLst>
          </p:cNvPr>
          <p:cNvSpPr/>
          <p:nvPr/>
        </p:nvSpPr>
        <p:spPr>
          <a:xfrm>
            <a:off x="2142559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5E8AE1BA-B44E-3ABD-A2EF-08AF2A0B16F2}"/>
              </a:ext>
            </a:extLst>
          </p:cNvPr>
          <p:cNvSpPr/>
          <p:nvPr/>
        </p:nvSpPr>
        <p:spPr>
          <a:xfrm>
            <a:off x="2561659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70D602AD-BF63-6056-4B21-4020B5D67493}"/>
              </a:ext>
            </a:extLst>
          </p:cNvPr>
          <p:cNvSpPr/>
          <p:nvPr/>
        </p:nvSpPr>
        <p:spPr>
          <a:xfrm>
            <a:off x="2980759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48D1FF4F-50F6-EB15-10FD-ACCE88C9A1AB}"/>
              </a:ext>
            </a:extLst>
          </p:cNvPr>
          <p:cNvSpPr/>
          <p:nvPr/>
        </p:nvSpPr>
        <p:spPr>
          <a:xfrm>
            <a:off x="3399859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908315A8-B046-92BD-D5DE-FBD736394385}"/>
              </a:ext>
            </a:extLst>
          </p:cNvPr>
          <p:cNvSpPr/>
          <p:nvPr/>
        </p:nvSpPr>
        <p:spPr>
          <a:xfrm>
            <a:off x="3818733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51F07D2-1CF4-D0BF-A8D9-A8318001007D}"/>
              </a:ext>
            </a:extLst>
          </p:cNvPr>
          <p:cNvSpPr/>
          <p:nvPr/>
        </p:nvSpPr>
        <p:spPr>
          <a:xfrm>
            <a:off x="4237606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67C606D-1653-D984-5D69-323299000E05}"/>
              </a:ext>
            </a:extLst>
          </p:cNvPr>
          <p:cNvSpPr/>
          <p:nvPr/>
        </p:nvSpPr>
        <p:spPr>
          <a:xfrm>
            <a:off x="4656706" y="2008424"/>
            <a:ext cx="318802" cy="18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E840389B-D2C0-E89D-9B07-2F9A13FC18BE}"/>
              </a:ext>
            </a:extLst>
          </p:cNvPr>
          <p:cNvSpPr txBox="1"/>
          <p:nvPr/>
        </p:nvSpPr>
        <p:spPr>
          <a:xfrm>
            <a:off x="2970322" y="47079"/>
            <a:ext cx="1683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Each chip is 4-bit wide </a:t>
            </a:r>
          </a:p>
          <a:p>
            <a:r>
              <a:rPr lang="en-US" altLang="ko-KR" sz="1050" b="1" dirty="0"/>
              <a:t>x 16-bit deep</a:t>
            </a:r>
            <a:endParaRPr lang="ko-KR" altLang="en-US" sz="1050" b="1" dirty="0"/>
          </a:p>
        </p:txBody>
      </p: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4712E46B-F5F9-A156-4AB6-D917D02BA9E3}"/>
              </a:ext>
            </a:extLst>
          </p:cNvPr>
          <p:cNvCxnSpPr>
            <a:cxnSpLocks/>
            <a:stCxn id="463" idx="1"/>
          </p:cNvCxnSpPr>
          <p:nvPr/>
        </p:nvCxnSpPr>
        <p:spPr>
          <a:xfrm flipV="1">
            <a:off x="2568774" y="387350"/>
            <a:ext cx="0" cy="100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F7E6628D-0171-50AC-F113-E14A93755E63}"/>
              </a:ext>
            </a:extLst>
          </p:cNvPr>
          <p:cNvCxnSpPr>
            <a:stCxn id="463" idx="3"/>
          </p:cNvCxnSpPr>
          <p:nvPr/>
        </p:nvCxnSpPr>
        <p:spPr>
          <a:xfrm flipH="1" flipV="1">
            <a:off x="2873120" y="372533"/>
            <a:ext cx="227" cy="101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연결선: 꺾임 494">
            <a:extLst>
              <a:ext uri="{FF2B5EF4-FFF2-40B4-BE49-F238E27FC236}">
                <a16:creationId xmlns:a16="http://schemas.microsoft.com/office/drawing/2014/main" id="{E6B48CE5-4EBA-6736-916E-E684A535DB74}"/>
              </a:ext>
            </a:extLst>
          </p:cNvPr>
          <p:cNvCxnSpPr>
            <a:stCxn id="485" idx="1"/>
            <a:endCxn id="463" idx="0"/>
          </p:cNvCxnSpPr>
          <p:nvPr/>
        </p:nvCxnSpPr>
        <p:spPr>
          <a:xfrm rot="10800000" flipV="1">
            <a:off x="2721062" y="254827"/>
            <a:ext cx="249261" cy="324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9DC1C2B8-2ABC-8826-9245-041A06E8EC78}"/>
              </a:ext>
            </a:extLst>
          </p:cNvPr>
          <p:cNvCxnSpPr>
            <a:stCxn id="456" idx="3"/>
          </p:cNvCxnSpPr>
          <p:nvPr/>
        </p:nvCxnSpPr>
        <p:spPr>
          <a:xfrm>
            <a:off x="3015762" y="2326682"/>
            <a:ext cx="111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화살표 연결선 499">
            <a:extLst>
              <a:ext uri="{FF2B5EF4-FFF2-40B4-BE49-F238E27FC236}">
                <a16:creationId xmlns:a16="http://schemas.microsoft.com/office/drawing/2014/main" id="{BE06B221-E533-BC6C-138E-4105B39A609B}"/>
              </a:ext>
            </a:extLst>
          </p:cNvPr>
          <p:cNvCxnSpPr>
            <a:stCxn id="456" idx="1"/>
          </p:cNvCxnSpPr>
          <p:nvPr/>
        </p:nvCxnSpPr>
        <p:spPr>
          <a:xfrm flipH="1">
            <a:off x="913539" y="2326682"/>
            <a:ext cx="111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화살표 연결선 501">
            <a:extLst>
              <a:ext uri="{FF2B5EF4-FFF2-40B4-BE49-F238E27FC236}">
                <a16:creationId xmlns:a16="http://schemas.microsoft.com/office/drawing/2014/main" id="{2CB16D67-BD23-D6AD-7FF2-72DBA303AEBB}"/>
              </a:ext>
            </a:extLst>
          </p:cNvPr>
          <p:cNvCxnSpPr>
            <a:stCxn id="454" idx="0"/>
          </p:cNvCxnSpPr>
          <p:nvPr/>
        </p:nvCxnSpPr>
        <p:spPr>
          <a:xfrm flipH="1" flipV="1">
            <a:off x="626005" y="579098"/>
            <a:ext cx="1" cy="5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A30EFFA3-15C6-0275-B79C-06B4D08B0207}"/>
              </a:ext>
            </a:extLst>
          </p:cNvPr>
          <p:cNvCxnSpPr>
            <a:stCxn id="454" idx="2"/>
          </p:cNvCxnSpPr>
          <p:nvPr/>
        </p:nvCxnSpPr>
        <p:spPr>
          <a:xfrm flipH="1">
            <a:off x="626005" y="1602932"/>
            <a:ext cx="1" cy="59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ED5C4FF5-2752-F68E-6542-8ADC3512DA92}"/>
              </a:ext>
            </a:extLst>
          </p:cNvPr>
          <p:cNvSpPr txBox="1"/>
          <p:nvPr/>
        </p:nvSpPr>
        <p:spPr>
          <a:xfrm>
            <a:off x="11046385" y="701273"/>
            <a:ext cx="95288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(40,32,8)</a:t>
            </a:r>
          </a:p>
          <a:p>
            <a:r>
              <a:rPr lang="en-US" altLang="ko-KR" dirty="0"/>
              <a:t>RS  (5,4,8)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44D84AE7-55AE-D7FF-A443-185C55C8AC75}"/>
              </a:ext>
            </a:extLst>
          </p:cNvPr>
          <p:cNvSpPr txBox="1"/>
          <p:nvPr/>
        </p:nvSpPr>
        <p:spPr>
          <a:xfrm>
            <a:off x="10980967" y="2112048"/>
            <a:ext cx="10166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(80,64,16)</a:t>
            </a:r>
          </a:p>
          <a:p>
            <a:r>
              <a:rPr lang="en-US" altLang="ko-KR" dirty="0"/>
              <a:t>RS  (5,4,16)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B44C1225-08A4-0AD3-2B05-DF6068DA8692}"/>
              </a:ext>
            </a:extLst>
          </p:cNvPr>
          <p:cNvSpPr txBox="1"/>
          <p:nvPr/>
        </p:nvSpPr>
        <p:spPr>
          <a:xfrm>
            <a:off x="10829987" y="3559510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(160,128,32)</a:t>
            </a:r>
          </a:p>
          <a:p>
            <a:r>
              <a:rPr lang="en-US" altLang="ko-KR" dirty="0"/>
              <a:t>RS  (5,4,32)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FFBADBFB-9A4E-6F4C-0733-B433DF814593}"/>
              </a:ext>
            </a:extLst>
          </p:cNvPr>
          <p:cNvSpPr/>
          <p:nvPr/>
        </p:nvSpPr>
        <p:spPr>
          <a:xfrm>
            <a:off x="9168493" y="1726848"/>
            <a:ext cx="2890157" cy="106333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E7C1CE5F-A953-E202-8A6E-C8FC0FC9CD71}"/>
              </a:ext>
            </a:extLst>
          </p:cNvPr>
          <p:cNvSpPr/>
          <p:nvPr/>
        </p:nvSpPr>
        <p:spPr>
          <a:xfrm>
            <a:off x="9172050" y="3075813"/>
            <a:ext cx="2890157" cy="18552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34805F7B-97D5-520F-57FA-00104537FCBD}"/>
              </a:ext>
            </a:extLst>
          </p:cNvPr>
          <p:cNvSpPr/>
          <p:nvPr/>
        </p:nvSpPr>
        <p:spPr>
          <a:xfrm>
            <a:off x="9168493" y="4377449"/>
            <a:ext cx="2890157" cy="298422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F8F6D487-50ED-F7E1-8115-3950615F539B}"/>
              </a:ext>
            </a:extLst>
          </p:cNvPr>
          <p:cNvSpPr/>
          <p:nvPr/>
        </p:nvSpPr>
        <p:spPr>
          <a:xfrm>
            <a:off x="9176005" y="5532214"/>
            <a:ext cx="2890157" cy="57428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B5D849B0-52D8-09E1-2547-EC0018A6C672}"/>
              </a:ext>
            </a:extLst>
          </p:cNvPr>
          <p:cNvSpPr/>
          <p:nvPr/>
        </p:nvSpPr>
        <p:spPr>
          <a:xfrm>
            <a:off x="6170983" y="3075813"/>
            <a:ext cx="2890157" cy="18552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C8FE707D-D10B-8BF8-3810-5B13351CF638}"/>
              </a:ext>
            </a:extLst>
          </p:cNvPr>
          <p:cNvSpPr/>
          <p:nvPr/>
        </p:nvSpPr>
        <p:spPr>
          <a:xfrm>
            <a:off x="6167426" y="4377449"/>
            <a:ext cx="2890157" cy="298422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C3D27848-AFAB-8050-1F66-F3D05C34981C}"/>
              </a:ext>
            </a:extLst>
          </p:cNvPr>
          <p:cNvSpPr/>
          <p:nvPr/>
        </p:nvSpPr>
        <p:spPr>
          <a:xfrm>
            <a:off x="6174938" y="5532214"/>
            <a:ext cx="2890157" cy="57428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5BC07AA8-6C69-8BD4-B1E8-0F05728C27F8}"/>
              </a:ext>
            </a:extLst>
          </p:cNvPr>
          <p:cNvSpPr/>
          <p:nvPr/>
        </p:nvSpPr>
        <p:spPr>
          <a:xfrm>
            <a:off x="3175449" y="4377449"/>
            <a:ext cx="2890157" cy="298422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49373E31-EE97-F060-74E2-E9A085C89190}"/>
              </a:ext>
            </a:extLst>
          </p:cNvPr>
          <p:cNvSpPr/>
          <p:nvPr/>
        </p:nvSpPr>
        <p:spPr>
          <a:xfrm>
            <a:off x="3182961" y="5532214"/>
            <a:ext cx="2890157" cy="57428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BEB320E5-C012-9F60-33C5-90017C23C45B}"/>
              </a:ext>
            </a:extLst>
          </p:cNvPr>
          <p:cNvSpPr/>
          <p:nvPr/>
        </p:nvSpPr>
        <p:spPr>
          <a:xfrm>
            <a:off x="181894" y="5524108"/>
            <a:ext cx="2890157" cy="57428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D608F7C-8364-95C0-B969-8BF6C16FEA01}"/>
              </a:ext>
            </a:extLst>
          </p:cNvPr>
          <p:cNvSpPr txBox="1"/>
          <p:nvPr/>
        </p:nvSpPr>
        <p:spPr>
          <a:xfrm>
            <a:off x="10851645" y="4975608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(320,256,64)</a:t>
            </a:r>
          </a:p>
          <a:p>
            <a:r>
              <a:rPr lang="en-US" altLang="ko-KR" dirty="0"/>
              <a:t>RS  (5,4,64)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7A800B94-46FD-23DE-8792-90923BD2A5D8}"/>
              </a:ext>
            </a:extLst>
          </p:cNvPr>
          <p:cNvSpPr txBox="1"/>
          <p:nvPr/>
        </p:nvSpPr>
        <p:spPr>
          <a:xfrm>
            <a:off x="7960316" y="2125444"/>
            <a:ext cx="10166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(80,64,16)</a:t>
            </a:r>
          </a:p>
          <a:p>
            <a:r>
              <a:rPr lang="en-US" altLang="ko-KR" sz="1100" dirty="0"/>
              <a:t>RS  </a:t>
            </a:r>
            <a:r>
              <a:rPr lang="en-US" altLang="ko-KR" sz="1100"/>
              <a:t>(10,8,2)</a:t>
            </a:r>
            <a:endParaRPr lang="en-US" altLang="ko-KR" sz="1100" dirty="0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081E7F68-979D-6E66-3A7A-FEBD05DE3EB1}"/>
              </a:ext>
            </a:extLst>
          </p:cNvPr>
          <p:cNvSpPr txBox="1"/>
          <p:nvPr/>
        </p:nvSpPr>
        <p:spPr>
          <a:xfrm>
            <a:off x="7809336" y="3572906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(160,128,32)</a:t>
            </a:r>
          </a:p>
          <a:p>
            <a:r>
              <a:rPr lang="en-US" altLang="ko-KR" dirty="0"/>
              <a:t>RS  </a:t>
            </a:r>
            <a:r>
              <a:rPr lang="en-US" altLang="ko-KR"/>
              <a:t>(10,8,2)</a:t>
            </a:r>
            <a:endParaRPr lang="en-US" altLang="ko-KR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C6D84FE8-E6D4-C5C6-0851-170968BFCF17}"/>
              </a:ext>
            </a:extLst>
          </p:cNvPr>
          <p:cNvSpPr txBox="1"/>
          <p:nvPr/>
        </p:nvSpPr>
        <p:spPr>
          <a:xfrm>
            <a:off x="7830994" y="4989004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(320,256,64)</a:t>
            </a:r>
          </a:p>
          <a:p>
            <a:r>
              <a:rPr lang="en-US" altLang="ko-KR" dirty="0"/>
              <a:t>RS  </a:t>
            </a:r>
            <a:r>
              <a:rPr lang="en-US" altLang="ko-KR"/>
              <a:t>(10,8,2)</a:t>
            </a:r>
            <a:endParaRPr lang="en-US" altLang="ko-KR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B981C65B-A4D2-50DA-DFB9-30DDC1D40B66}"/>
              </a:ext>
            </a:extLst>
          </p:cNvPr>
          <p:cNvSpPr txBox="1"/>
          <p:nvPr/>
        </p:nvSpPr>
        <p:spPr>
          <a:xfrm>
            <a:off x="4364366" y="6155610"/>
            <a:ext cx="13669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(640,512,128)</a:t>
            </a:r>
          </a:p>
          <a:p>
            <a:r>
              <a:rPr lang="en-US" altLang="ko-KR" dirty="0"/>
              <a:t>RS  (20, 16</a:t>
            </a:r>
            <a:r>
              <a:rPr lang="en-US" altLang="ko-KR"/>
              <a:t>, 4)</a:t>
            </a:r>
            <a:endParaRPr lang="en-US" altLang="ko-KR" dirty="0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8FFA2163-964B-5269-DD6E-16FAF771EC00}"/>
              </a:ext>
            </a:extLst>
          </p:cNvPr>
          <p:cNvSpPr txBox="1"/>
          <p:nvPr/>
        </p:nvSpPr>
        <p:spPr>
          <a:xfrm>
            <a:off x="4820194" y="3546172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(160,128,32)</a:t>
            </a:r>
          </a:p>
          <a:p>
            <a:r>
              <a:rPr lang="en-US" altLang="ko-KR" dirty="0"/>
              <a:t>RS  (20, 16</a:t>
            </a:r>
            <a:r>
              <a:rPr lang="en-US" altLang="ko-KR"/>
              <a:t>, 4)</a:t>
            </a:r>
            <a:endParaRPr lang="en-US" altLang="ko-KR" dirty="0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F19E329C-E6F8-714D-F46F-E2FFF202AF1D}"/>
              </a:ext>
            </a:extLst>
          </p:cNvPr>
          <p:cNvSpPr txBox="1"/>
          <p:nvPr/>
        </p:nvSpPr>
        <p:spPr>
          <a:xfrm>
            <a:off x="4845660" y="4961122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(320,256,64)</a:t>
            </a:r>
          </a:p>
          <a:p>
            <a:r>
              <a:rPr lang="en-US" altLang="ko-KR" dirty="0"/>
              <a:t>RS  (20, 16</a:t>
            </a:r>
            <a:r>
              <a:rPr lang="en-US" altLang="ko-KR"/>
              <a:t>, 4)</a:t>
            </a:r>
            <a:endParaRPr lang="en-US" altLang="ko-KR" dirty="0"/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8B8C6EB7-11BB-0C71-5BDC-690156679E86}"/>
              </a:ext>
            </a:extLst>
          </p:cNvPr>
          <p:cNvSpPr txBox="1"/>
          <p:nvPr/>
        </p:nvSpPr>
        <p:spPr>
          <a:xfrm>
            <a:off x="3964849" y="6164170"/>
            <a:ext cx="5066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2x16</a:t>
            </a:r>
            <a:endParaRPr lang="ko-KR" altLang="en-US" sz="1100" dirty="0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19862C2A-40AB-E966-F1CA-FFC84263D127}"/>
              </a:ext>
            </a:extLst>
          </p:cNvPr>
          <p:cNvSpPr txBox="1"/>
          <p:nvPr/>
        </p:nvSpPr>
        <p:spPr>
          <a:xfrm>
            <a:off x="1876960" y="4966646"/>
            <a:ext cx="117544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(320,256,64)</a:t>
            </a:r>
          </a:p>
          <a:p>
            <a:r>
              <a:rPr lang="en-US" altLang="ko-KR" dirty="0"/>
              <a:t>RS  (40, 32, 8)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8310802A-C243-8FED-93E6-2D43605D6F01}"/>
              </a:ext>
            </a:extLst>
          </p:cNvPr>
          <p:cNvSpPr txBox="1"/>
          <p:nvPr/>
        </p:nvSpPr>
        <p:spPr>
          <a:xfrm>
            <a:off x="1891705" y="6205173"/>
            <a:ext cx="1319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(640,512,128)</a:t>
            </a:r>
          </a:p>
          <a:p>
            <a:r>
              <a:rPr lang="en-US" altLang="ko-KR" dirty="0"/>
              <a:t>RS ( 40, 32</a:t>
            </a:r>
            <a:r>
              <a:rPr lang="en-US" altLang="ko-KR"/>
              <a:t>, 8)</a:t>
            </a:r>
            <a:endParaRPr lang="en-US" altLang="ko-KR" dirty="0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AAEF4E64-6C02-8AEF-C8C8-28CFE8975290}"/>
              </a:ext>
            </a:extLst>
          </p:cNvPr>
          <p:cNvSpPr txBox="1"/>
          <p:nvPr/>
        </p:nvSpPr>
        <p:spPr>
          <a:xfrm>
            <a:off x="1540688" y="6115073"/>
            <a:ext cx="50929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1x16</a:t>
            </a:r>
            <a:endParaRPr lang="ko-KR" altLang="en-US" sz="1100" dirty="0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1BE3CB87-6550-89A1-1D91-6B7CC6050EC8}"/>
              </a:ext>
            </a:extLst>
          </p:cNvPr>
          <p:cNvSpPr txBox="1"/>
          <p:nvPr/>
        </p:nvSpPr>
        <p:spPr>
          <a:xfrm>
            <a:off x="5196821" y="232028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0000FF"/>
                </a:solidFill>
              </a:rPr>
              <a:t>Rank Design</a:t>
            </a:r>
            <a:endParaRPr lang="ko-KR" altLang="en-US" sz="1600" b="1" i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DC842-5F1B-6D03-E004-C9947BB79466}"/>
              </a:ext>
            </a:extLst>
          </p:cNvPr>
          <p:cNvSpPr txBox="1"/>
          <p:nvPr/>
        </p:nvSpPr>
        <p:spPr>
          <a:xfrm>
            <a:off x="7234115" y="585786"/>
            <a:ext cx="101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CW (80,64,16)</a:t>
            </a:r>
          </a:p>
          <a:p>
            <a:r>
              <a:rPr lang="en-US" altLang="ko-KR" sz="700" dirty="0"/>
              <a:t>RS (10,8,8)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18BD57-1D30-9387-54A8-64FF758A6103}"/>
              </a:ext>
            </a:extLst>
          </p:cNvPr>
          <p:cNvGrpSpPr/>
          <p:nvPr/>
        </p:nvGrpSpPr>
        <p:grpSpPr>
          <a:xfrm>
            <a:off x="6849660" y="232384"/>
            <a:ext cx="218758" cy="1109488"/>
            <a:chOff x="5801710" y="637735"/>
            <a:chExt cx="218758" cy="110948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4A6BEE-6EE2-260C-7E5C-CFC9F4E56898}"/>
                </a:ext>
              </a:extLst>
            </p:cNvPr>
            <p:cNvSpPr/>
            <p:nvPr/>
          </p:nvSpPr>
          <p:spPr>
            <a:xfrm>
              <a:off x="5806727" y="637735"/>
              <a:ext cx="208994" cy="11094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9E3B8-CFBA-7FAE-D4B9-77A6F9EF0D39}"/>
                </a:ext>
              </a:extLst>
            </p:cNvPr>
            <p:cNvSpPr/>
            <p:nvPr/>
          </p:nvSpPr>
          <p:spPr>
            <a:xfrm>
              <a:off x="5801710" y="1619071"/>
              <a:ext cx="218758" cy="128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BA4ACF-9C1F-693E-3CAA-4DEB4ED40083}"/>
              </a:ext>
            </a:extLst>
          </p:cNvPr>
          <p:cNvSpPr txBox="1"/>
          <p:nvPr/>
        </p:nvSpPr>
        <p:spPr>
          <a:xfrm>
            <a:off x="6741778" y="27058"/>
            <a:ext cx="439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4x2</a:t>
            </a:r>
            <a:endParaRPr lang="ko-KR" altLang="en-US" sz="11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BE5B69-F8DF-886D-D4FD-A8E234AF485C}"/>
              </a:ext>
            </a:extLst>
          </p:cNvPr>
          <p:cNvGrpSpPr/>
          <p:nvPr/>
        </p:nvGrpSpPr>
        <p:grpSpPr>
          <a:xfrm>
            <a:off x="7284956" y="228053"/>
            <a:ext cx="771337" cy="261610"/>
            <a:chOff x="7449911" y="342900"/>
            <a:chExt cx="771337" cy="2616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D029E6-83F1-1739-BAAE-974A5AC11AF8}"/>
                </a:ext>
              </a:extLst>
            </p:cNvPr>
            <p:cNvSpPr/>
            <p:nvPr/>
          </p:nvSpPr>
          <p:spPr>
            <a:xfrm>
              <a:off x="7449911" y="342900"/>
              <a:ext cx="77133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112EF9-2345-2EAD-7A7B-2B87C6861E9C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7835580" y="342900"/>
              <a:ext cx="0" cy="26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7F2334D-529F-9017-19F5-FCA3259047D0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7449911" y="473705"/>
              <a:ext cx="7713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E34DBD6-BA78-353E-3BD6-51D2A415A243}"/>
                </a:ext>
              </a:extLst>
            </p:cNvPr>
            <p:cNvCxnSpPr/>
            <p:nvPr/>
          </p:nvCxnSpPr>
          <p:spPr>
            <a:xfrm>
              <a:off x="7646242" y="342900"/>
              <a:ext cx="0" cy="26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6A49851-1214-01F9-F796-FDC58955C1B4}"/>
                </a:ext>
              </a:extLst>
            </p:cNvPr>
            <p:cNvCxnSpPr/>
            <p:nvPr/>
          </p:nvCxnSpPr>
          <p:spPr>
            <a:xfrm>
              <a:off x="8031324" y="342900"/>
              <a:ext cx="0" cy="26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6D1157-7ED9-F9F4-02DA-E2753F252CA6}"/>
              </a:ext>
            </a:extLst>
          </p:cNvPr>
          <p:cNvCxnSpPr>
            <a:stCxn id="19" idx="0"/>
            <a:endCxn id="22" idx="1"/>
          </p:cNvCxnSpPr>
          <p:nvPr/>
        </p:nvCxnSpPr>
        <p:spPr>
          <a:xfrm flipV="1">
            <a:off x="6959039" y="358858"/>
            <a:ext cx="325917" cy="85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435499-A96C-72D0-C451-89C721B8F3D8}"/>
              </a:ext>
            </a:extLst>
          </p:cNvPr>
          <p:cNvSpPr txBox="1"/>
          <p:nvPr/>
        </p:nvSpPr>
        <p:spPr>
          <a:xfrm>
            <a:off x="8327427" y="943891"/>
            <a:ext cx="75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Symbol size 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8A035F-EB6D-6DA5-33E8-06D6B3FE9F2A}"/>
              </a:ext>
            </a:extLst>
          </p:cNvPr>
          <p:cNvSpPr txBox="1"/>
          <p:nvPr/>
        </p:nvSpPr>
        <p:spPr>
          <a:xfrm>
            <a:off x="7231342" y="946562"/>
            <a:ext cx="682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Codeword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BA839-1490-0EAF-9698-75AA48992885}"/>
              </a:ext>
            </a:extLst>
          </p:cNvPr>
          <p:cNvSpPr txBox="1"/>
          <p:nvPr/>
        </p:nvSpPr>
        <p:spPr>
          <a:xfrm>
            <a:off x="7794695" y="943891"/>
            <a:ext cx="682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Dataword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A564C4-A338-A25C-A7A3-0C871B82F51A}"/>
              </a:ext>
            </a:extLst>
          </p:cNvPr>
          <p:cNvSpPr txBox="1"/>
          <p:nvPr/>
        </p:nvSpPr>
        <p:spPr>
          <a:xfrm>
            <a:off x="7315142" y="26047"/>
            <a:ext cx="774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 : 4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A87ED-2A9F-E2AB-49F3-90621E1820F7}"/>
              </a:ext>
            </a:extLst>
          </p:cNvPr>
          <p:cNvSpPr txBox="1"/>
          <p:nvPr/>
        </p:nvSpPr>
        <p:spPr>
          <a:xfrm>
            <a:off x="8066671" y="222497"/>
            <a:ext cx="6402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BL : 2</a:t>
            </a:r>
          </a:p>
        </p:txBody>
      </p: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F2690151-E4FB-4976-E55B-12C1DFF0C5E3}"/>
              </a:ext>
            </a:extLst>
          </p:cNvPr>
          <p:cNvCxnSpPr>
            <a:endCxn id="46" idx="0"/>
          </p:cNvCxnSpPr>
          <p:nvPr/>
        </p:nvCxnSpPr>
        <p:spPr>
          <a:xfrm>
            <a:off x="7522703" y="840921"/>
            <a:ext cx="50041" cy="10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01D385C5-3BB7-09F1-8E79-E280ACEE57D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2504" y="844444"/>
            <a:ext cx="523593" cy="9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F83FC7D7-3DA4-7F8B-2021-FF70F07F23B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05409" y="777593"/>
            <a:ext cx="999497" cy="16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6E5B55B4-307C-47DD-94E2-C6CE080FD717}"/>
              </a:ext>
            </a:extLst>
          </p:cNvPr>
          <p:cNvSpPr txBox="1"/>
          <p:nvPr/>
        </p:nvSpPr>
        <p:spPr>
          <a:xfrm>
            <a:off x="7372799" y="6155610"/>
            <a:ext cx="13669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dirty="0"/>
              <a:t>CW (640,512,128)</a:t>
            </a:r>
          </a:p>
          <a:p>
            <a:r>
              <a:rPr lang="en-US" altLang="ko-KR" dirty="0"/>
              <a:t>RS  (20, 16, 32)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BFBAC8E-93AD-4C5D-AC7D-767AAE3BF67F}"/>
              </a:ext>
            </a:extLst>
          </p:cNvPr>
          <p:cNvSpPr txBox="1"/>
          <p:nvPr/>
        </p:nvSpPr>
        <p:spPr>
          <a:xfrm>
            <a:off x="6973282" y="6164170"/>
            <a:ext cx="5066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/>
              <a:t>x16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71A91-008A-45CE-B94B-02B3E37B2195}"/>
              </a:ext>
            </a:extLst>
          </p:cNvPr>
          <p:cNvSpPr/>
          <p:nvPr/>
        </p:nvSpPr>
        <p:spPr>
          <a:xfrm>
            <a:off x="9073260" y="462577"/>
            <a:ext cx="3004242" cy="579126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Chipkill</a:t>
            </a:r>
            <a:r>
              <a:rPr lang="ko-KR" altLang="en-US" sz="2800"/>
              <a:t>이 아니다</a:t>
            </a:r>
            <a:r>
              <a:rPr lang="en-US" altLang="ko-KR" sz="2800"/>
              <a:t>.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F7055-CE01-42A2-BF4D-6C5EBB5F06DB}"/>
                  </a:ext>
                </a:extLst>
              </p:cNvPr>
              <p:cNvSpPr txBox="1"/>
              <p:nvPr/>
            </p:nvSpPr>
            <p:spPr>
              <a:xfrm>
                <a:off x="6518249" y="1769554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F7055-CE01-42A2-BF4D-6C5EBB5F0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49" y="1769554"/>
                <a:ext cx="1022665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FE219757-C2B5-4360-8141-0D4E0C89188E}"/>
                  </a:ext>
                </a:extLst>
              </p:cNvPr>
              <p:cNvSpPr txBox="1"/>
              <p:nvPr/>
            </p:nvSpPr>
            <p:spPr>
              <a:xfrm>
                <a:off x="6565294" y="3234380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FE219757-C2B5-4360-8141-0D4E0C89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94" y="3234380"/>
                <a:ext cx="1022665" cy="369332"/>
              </a:xfrm>
              <a:prstGeom prst="rect">
                <a:avLst/>
              </a:prstGeom>
              <a:blipFill>
                <a:blip r:embed="rId3"/>
                <a:stretch>
                  <a:fillRect l="-595" t="-10000" r="-5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D1BFA08A-BAB2-49ED-A29A-E3194FDB72E3}"/>
                  </a:ext>
                </a:extLst>
              </p:cNvPr>
              <p:cNvSpPr txBox="1"/>
              <p:nvPr/>
            </p:nvSpPr>
            <p:spPr>
              <a:xfrm>
                <a:off x="3135232" y="6116208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D1BFA08A-BAB2-49ED-A29A-E3194FDB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32" y="6116208"/>
                <a:ext cx="1022665" cy="369332"/>
              </a:xfrm>
              <a:prstGeom prst="rect">
                <a:avLst/>
              </a:prstGeom>
              <a:blipFill>
                <a:blip r:embed="rId4"/>
                <a:stretch>
                  <a:fillRect l="-595" t="-8197" r="-11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6F444645-BA2D-4333-B028-E11EEDAE0781}"/>
                  </a:ext>
                </a:extLst>
              </p:cNvPr>
              <p:cNvSpPr txBox="1"/>
              <p:nvPr/>
            </p:nvSpPr>
            <p:spPr>
              <a:xfrm>
                <a:off x="6155076" y="6176628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6F444645-BA2D-4333-B028-E11EEDAE0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76" y="6176628"/>
                <a:ext cx="1022665" cy="369332"/>
              </a:xfrm>
              <a:prstGeom prst="rect">
                <a:avLst/>
              </a:prstGeom>
              <a:blipFill>
                <a:blip r:embed="rId5"/>
                <a:stretch>
                  <a:fillRect l="-1198" t="-8197" r="-1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BE88BF98-69A5-4C1F-9722-ADC61792ED1A}"/>
                  </a:ext>
                </a:extLst>
              </p:cNvPr>
              <p:cNvSpPr txBox="1"/>
              <p:nvPr/>
            </p:nvSpPr>
            <p:spPr>
              <a:xfrm>
                <a:off x="3792857" y="3242734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BE88BF98-69A5-4C1F-9722-ADC61792E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57" y="3242734"/>
                <a:ext cx="1022665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7510A56C-A818-4748-A0ED-8905F47A4A5B}"/>
                  </a:ext>
                </a:extLst>
              </p:cNvPr>
              <p:cNvSpPr txBox="1"/>
              <p:nvPr/>
            </p:nvSpPr>
            <p:spPr>
              <a:xfrm>
                <a:off x="3708491" y="4642923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7510A56C-A818-4748-A0ED-8905F47A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91" y="4642923"/>
                <a:ext cx="1022665" cy="369332"/>
              </a:xfrm>
              <a:prstGeom prst="rect">
                <a:avLst/>
              </a:prstGeom>
              <a:blipFill>
                <a:blip r:embed="rId7"/>
                <a:stretch>
                  <a:fillRect l="-595" t="-10000" r="-5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71361EF0-C3E1-436D-AFD0-E8368DF24720}"/>
                  </a:ext>
                </a:extLst>
              </p:cNvPr>
              <p:cNvSpPr txBox="1"/>
              <p:nvPr/>
            </p:nvSpPr>
            <p:spPr>
              <a:xfrm>
                <a:off x="6708890" y="4794924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71361EF0-C3E1-436D-AFD0-E8368DF2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90" y="4794924"/>
                <a:ext cx="1022665" cy="369332"/>
              </a:xfrm>
              <a:prstGeom prst="rect">
                <a:avLst/>
              </a:prstGeom>
              <a:blipFill>
                <a:blip r:embed="rId8"/>
                <a:stretch>
                  <a:fillRect l="-1198" t="-10000" r="-11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EA43A35-37B9-487D-A94D-00E62B5B66F5}"/>
                  </a:ext>
                </a:extLst>
              </p:cNvPr>
              <p:cNvSpPr txBox="1"/>
              <p:nvPr/>
            </p:nvSpPr>
            <p:spPr>
              <a:xfrm>
                <a:off x="734699" y="4614226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EA43A35-37B9-487D-A94D-00E62B5B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9" y="4614226"/>
                <a:ext cx="1022665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8DF96F6-4B63-4ECF-B3F8-551DA7391365}"/>
                  </a:ext>
                </a:extLst>
              </p:cNvPr>
              <p:cNvSpPr txBox="1"/>
              <p:nvPr/>
            </p:nvSpPr>
            <p:spPr>
              <a:xfrm>
                <a:off x="722219" y="6094235"/>
                <a:ext cx="102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8DF96F6-4B63-4ECF-B3F8-551DA7391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9" y="6094235"/>
                <a:ext cx="1022665" cy="369332"/>
              </a:xfrm>
              <a:prstGeom prst="rect">
                <a:avLst/>
              </a:prstGeom>
              <a:blipFill>
                <a:blip r:embed="rId10"/>
                <a:stretch>
                  <a:fillRect l="-595" t="-10000" r="-5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3B7AAB6F-2C1E-4050-8AD2-8091C5731D71}"/>
              </a:ext>
            </a:extLst>
          </p:cNvPr>
          <p:cNvSpPr/>
          <p:nvPr/>
        </p:nvSpPr>
        <p:spPr>
          <a:xfrm>
            <a:off x="6194628" y="6182018"/>
            <a:ext cx="2650059" cy="48854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GF(2^64) Primitive polynomial </a:t>
            </a:r>
            <a:r>
              <a:rPr lang="ko-KR" altLang="en-US" sz="1400"/>
              <a:t>구현이 어렵다</a:t>
            </a:r>
            <a:r>
              <a:rPr lang="en-US" altLang="ko-KR" sz="1400"/>
              <a:t>.</a:t>
            </a:r>
            <a:endParaRPr lang="en-US" sz="1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38D995-8E03-4E34-ADF4-FE994E676295}"/>
              </a:ext>
            </a:extLst>
          </p:cNvPr>
          <p:cNvSpPr/>
          <p:nvPr/>
        </p:nvSpPr>
        <p:spPr>
          <a:xfrm>
            <a:off x="6111628" y="1659184"/>
            <a:ext cx="2954394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D5D93A4-DAB5-47CF-80BD-4FA0C632C43B}"/>
              </a:ext>
            </a:extLst>
          </p:cNvPr>
          <p:cNvSpPr/>
          <p:nvPr/>
        </p:nvSpPr>
        <p:spPr>
          <a:xfrm>
            <a:off x="3094690" y="3300616"/>
            <a:ext cx="2954394" cy="140656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872FD2B-D1E4-46EE-8E99-1CE486E8662A}"/>
              </a:ext>
            </a:extLst>
          </p:cNvPr>
          <p:cNvSpPr/>
          <p:nvPr/>
        </p:nvSpPr>
        <p:spPr>
          <a:xfrm>
            <a:off x="3125640" y="4641255"/>
            <a:ext cx="2954394" cy="140656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92623654-F510-402E-BD11-E92C49706AE4}"/>
              </a:ext>
            </a:extLst>
          </p:cNvPr>
          <p:cNvSpPr/>
          <p:nvPr/>
        </p:nvSpPr>
        <p:spPr>
          <a:xfrm>
            <a:off x="6094174" y="3108265"/>
            <a:ext cx="2954394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A0875F53-3A66-41E6-805E-BC907CDFEF3F}"/>
              </a:ext>
            </a:extLst>
          </p:cNvPr>
          <p:cNvSpPr/>
          <p:nvPr/>
        </p:nvSpPr>
        <p:spPr>
          <a:xfrm>
            <a:off x="111009" y="4393355"/>
            <a:ext cx="2954394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907A5489-8EB2-466E-90B9-A58ECDE018BE}"/>
              </a:ext>
            </a:extLst>
          </p:cNvPr>
          <p:cNvSpPr/>
          <p:nvPr/>
        </p:nvSpPr>
        <p:spPr>
          <a:xfrm>
            <a:off x="121445" y="5938083"/>
            <a:ext cx="2954394" cy="79938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79003523-2046-4B4C-A6F5-ADAF7157D910}"/>
              </a:ext>
            </a:extLst>
          </p:cNvPr>
          <p:cNvSpPr/>
          <p:nvPr/>
        </p:nvSpPr>
        <p:spPr>
          <a:xfrm>
            <a:off x="3246659" y="6149136"/>
            <a:ext cx="2650059" cy="48854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GF(2^32) </a:t>
            </a:r>
            <a:r>
              <a:rPr lang="ko-KR" altLang="en-US" sz="1400"/>
              <a:t>구현이 어렵다</a:t>
            </a:r>
            <a:r>
              <a:rPr lang="en-US" altLang="ko-KR" sz="1400"/>
              <a:t>.</a:t>
            </a:r>
            <a:endParaRPr lang="en-US" sz="1400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21AD753F-97F3-4DE4-8A66-DD9557F572EB}"/>
              </a:ext>
            </a:extLst>
          </p:cNvPr>
          <p:cNvSpPr/>
          <p:nvPr/>
        </p:nvSpPr>
        <p:spPr>
          <a:xfrm>
            <a:off x="6270036" y="4794923"/>
            <a:ext cx="2724637" cy="127662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GF(2^32) </a:t>
            </a:r>
            <a:r>
              <a:rPr lang="ko-KR" altLang="en-US" sz="1400"/>
              <a:t>구현이 어렵다</a:t>
            </a:r>
            <a:r>
              <a:rPr lang="en-US" altLang="ko-KR" sz="1400"/>
              <a:t>.</a:t>
            </a:r>
            <a:endParaRPr lang="en-US" sz="140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A2A8F94-9B09-452E-8641-CE2FB9F6A70F}"/>
              </a:ext>
            </a:extLst>
          </p:cNvPr>
          <p:cNvSpPr txBox="1"/>
          <p:nvPr/>
        </p:nvSpPr>
        <p:spPr>
          <a:xfrm>
            <a:off x="6505404" y="2304943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SSC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41C523A-166D-4DD7-8831-702723991FDB}"/>
              </a:ext>
            </a:extLst>
          </p:cNvPr>
          <p:cNvSpPr txBox="1"/>
          <p:nvPr/>
        </p:nvSpPr>
        <p:spPr>
          <a:xfrm>
            <a:off x="6507937" y="3717642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SSC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1666BB3E-4335-44E2-87A5-C886D65A04EB}"/>
              </a:ext>
            </a:extLst>
          </p:cNvPr>
          <p:cNvSpPr txBox="1"/>
          <p:nvPr/>
        </p:nvSpPr>
        <p:spPr>
          <a:xfrm>
            <a:off x="3715336" y="3726389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DSC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B716F9FD-6C70-4032-B377-B3BA061AD8EB}"/>
              </a:ext>
            </a:extLst>
          </p:cNvPr>
          <p:cNvSpPr txBox="1"/>
          <p:nvPr/>
        </p:nvSpPr>
        <p:spPr>
          <a:xfrm>
            <a:off x="3743669" y="5070339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DSC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FF891F0B-9491-4AFE-ACF3-1AFF5CE194E8}"/>
              </a:ext>
            </a:extLst>
          </p:cNvPr>
          <p:cNvSpPr txBox="1"/>
          <p:nvPr/>
        </p:nvSpPr>
        <p:spPr>
          <a:xfrm>
            <a:off x="699982" y="5070339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QSC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D53D7E43-B208-4143-B706-50818EE803E1}"/>
              </a:ext>
            </a:extLst>
          </p:cNvPr>
          <p:cNvSpPr txBox="1"/>
          <p:nvPr/>
        </p:nvSpPr>
        <p:spPr>
          <a:xfrm>
            <a:off x="638864" y="6350445"/>
            <a:ext cx="10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QSC</a:t>
            </a:r>
          </a:p>
        </p:txBody>
      </p:sp>
    </p:spTree>
    <p:extLst>
      <p:ext uri="{BB962C8B-B14F-4D97-AF65-F5344CB8AC3E}">
        <p14:creationId xmlns:p14="http://schemas.microsoft.com/office/powerpoint/2010/main" val="207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3C2B0-644E-ED7C-E65D-C9D9BDF56881}"/>
              </a:ext>
            </a:extLst>
          </p:cNvPr>
          <p:cNvSpPr txBox="1"/>
          <p:nvPr/>
        </p:nvSpPr>
        <p:spPr>
          <a:xfrm>
            <a:off x="7014275" y="112513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0000FF"/>
                </a:solidFill>
              </a:rPr>
              <a:t>On-Die Bound</a:t>
            </a:r>
            <a:endParaRPr lang="ko-KR" altLang="en-US" sz="1600" b="1" i="1" dirty="0">
              <a:solidFill>
                <a:srgbClr val="0000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30CCF-296D-5953-D676-637153E9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53" y="3052649"/>
            <a:ext cx="1974893" cy="275762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384B4F-2D0E-0DC7-813B-C5092642004F}"/>
              </a:ext>
            </a:extLst>
          </p:cNvPr>
          <p:cNvGrpSpPr/>
          <p:nvPr/>
        </p:nvGrpSpPr>
        <p:grpSpPr>
          <a:xfrm>
            <a:off x="281762" y="14575"/>
            <a:ext cx="1989247" cy="2777668"/>
            <a:chOff x="281762" y="14575"/>
            <a:chExt cx="1989247" cy="27776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610CF3-A0C6-6017-5EF9-362A9157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762" y="14575"/>
              <a:ext cx="1989247" cy="277766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437547-0797-A31F-3BE6-352F6442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145" y="581317"/>
              <a:ext cx="180109" cy="221092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BA6902-3336-8938-9C11-9ADB471CF555}"/>
              </a:ext>
            </a:extLst>
          </p:cNvPr>
          <p:cNvGrpSpPr/>
          <p:nvPr/>
        </p:nvGrpSpPr>
        <p:grpSpPr>
          <a:xfrm>
            <a:off x="2507890" y="14575"/>
            <a:ext cx="1986356" cy="2777668"/>
            <a:chOff x="2507890" y="14575"/>
            <a:chExt cx="1986356" cy="277766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19C5F78-9D92-B2DC-7425-232B8DD14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7890" y="14575"/>
              <a:ext cx="1986356" cy="277766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0B175E7-667D-854A-E882-2E9AC476D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4336" y="581317"/>
              <a:ext cx="389082" cy="1099705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CA9CCF-2890-A403-2659-C6FB3D684AC4}"/>
              </a:ext>
            </a:extLst>
          </p:cNvPr>
          <p:cNvGrpSpPr/>
          <p:nvPr/>
        </p:nvGrpSpPr>
        <p:grpSpPr>
          <a:xfrm>
            <a:off x="4826800" y="13778"/>
            <a:ext cx="1972588" cy="2778464"/>
            <a:chOff x="4826800" y="13778"/>
            <a:chExt cx="1972588" cy="27784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F9D003-6DF3-9076-2E19-30873570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6800" y="13778"/>
              <a:ext cx="1972588" cy="27784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4245ED-92AE-0309-8BC3-853147576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3240" y="581316"/>
              <a:ext cx="771815" cy="54090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8DB303-E041-576A-72CB-44BB45105135}"/>
              </a:ext>
            </a:extLst>
          </p:cNvPr>
          <p:cNvGrpSpPr/>
          <p:nvPr/>
        </p:nvGrpSpPr>
        <p:grpSpPr>
          <a:xfrm>
            <a:off x="281761" y="2792241"/>
            <a:ext cx="1906995" cy="4048985"/>
            <a:chOff x="281761" y="2792241"/>
            <a:chExt cx="1906995" cy="404898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CDCEE59-5C00-9F21-C299-D01E52CC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761" y="2792241"/>
              <a:ext cx="1906995" cy="404898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DBABD30-DD6C-02E0-A2C5-26FA3CD57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4909" y="3265055"/>
              <a:ext cx="180108" cy="357155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E4C20A0-B788-469F-14F4-BA09E24D7B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8954" y="3620943"/>
            <a:ext cx="389082" cy="21893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503585-452B-29A5-9A35-1CC6F5B3964C}"/>
              </a:ext>
            </a:extLst>
          </p:cNvPr>
          <p:cNvGrpSpPr/>
          <p:nvPr/>
        </p:nvGrpSpPr>
        <p:grpSpPr>
          <a:xfrm>
            <a:off x="4824842" y="3052649"/>
            <a:ext cx="1957795" cy="2757625"/>
            <a:chOff x="4824842" y="3052649"/>
            <a:chExt cx="1957795" cy="27576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68501A-815D-E23B-77A0-8FAEA0E6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24842" y="3052649"/>
              <a:ext cx="1957795" cy="275762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4D6847-4868-B2B8-19FD-3B96CC924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33240" y="3620943"/>
              <a:ext cx="771815" cy="108036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94D8299-7EA5-4D8B-84CA-72324063BDF7}"/>
              </a:ext>
            </a:extLst>
          </p:cNvPr>
          <p:cNvSpPr txBox="1"/>
          <p:nvPr/>
        </p:nvSpPr>
        <p:spPr>
          <a:xfrm>
            <a:off x="9093446" y="4129377"/>
            <a:ext cx="204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/>
              <a:t>On-Die Un-Bound</a:t>
            </a:r>
            <a:endParaRPr lang="ko-KR" altLang="en-US" sz="16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65D71-A480-4278-ABD5-9F1CD695E1E6}"/>
              </a:ext>
            </a:extLst>
          </p:cNvPr>
          <p:cNvSpPr txBox="1"/>
          <p:nvPr/>
        </p:nvSpPr>
        <p:spPr>
          <a:xfrm>
            <a:off x="9226900" y="4467931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이것도 추가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2411C7-2033-44CD-8C07-2021D4202577}"/>
              </a:ext>
            </a:extLst>
          </p:cNvPr>
          <p:cNvSpPr txBox="1"/>
          <p:nvPr/>
        </p:nvSpPr>
        <p:spPr>
          <a:xfrm>
            <a:off x="2970619" y="-369332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x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313825-054B-4507-A5DD-DCB1083346A1}"/>
              </a:ext>
            </a:extLst>
          </p:cNvPr>
          <p:cNvSpPr txBox="1"/>
          <p:nvPr/>
        </p:nvSpPr>
        <p:spPr>
          <a:xfrm>
            <a:off x="5333088" y="-369332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x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2A0D3-7434-4436-962C-AED4653208A4}"/>
              </a:ext>
            </a:extLst>
          </p:cNvPr>
          <p:cNvSpPr txBox="1"/>
          <p:nvPr/>
        </p:nvSpPr>
        <p:spPr>
          <a:xfrm>
            <a:off x="1395022" y="2697634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x 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A021F-2BDD-41A5-9775-F97F803ACD4E}"/>
              </a:ext>
            </a:extLst>
          </p:cNvPr>
          <p:cNvSpPr txBox="1"/>
          <p:nvPr/>
        </p:nvSpPr>
        <p:spPr>
          <a:xfrm>
            <a:off x="3219528" y="2840366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x 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4C9FA-32B4-40A3-A0A1-EEE9D4C48249}"/>
              </a:ext>
            </a:extLst>
          </p:cNvPr>
          <p:cNvSpPr txBox="1"/>
          <p:nvPr/>
        </p:nvSpPr>
        <p:spPr>
          <a:xfrm>
            <a:off x="5533047" y="2836814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x 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7B7A4-179B-40BA-8685-4DBF5FD36BA2}"/>
              </a:ext>
            </a:extLst>
          </p:cNvPr>
          <p:cNvSpPr txBox="1"/>
          <p:nvPr/>
        </p:nvSpPr>
        <p:spPr>
          <a:xfrm>
            <a:off x="948779" y="-216932"/>
            <a:ext cx="9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x 16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595F08-4C21-475A-9436-6400EDD64135}"/>
              </a:ext>
            </a:extLst>
          </p:cNvPr>
          <p:cNvSpPr/>
          <p:nvPr/>
        </p:nvSpPr>
        <p:spPr>
          <a:xfrm>
            <a:off x="7107381" y="1271847"/>
            <a:ext cx="1546167" cy="6816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16bit bound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37973A3-61C6-4080-86A1-ADA95336AA79}"/>
              </a:ext>
            </a:extLst>
          </p:cNvPr>
          <p:cNvSpPr/>
          <p:nvPr/>
        </p:nvSpPr>
        <p:spPr>
          <a:xfrm>
            <a:off x="7107381" y="3911138"/>
            <a:ext cx="1546167" cy="6816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32bit bound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9255245-86BB-4DDE-8FB1-5523D9F5474B}"/>
              </a:ext>
            </a:extLst>
          </p:cNvPr>
          <p:cNvSpPr/>
          <p:nvPr/>
        </p:nvSpPr>
        <p:spPr>
          <a:xfrm>
            <a:off x="2400371" y="872949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F486CD-5414-481B-9649-9194327C1B55}"/>
              </a:ext>
            </a:extLst>
          </p:cNvPr>
          <p:cNvSpPr/>
          <p:nvPr/>
        </p:nvSpPr>
        <p:spPr>
          <a:xfrm>
            <a:off x="152400" y="831671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3EDFED-747C-4267-A009-B6FFEB26A50C}"/>
              </a:ext>
            </a:extLst>
          </p:cNvPr>
          <p:cNvSpPr/>
          <p:nvPr/>
        </p:nvSpPr>
        <p:spPr>
          <a:xfrm>
            <a:off x="4742134" y="872949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E6A34E6-96DD-44D0-9DA6-B8D739BE3B0C}"/>
              </a:ext>
            </a:extLst>
          </p:cNvPr>
          <p:cNvSpPr/>
          <p:nvPr/>
        </p:nvSpPr>
        <p:spPr>
          <a:xfrm>
            <a:off x="252729" y="3958166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1E6A300-9802-40BC-9A86-9F79D727383D}"/>
              </a:ext>
            </a:extLst>
          </p:cNvPr>
          <p:cNvSpPr/>
          <p:nvPr/>
        </p:nvSpPr>
        <p:spPr>
          <a:xfrm>
            <a:off x="2357838" y="3767606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2EE726-7EC7-4602-9DD7-5DAFB9ED6516}"/>
              </a:ext>
            </a:extLst>
          </p:cNvPr>
          <p:cNvSpPr/>
          <p:nvPr/>
        </p:nvSpPr>
        <p:spPr>
          <a:xfrm>
            <a:off x="4710464" y="3767606"/>
            <a:ext cx="2199897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0573B-2B48-13D3-A8B1-56629E94BA3D}"/>
              </a:ext>
            </a:extLst>
          </p:cNvPr>
          <p:cNvSpPr txBox="1"/>
          <p:nvPr/>
        </p:nvSpPr>
        <p:spPr>
          <a:xfrm>
            <a:off x="4400550" y="-32678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>
                <a:solidFill>
                  <a:srgbClr val="0000FF"/>
                </a:solidFill>
              </a:rPr>
              <a:t>Error Types</a:t>
            </a:r>
            <a:endParaRPr lang="ko-KR" altLang="en-US" sz="1600" b="1" i="1" dirty="0">
              <a:solidFill>
                <a:srgbClr val="0000FF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788880-35C2-B83E-5A54-69EEC0CC6F6C}"/>
              </a:ext>
            </a:extLst>
          </p:cNvPr>
          <p:cNvGrpSpPr/>
          <p:nvPr/>
        </p:nvGrpSpPr>
        <p:grpSpPr>
          <a:xfrm>
            <a:off x="441431" y="497780"/>
            <a:ext cx="981378" cy="2604761"/>
            <a:chOff x="441431" y="731498"/>
            <a:chExt cx="1056769" cy="28048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EE0EC5-E752-80E5-1F72-BDB8F0E59817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CFE0D0-9ABF-4A3D-AA33-4879B4A099B1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98A36F8-5374-047C-D769-0CB9BEC72B9F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34AB6C1-06A9-FBE8-37E7-F22B691269FA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0734CDA9-A6A5-9124-18BE-60F285027ADF}"/>
              </a:ext>
            </a:extLst>
          </p:cNvPr>
          <p:cNvSpPr/>
          <p:nvPr/>
        </p:nvSpPr>
        <p:spPr>
          <a:xfrm>
            <a:off x="441431" y="283232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C2A6428-6A3A-CFD7-9BC1-4C4DB38D13E2}"/>
              </a:ext>
            </a:extLst>
          </p:cNvPr>
          <p:cNvGrpSpPr/>
          <p:nvPr/>
        </p:nvGrpSpPr>
        <p:grpSpPr>
          <a:xfrm>
            <a:off x="2284131" y="496735"/>
            <a:ext cx="981378" cy="2604761"/>
            <a:chOff x="441431" y="731498"/>
            <a:chExt cx="1056769" cy="280486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A913C4-D2A6-FB2E-FC14-9BF7DCCA7017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6A6D8C1-B2EE-F8B4-D801-E98E0520D9F7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A295D9A-4E52-88A1-7AFC-6FBE50F758A9}"/>
                </a:ext>
              </a:extLst>
            </p:cNvPr>
            <p:cNvCxnSpPr>
              <a:stCxn id="68" idx="0"/>
              <a:endCxn id="68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66BB82C-44C5-AB52-C561-128BF10CA8F4}"/>
                </a:ext>
              </a:extLst>
            </p:cNvPr>
            <p:cNvCxnSpPr>
              <a:stCxn id="69" idx="0"/>
              <a:endCxn id="69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곱하기 기호 71">
            <a:extLst>
              <a:ext uri="{FF2B5EF4-FFF2-40B4-BE49-F238E27FC236}">
                <a16:creationId xmlns:a16="http://schemas.microsoft.com/office/drawing/2014/main" id="{A0F408F3-D292-7DAA-B1DD-16DF5DA83C83}"/>
              </a:ext>
            </a:extLst>
          </p:cNvPr>
          <p:cNvSpPr/>
          <p:nvPr/>
        </p:nvSpPr>
        <p:spPr>
          <a:xfrm>
            <a:off x="2284131" y="283128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FBEDEF4A-38EE-798D-7C30-75B1FEBA6E13}"/>
              </a:ext>
            </a:extLst>
          </p:cNvPr>
          <p:cNvSpPr/>
          <p:nvPr/>
        </p:nvSpPr>
        <p:spPr>
          <a:xfrm>
            <a:off x="2529473" y="283128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AB3B5E8-FB54-1374-DB67-8E4DCDB35A4C}"/>
              </a:ext>
            </a:extLst>
          </p:cNvPr>
          <p:cNvGrpSpPr/>
          <p:nvPr/>
        </p:nvGrpSpPr>
        <p:grpSpPr>
          <a:xfrm>
            <a:off x="5834085" y="549740"/>
            <a:ext cx="981378" cy="2604761"/>
            <a:chOff x="441431" y="731498"/>
            <a:chExt cx="1056769" cy="280486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0FAD5B-6566-CA5A-37EA-B88B1F4D7BDB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75CA64C-D1C0-D2E6-F456-3EADC42E2EAE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D9D60AF-E26C-A39E-2581-E9572E2010CA}"/>
                </a:ext>
              </a:extLst>
            </p:cNvPr>
            <p:cNvCxnSpPr>
              <a:stCxn id="75" idx="0"/>
              <a:endCxn id="75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C7E7397-BA4E-782F-CE3C-55C2DF70FD41}"/>
                </a:ext>
              </a:extLst>
            </p:cNvPr>
            <p:cNvCxnSpPr>
              <a:stCxn id="76" idx="0"/>
              <a:endCxn id="76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곱하기 기호 78">
            <a:extLst>
              <a:ext uri="{FF2B5EF4-FFF2-40B4-BE49-F238E27FC236}">
                <a16:creationId xmlns:a16="http://schemas.microsoft.com/office/drawing/2014/main" id="{841746D2-0748-99AC-B2EA-4564B5CFDC11}"/>
              </a:ext>
            </a:extLst>
          </p:cNvPr>
          <p:cNvSpPr/>
          <p:nvPr/>
        </p:nvSpPr>
        <p:spPr>
          <a:xfrm>
            <a:off x="5834085" y="288428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곱하기 기호 79">
            <a:extLst>
              <a:ext uri="{FF2B5EF4-FFF2-40B4-BE49-F238E27FC236}">
                <a16:creationId xmlns:a16="http://schemas.microsoft.com/office/drawing/2014/main" id="{3041A141-E0D0-E42E-9715-B365D22C927C}"/>
              </a:ext>
            </a:extLst>
          </p:cNvPr>
          <p:cNvSpPr/>
          <p:nvPr/>
        </p:nvSpPr>
        <p:spPr>
          <a:xfrm>
            <a:off x="6079428" y="288428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곱하기 기호 80">
            <a:extLst>
              <a:ext uri="{FF2B5EF4-FFF2-40B4-BE49-F238E27FC236}">
                <a16:creationId xmlns:a16="http://schemas.microsoft.com/office/drawing/2014/main" id="{B58C9B72-1BE3-A0C2-7312-62C3B24C8111}"/>
              </a:ext>
            </a:extLst>
          </p:cNvPr>
          <p:cNvSpPr/>
          <p:nvPr/>
        </p:nvSpPr>
        <p:spPr>
          <a:xfrm>
            <a:off x="6319456" y="2884259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DC42EEF7-C75B-9A84-2DC4-7A7F6C349CBF}"/>
              </a:ext>
            </a:extLst>
          </p:cNvPr>
          <p:cNvSpPr/>
          <p:nvPr/>
        </p:nvSpPr>
        <p:spPr>
          <a:xfrm>
            <a:off x="6559479" y="2884259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8AE8EB8-442E-D6EA-D0A9-979D2F55A785}"/>
              </a:ext>
            </a:extLst>
          </p:cNvPr>
          <p:cNvGrpSpPr/>
          <p:nvPr/>
        </p:nvGrpSpPr>
        <p:grpSpPr>
          <a:xfrm>
            <a:off x="8317079" y="464445"/>
            <a:ext cx="981378" cy="2604761"/>
            <a:chOff x="441431" y="731498"/>
            <a:chExt cx="1056769" cy="280486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8DDA0E9-C7F6-B416-AB2F-48C3C3057396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21B53C-60B8-3FF2-9391-C4F93EC069B9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47FB575-5A03-9D76-C4A1-020A99D34CFC}"/>
                </a:ext>
              </a:extLst>
            </p:cNvPr>
            <p:cNvCxnSpPr>
              <a:stCxn id="84" idx="0"/>
              <a:endCxn id="84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D37029C-D43A-AB3E-920F-1A9378D0FB35}"/>
                </a:ext>
              </a:extLst>
            </p:cNvPr>
            <p:cNvCxnSpPr>
              <a:stCxn id="85" idx="0"/>
              <a:endCxn id="85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F13F1943-54D1-80A2-092E-04E6556D4026}"/>
              </a:ext>
            </a:extLst>
          </p:cNvPr>
          <p:cNvSpPr/>
          <p:nvPr/>
        </p:nvSpPr>
        <p:spPr>
          <a:xfrm>
            <a:off x="8312950" y="2815296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곱하기 기호 88">
            <a:extLst>
              <a:ext uri="{FF2B5EF4-FFF2-40B4-BE49-F238E27FC236}">
                <a16:creationId xmlns:a16="http://schemas.microsoft.com/office/drawing/2014/main" id="{6F85BDF5-9D3C-CAD9-EA4B-603654619266}"/>
              </a:ext>
            </a:extLst>
          </p:cNvPr>
          <p:cNvSpPr/>
          <p:nvPr/>
        </p:nvSpPr>
        <p:spPr>
          <a:xfrm>
            <a:off x="8558293" y="2815296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곱하기 기호 89">
            <a:extLst>
              <a:ext uri="{FF2B5EF4-FFF2-40B4-BE49-F238E27FC236}">
                <a16:creationId xmlns:a16="http://schemas.microsoft.com/office/drawing/2014/main" id="{FF15108D-C9F0-A802-49B7-CBB6C360A8DB}"/>
              </a:ext>
            </a:extLst>
          </p:cNvPr>
          <p:cNvSpPr/>
          <p:nvPr/>
        </p:nvSpPr>
        <p:spPr>
          <a:xfrm>
            <a:off x="8798321" y="281527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곱하기 기호 91">
            <a:extLst>
              <a:ext uri="{FF2B5EF4-FFF2-40B4-BE49-F238E27FC236}">
                <a16:creationId xmlns:a16="http://schemas.microsoft.com/office/drawing/2014/main" id="{A256B6E5-2F35-6164-C397-C2F9D499AABC}"/>
              </a:ext>
            </a:extLst>
          </p:cNvPr>
          <p:cNvSpPr/>
          <p:nvPr/>
        </p:nvSpPr>
        <p:spPr>
          <a:xfrm>
            <a:off x="8312950" y="2581506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곱하기 기호 93">
            <a:extLst>
              <a:ext uri="{FF2B5EF4-FFF2-40B4-BE49-F238E27FC236}">
                <a16:creationId xmlns:a16="http://schemas.microsoft.com/office/drawing/2014/main" id="{15FEB75D-3D4E-FB8E-6F4C-3A1419378142}"/>
              </a:ext>
            </a:extLst>
          </p:cNvPr>
          <p:cNvSpPr/>
          <p:nvPr/>
        </p:nvSpPr>
        <p:spPr>
          <a:xfrm>
            <a:off x="8798321" y="258148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곱하기 기호 94">
            <a:extLst>
              <a:ext uri="{FF2B5EF4-FFF2-40B4-BE49-F238E27FC236}">
                <a16:creationId xmlns:a16="http://schemas.microsoft.com/office/drawing/2014/main" id="{4A37CBF6-189E-7DEE-C61D-7923329FF2CC}"/>
              </a:ext>
            </a:extLst>
          </p:cNvPr>
          <p:cNvSpPr/>
          <p:nvPr/>
        </p:nvSpPr>
        <p:spPr>
          <a:xfrm>
            <a:off x="9038344" y="258148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곱하기 기호 95">
            <a:extLst>
              <a:ext uri="{FF2B5EF4-FFF2-40B4-BE49-F238E27FC236}">
                <a16:creationId xmlns:a16="http://schemas.microsoft.com/office/drawing/2014/main" id="{33AFDC59-8407-4D36-8E1E-40C7F1EAE7E4}"/>
              </a:ext>
            </a:extLst>
          </p:cNvPr>
          <p:cNvSpPr/>
          <p:nvPr/>
        </p:nvSpPr>
        <p:spPr>
          <a:xfrm>
            <a:off x="8309849" y="2366082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곱하기 기호 96">
            <a:extLst>
              <a:ext uri="{FF2B5EF4-FFF2-40B4-BE49-F238E27FC236}">
                <a16:creationId xmlns:a16="http://schemas.microsoft.com/office/drawing/2014/main" id="{DB921305-08A0-B1D0-813F-0BAFB5AC4A7E}"/>
              </a:ext>
            </a:extLst>
          </p:cNvPr>
          <p:cNvSpPr/>
          <p:nvPr/>
        </p:nvSpPr>
        <p:spPr>
          <a:xfrm>
            <a:off x="8555192" y="2366082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곱하기 기호 98">
            <a:extLst>
              <a:ext uri="{FF2B5EF4-FFF2-40B4-BE49-F238E27FC236}">
                <a16:creationId xmlns:a16="http://schemas.microsoft.com/office/drawing/2014/main" id="{3CF7B5DC-3E8B-F3CA-6F98-2BB02FAACC84}"/>
              </a:ext>
            </a:extLst>
          </p:cNvPr>
          <p:cNvSpPr/>
          <p:nvPr/>
        </p:nvSpPr>
        <p:spPr>
          <a:xfrm>
            <a:off x="9035243" y="2366056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하기 기호 99">
            <a:extLst>
              <a:ext uri="{FF2B5EF4-FFF2-40B4-BE49-F238E27FC236}">
                <a16:creationId xmlns:a16="http://schemas.microsoft.com/office/drawing/2014/main" id="{DDD96886-5309-0E55-3FCD-2C4C49B1427D}"/>
              </a:ext>
            </a:extLst>
          </p:cNvPr>
          <p:cNvSpPr/>
          <p:nvPr/>
        </p:nvSpPr>
        <p:spPr>
          <a:xfrm>
            <a:off x="8309849" y="107853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하기 기호 100">
            <a:extLst>
              <a:ext uri="{FF2B5EF4-FFF2-40B4-BE49-F238E27FC236}">
                <a16:creationId xmlns:a16="http://schemas.microsoft.com/office/drawing/2014/main" id="{66BA5F8B-F845-EBC8-4300-1996BCEE401F}"/>
              </a:ext>
            </a:extLst>
          </p:cNvPr>
          <p:cNvSpPr/>
          <p:nvPr/>
        </p:nvSpPr>
        <p:spPr>
          <a:xfrm>
            <a:off x="8555192" y="107853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곱하기 기호 101">
            <a:extLst>
              <a:ext uri="{FF2B5EF4-FFF2-40B4-BE49-F238E27FC236}">
                <a16:creationId xmlns:a16="http://schemas.microsoft.com/office/drawing/2014/main" id="{DFD1DE93-2ABD-8DD4-B760-70D34F48E0FC}"/>
              </a:ext>
            </a:extLst>
          </p:cNvPr>
          <p:cNvSpPr/>
          <p:nvPr/>
        </p:nvSpPr>
        <p:spPr>
          <a:xfrm>
            <a:off x="8795220" y="1078509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곱하기 기호 102">
            <a:extLst>
              <a:ext uri="{FF2B5EF4-FFF2-40B4-BE49-F238E27FC236}">
                <a16:creationId xmlns:a16="http://schemas.microsoft.com/office/drawing/2014/main" id="{0059700F-8539-42BE-43DF-6F5748A1E1CE}"/>
              </a:ext>
            </a:extLst>
          </p:cNvPr>
          <p:cNvSpPr/>
          <p:nvPr/>
        </p:nvSpPr>
        <p:spPr>
          <a:xfrm>
            <a:off x="9035243" y="1078509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5D5674-B4B5-4A62-1745-BD0BE002A845}"/>
              </a:ext>
            </a:extLst>
          </p:cNvPr>
          <p:cNvSpPr txBox="1"/>
          <p:nvPr/>
        </p:nvSpPr>
        <p:spPr>
          <a:xfrm>
            <a:off x="682993" y="3108502"/>
            <a:ext cx="739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1-bit</a:t>
            </a:r>
            <a:endParaRPr lang="ko-KR" altLang="en-US" sz="1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C36B25-7CD6-3CAC-8846-783274AE278D}"/>
              </a:ext>
            </a:extLst>
          </p:cNvPr>
          <p:cNvSpPr txBox="1"/>
          <p:nvPr/>
        </p:nvSpPr>
        <p:spPr>
          <a:xfrm>
            <a:off x="8009412" y="3103552"/>
            <a:ext cx="1475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</a:t>
            </a:r>
            <a:r>
              <a:rPr lang="en-US" altLang="ko-KR" sz="1000" b="1"/>
              <a:t>.</a:t>
            </a:r>
            <a:r>
              <a:rPr lang="ko-KR" altLang="en-US" sz="1000" b="1"/>
              <a:t> </a:t>
            </a:r>
            <a:r>
              <a:rPr lang="en-US" altLang="ko-KR" sz="1000" b="1"/>
              <a:t>Chip (All random)</a:t>
            </a:r>
            <a:endParaRPr lang="ko-KR" altLang="en-US" sz="1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DE964A-4D58-5143-3604-A167404D5FE3}"/>
              </a:ext>
            </a:extLst>
          </p:cNvPr>
          <p:cNvSpPr txBox="1"/>
          <p:nvPr/>
        </p:nvSpPr>
        <p:spPr>
          <a:xfrm>
            <a:off x="5765809" y="3136330"/>
            <a:ext cx="214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4. 1-word</a:t>
            </a:r>
            <a:r>
              <a:rPr lang="en-US" altLang="ko-KR" sz="1000" dirty="0"/>
              <a:t> (all 4bits)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같은 </a:t>
            </a:r>
            <a:r>
              <a:rPr lang="en-US" altLang="ko-KR" sz="1000" dirty="0"/>
              <a:t>BL </a:t>
            </a:r>
            <a:r>
              <a:rPr lang="ko-KR" altLang="en-US" sz="1000" dirty="0"/>
              <a:t>내 </a:t>
            </a:r>
            <a:r>
              <a:rPr lang="en-US" altLang="ko-KR" sz="1000" dirty="0"/>
              <a:t>4bit , BL </a:t>
            </a:r>
            <a:r>
              <a:rPr lang="ko-KR" altLang="en-US" sz="1000" dirty="0"/>
              <a:t>은 </a:t>
            </a:r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63FEBD-28BB-0BFF-8E3B-6205F6D957BC}"/>
              </a:ext>
            </a:extLst>
          </p:cNvPr>
          <p:cNvSpPr txBox="1"/>
          <p:nvPr/>
        </p:nvSpPr>
        <p:spPr>
          <a:xfrm>
            <a:off x="2186206" y="3131906"/>
            <a:ext cx="1423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/>
              <a:t>. Bounded-muti-bit</a:t>
            </a:r>
            <a:endParaRPr lang="en-US" altLang="ko-KR" sz="1000" b="1"/>
          </a:p>
          <a:p>
            <a:r>
              <a:rPr lang="en-US" altLang="ko-KR" sz="1000" b="1"/>
              <a:t>(Parity </a:t>
            </a:r>
            <a:r>
              <a:rPr lang="ko-KR" altLang="en-US" sz="1000" b="1"/>
              <a:t>제외</a:t>
            </a:r>
            <a:r>
              <a:rPr lang="en-US" altLang="ko-KR" sz="1000" b="1"/>
              <a:t>)</a:t>
            </a:r>
          </a:p>
          <a:p>
            <a:r>
              <a:rPr lang="en-US" altLang="ko-KR" sz="1000" b="1"/>
              <a:t>(Bound</a:t>
            </a:r>
            <a:r>
              <a:rPr lang="ko-KR" altLang="en-US" sz="1000" b="1"/>
              <a:t>는 </a:t>
            </a:r>
            <a:r>
              <a:rPr lang="en-US" altLang="ko-KR" sz="1000" b="1"/>
              <a:t>random)</a:t>
            </a:r>
            <a:endParaRPr lang="ko-KR" altLang="en-US" sz="1000" b="1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1E6760C-27EE-93CD-D0B5-4FB59948C42F}"/>
              </a:ext>
            </a:extLst>
          </p:cNvPr>
          <p:cNvGrpSpPr/>
          <p:nvPr/>
        </p:nvGrpSpPr>
        <p:grpSpPr>
          <a:xfrm>
            <a:off x="2256411" y="3738820"/>
            <a:ext cx="981378" cy="2604761"/>
            <a:chOff x="441431" y="731498"/>
            <a:chExt cx="1056769" cy="2804861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76A63B7-336E-CF57-A566-11879CFFC6AF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AA6207B-FD56-3588-EE86-008BC10E46FE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AA4F659-6381-F8AC-65AF-30B09DCB03FE}"/>
                </a:ext>
              </a:extLst>
            </p:cNvPr>
            <p:cNvCxnSpPr>
              <a:stCxn id="138" idx="0"/>
              <a:endCxn id="138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955181F-F1C5-A355-C7DF-D61CE31D272B}"/>
                </a:ext>
              </a:extLst>
            </p:cNvPr>
            <p:cNvCxnSpPr>
              <a:stCxn id="139" idx="0"/>
              <a:endCxn id="139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곱하기 기호 141">
            <a:extLst>
              <a:ext uri="{FF2B5EF4-FFF2-40B4-BE49-F238E27FC236}">
                <a16:creationId xmlns:a16="http://schemas.microsoft.com/office/drawing/2014/main" id="{FDDBF8E7-6407-DE3B-220C-2BE73423431F}"/>
              </a:ext>
            </a:extLst>
          </p:cNvPr>
          <p:cNvSpPr/>
          <p:nvPr/>
        </p:nvSpPr>
        <p:spPr>
          <a:xfrm>
            <a:off x="2256411" y="607336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곱하기 기호 142">
            <a:extLst>
              <a:ext uri="{FF2B5EF4-FFF2-40B4-BE49-F238E27FC236}">
                <a16:creationId xmlns:a16="http://schemas.microsoft.com/office/drawing/2014/main" id="{81F6FE47-234C-4BBD-313B-50EA856F2259}"/>
              </a:ext>
            </a:extLst>
          </p:cNvPr>
          <p:cNvSpPr/>
          <p:nvPr/>
        </p:nvSpPr>
        <p:spPr>
          <a:xfrm>
            <a:off x="2245307" y="5839601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곱하기 기호 143">
            <a:extLst>
              <a:ext uri="{FF2B5EF4-FFF2-40B4-BE49-F238E27FC236}">
                <a16:creationId xmlns:a16="http://schemas.microsoft.com/office/drawing/2014/main" id="{B12FDB48-ED3B-7CA2-AFAE-9D8D1AAECD61}"/>
              </a:ext>
            </a:extLst>
          </p:cNvPr>
          <p:cNvSpPr/>
          <p:nvPr/>
        </p:nvSpPr>
        <p:spPr>
          <a:xfrm>
            <a:off x="2231102" y="5625566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곱하기 기호 144">
            <a:extLst>
              <a:ext uri="{FF2B5EF4-FFF2-40B4-BE49-F238E27FC236}">
                <a16:creationId xmlns:a16="http://schemas.microsoft.com/office/drawing/2014/main" id="{8F26CD6A-DC88-5D18-6355-7CE8D03DE9E4}"/>
              </a:ext>
            </a:extLst>
          </p:cNvPr>
          <p:cNvSpPr/>
          <p:nvPr/>
        </p:nvSpPr>
        <p:spPr>
          <a:xfrm>
            <a:off x="2238157" y="433663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2D7C7C-6F05-9952-C560-EA2FDA8F7735}"/>
              </a:ext>
            </a:extLst>
          </p:cNvPr>
          <p:cNvSpPr txBox="1"/>
          <p:nvPr/>
        </p:nvSpPr>
        <p:spPr>
          <a:xfrm>
            <a:off x="2221307" y="6347570"/>
            <a:ext cx="147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r>
              <a:rPr lang="en-US" altLang="ko-KR" sz="1000"/>
              <a:t>. </a:t>
            </a:r>
            <a:r>
              <a:rPr lang="en-US" altLang="ko-KR" sz="1000" dirty="0"/>
              <a:t>1Pin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+ 1bit (un-bound)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147" name="곱하기 기호 146">
            <a:extLst>
              <a:ext uri="{FF2B5EF4-FFF2-40B4-BE49-F238E27FC236}">
                <a16:creationId xmlns:a16="http://schemas.microsoft.com/office/drawing/2014/main" id="{FA1C7490-D516-9FE9-6977-44C46D9A45A9}"/>
              </a:ext>
            </a:extLst>
          </p:cNvPr>
          <p:cNvSpPr/>
          <p:nvPr/>
        </p:nvSpPr>
        <p:spPr>
          <a:xfrm>
            <a:off x="2764797" y="566033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783E13F-79BC-00B3-57BF-A6A7E0BB0BE3}"/>
              </a:ext>
            </a:extLst>
          </p:cNvPr>
          <p:cNvGrpSpPr/>
          <p:nvPr/>
        </p:nvGrpSpPr>
        <p:grpSpPr>
          <a:xfrm>
            <a:off x="3818857" y="3736584"/>
            <a:ext cx="981378" cy="2604761"/>
            <a:chOff x="441431" y="731498"/>
            <a:chExt cx="1056769" cy="2804861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E01E8CE-8BE6-7DBA-40FC-44FAD0236FA1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566E379-3F76-E2E7-3A09-B2ADE8721D59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922621B6-F19D-DC09-6A95-7288626CEFAE}"/>
                </a:ext>
              </a:extLst>
            </p:cNvPr>
            <p:cNvCxnSpPr>
              <a:stCxn id="149" idx="0"/>
              <a:endCxn id="149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2AD6AFF7-1F81-40EA-F93B-DB7ECC9B30C7}"/>
                </a:ext>
              </a:extLst>
            </p:cNvPr>
            <p:cNvCxnSpPr>
              <a:stCxn id="150" idx="0"/>
              <a:endCxn id="150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곱하기 기호 152">
            <a:extLst>
              <a:ext uri="{FF2B5EF4-FFF2-40B4-BE49-F238E27FC236}">
                <a16:creationId xmlns:a16="http://schemas.microsoft.com/office/drawing/2014/main" id="{3DB59816-522F-52E0-FDE3-088E3C3B29C1}"/>
              </a:ext>
            </a:extLst>
          </p:cNvPr>
          <p:cNvSpPr/>
          <p:nvPr/>
        </p:nvSpPr>
        <p:spPr>
          <a:xfrm>
            <a:off x="3818857" y="6071129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곱하기 기호 153">
            <a:extLst>
              <a:ext uri="{FF2B5EF4-FFF2-40B4-BE49-F238E27FC236}">
                <a16:creationId xmlns:a16="http://schemas.microsoft.com/office/drawing/2014/main" id="{54348123-DF46-8A4D-0A9A-8DAA20F05E58}"/>
              </a:ext>
            </a:extLst>
          </p:cNvPr>
          <p:cNvSpPr/>
          <p:nvPr/>
        </p:nvSpPr>
        <p:spPr>
          <a:xfrm>
            <a:off x="3807753" y="5837365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곱하기 기호 154">
            <a:extLst>
              <a:ext uri="{FF2B5EF4-FFF2-40B4-BE49-F238E27FC236}">
                <a16:creationId xmlns:a16="http://schemas.microsoft.com/office/drawing/2014/main" id="{13631472-B278-DF2C-F73C-1EF0BE6C5D74}"/>
              </a:ext>
            </a:extLst>
          </p:cNvPr>
          <p:cNvSpPr/>
          <p:nvPr/>
        </p:nvSpPr>
        <p:spPr>
          <a:xfrm>
            <a:off x="3793548" y="5623330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곱하기 기호 155">
            <a:extLst>
              <a:ext uri="{FF2B5EF4-FFF2-40B4-BE49-F238E27FC236}">
                <a16:creationId xmlns:a16="http://schemas.microsoft.com/office/drawing/2014/main" id="{D00EF412-14EF-ACE7-D612-6433760EF8CF}"/>
              </a:ext>
            </a:extLst>
          </p:cNvPr>
          <p:cNvSpPr/>
          <p:nvPr/>
        </p:nvSpPr>
        <p:spPr>
          <a:xfrm>
            <a:off x="3800603" y="4334394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F8261B-CD7F-DE52-770D-3B48C3604C2A}"/>
              </a:ext>
            </a:extLst>
          </p:cNvPr>
          <p:cNvSpPr txBox="1"/>
          <p:nvPr/>
        </p:nvSpPr>
        <p:spPr>
          <a:xfrm>
            <a:off x="3699341" y="6351783"/>
            <a:ext cx="136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8. </a:t>
            </a:r>
            <a:r>
              <a:rPr lang="en-US" altLang="ko-KR" sz="1000" dirty="0"/>
              <a:t>1Pin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+ 1bit (bound)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158" name="곱하기 기호 157">
            <a:extLst>
              <a:ext uri="{FF2B5EF4-FFF2-40B4-BE49-F238E27FC236}">
                <a16:creationId xmlns:a16="http://schemas.microsoft.com/office/drawing/2014/main" id="{83D85892-9BB6-1587-2785-C3EAB3510400}"/>
              </a:ext>
            </a:extLst>
          </p:cNvPr>
          <p:cNvSpPr/>
          <p:nvPr/>
        </p:nvSpPr>
        <p:spPr>
          <a:xfrm>
            <a:off x="4046508" y="5622608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F0C563-21CF-AB22-4DF4-00C478A3B1AB}"/>
              </a:ext>
            </a:extLst>
          </p:cNvPr>
          <p:cNvSpPr txBox="1"/>
          <p:nvPr/>
        </p:nvSpPr>
        <p:spPr>
          <a:xfrm>
            <a:off x="40553" y="263100"/>
            <a:ext cx="147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DQ:  0   1   2   3 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4004C3C-3DEA-2C9B-9769-00E06B26E7BC}"/>
              </a:ext>
            </a:extLst>
          </p:cNvPr>
          <p:cNvSpPr txBox="1"/>
          <p:nvPr/>
        </p:nvSpPr>
        <p:spPr>
          <a:xfrm>
            <a:off x="2308496" y="263101"/>
            <a:ext cx="10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0   1   2   3 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181154-FBF5-827A-B724-0F630E8B08D0}"/>
              </a:ext>
            </a:extLst>
          </p:cNvPr>
          <p:cNvSpPr txBox="1"/>
          <p:nvPr/>
        </p:nvSpPr>
        <p:spPr>
          <a:xfrm>
            <a:off x="5825295" y="316340"/>
            <a:ext cx="10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0   1   2   3 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55F2B6-C3FF-8F7B-AB08-D8DECEA27444}"/>
              </a:ext>
            </a:extLst>
          </p:cNvPr>
          <p:cNvSpPr/>
          <p:nvPr/>
        </p:nvSpPr>
        <p:spPr>
          <a:xfrm>
            <a:off x="2235200" y="1899920"/>
            <a:ext cx="572884" cy="123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30675-13F8-1DDE-5970-2FDF5F2D1200}"/>
              </a:ext>
            </a:extLst>
          </p:cNvPr>
          <p:cNvSpPr txBox="1"/>
          <p:nvPr/>
        </p:nvSpPr>
        <p:spPr>
          <a:xfrm>
            <a:off x="2147982" y="1600200"/>
            <a:ext cx="10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B90F3-FA52-47D8-DC93-805DF8C720C4}"/>
              </a:ext>
            </a:extLst>
          </p:cNvPr>
          <p:cNvSpPr/>
          <p:nvPr/>
        </p:nvSpPr>
        <p:spPr>
          <a:xfrm>
            <a:off x="2224692" y="5126212"/>
            <a:ext cx="572884" cy="123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FB1467-7492-8EBA-237C-C7D5135D5AE2}"/>
              </a:ext>
            </a:extLst>
          </p:cNvPr>
          <p:cNvSpPr txBox="1"/>
          <p:nvPr/>
        </p:nvSpPr>
        <p:spPr>
          <a:xfrm>
            <a:off x="2137474" y="4826492"/>
            <a:ext cx="10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9FE836-2D3C-36A8-AF59-CC6D8F68A8E7}"/>
              </a:ext>
            </a:extLst>
          </p:cNvPr>
          <p:cNvSpPr/>
          <p:nvPr/>
        </p:nvSpPr>
        <p:spPr>
          <a:xfrm>
            <a:off x="3786559" y="5123976"/>
            <a:ext cx="572884" cy="123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9FF1F-3795-9ABF-B264-9B41A4789EEC}"/>
              </a:ext>
            </a:extLst>
          </p:cNvPr>
          <p:cNvSpPr txBox="1"/>
          <p:nvPr/>
        </p:nvSpPr>
        <p:spPr>
          <a:xfrm>
            <a:off x="3699341" y="4824256"/>
            <a:ext cx="10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</a:t>
            </a:r>
            <a:endParaRPr lang="ko-KR" altLang="en-US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BA1124B-1C93-F35D-6E77-1DE69B26FAE9}"/>
              </a:ext>
            </a:extLst>
          </p:cNvPr>
          <p:cNvGrpSpPr/>
          <p:nvPr/>
        </p:nvGrpSpPr>
        <p:grpSpPr>
          <a:xfrm>
            <a:off x="5917966" y="45330"/>
            <a:ext cx="1938835" cy="246221"/>
            <a:chOff x="8021521" y="90601"/>
            <a:chExt cx="1938835" cy="246221"/>
          </a:xfrm>
        </p:grpSpPr>
        <p:sp>
          <p:nvSpPr>
            <p:cNvPr id="190" name="곱하기 기호 189">
              <a:extLst>
                <a:ext uri="{FF2B5EF4-FFF2-40B4-BE49-F238E27FC236}">
                  <a16:creationId xmlns:a16="http://schemas.microsoft.com/office/drawing/2014/main" id="{9F956BBF-7C63-2BE0-5ED1-F73E465B3DD2}"/>
                </a:ext>
              </a:extLst>
            </p:cNvPr>
            <p:cNvSpPr/>
            <p:nvPr/>
          </p:nvSpPr>
          <p:spPr>
            <a:xfrm>
              <a:off x="8021521" y="127264"/>
              <a:ext cx="179435" cy="179435"/>
            </a:xfrm>
            <a:prstGeom prst="mathMultiply">
              <a:avLst>
                <a:gd name="adj1" fmla="val 57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E20229D-DE7E-2E91-A8E8-882C4D8E1913}"/>
                </a:ext>
              </a:extLst>
            </p:cNvPr>
            <p:cNvSpPr txBox="1"/>
            <p:nvPr/>
          </p:nvSpPr>
          <p:spPr>
            <a:xfrm>
              <a:off x="8120682" y="90601"/>
              <a:ext cx="1839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의 위치는 조건 내에서 랜덤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2BA348A-A657-4F01-8B89-81EBF29B05FA}"/>
              </a:ext>
            </a:extLst>
          </p:cNvPr>
          <p:cNvSpPr txBox="1"/>
          <p:nvPr/>
        </p:nvSpPr>
        <p:spPr>
          <a:xfrm>
            <a:off x="1456316" y="1701175"/>
            <a:ext cx="76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128bits </a:t>
            </a:r>
            <a:endParaRPr lang="en-US" altLang="ko-KR" sz="1050" b="1" dirty="0"/>
          </a:p>
          <a:p>
            <a:r>
              <a:rPr lang="en-US" altLang="ko-KR" sz="1050" b="1" dirty="0"/>
              <a:t>per chip</a:t>
            </a:r>
            <a:endParaRPr lang="ko-KR" altLang="en-US" sz="1050" b="1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FD693F8-147B-4E97-A6E6-93F7FBECEF86}"/>
              </a:ext>
            </a:extLst>
          </p:cNvPr>
          <p:cNvCxnSpPr>
            <a:cxnSpLocks/>
          </p:cNvCxnSpPr>
          <p:nvPr/>
        </p:nvCxnSpPr>
        <p:spPr>
          <a:xfrm flipH="1">
            <a:off x="1460881" y="3101470"/>
            <a:ext cx="77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DBA70F06-AF14-4EEF-9BCF-03BCABAA10F5}"/>
              </a:ext>
            </a:extLst>
          </p:cNvPr>
          <p:cNvCxnSpPr/>
          <p:nvPr/>
        </p:nvCxnSpPr>
        <p:spPr>
          <a:xfrm flipH="1">
            <a:off x="1460881" y="490306"/>
            <a:ext cx="77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49CF386-1DFE-4DD2-BB25-8E88F8076967}"/>
              </a:ext>
            </a:extLst>
          </p:cNvPr>
          <p:cNvCxnSpPr>
            <a:cxnSpLocks/>
          </p:cNvCxnSpPr>
          <p:nvPr/>
        </p:nvCxnSpPr>
        <p:spPr>
          <a:xfrm flipH="1" flipV="1">
            <a:off x="1787076" y="490306"/>
            <a:ext cx="9726" cy="11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339966BC-5D22-4019-BDB6-17A05FC2C08F}"/>
              </a:ext>
            </a:extLst>
          </p:cNvPr>
          <p:cNvCxnSpPr>
            <a:cxnSpLocks/>
          </p:cNvCxnSpPr>
          <p:nvPr/>
        </p:nvCxnSpPr>
        <p:spPr>
          <a:xfrm>
            <a:off x="1796802" y="2229909"/>
            <a:ext cx="1" cy="8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1AF7BD-E70D-41E1-B832-2FC3EB713A47}"/>
              </a:ext>
            </a:extLst>
          </p:cNvPr>
          <p:cNvGrpSpPr/>
          <p:nvPr/>
        </p:nvGrpSpPr>
        <p:grpSpPr>
          <a:xfrm>
            <a:off x="406928" y="3634911"/>
            <a:ext cx="1006687" cy="2604761"/>
            <a:chOff x="406928" y="3634911"/>
            <a:chExt cx="1006687" cy="2604761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58AF744-4954-4878-B99F-445AD6FAC075}"/>
                </a:ext>
              </a:extLst>
            </p:cNvPr>
            <p:cNvSpPr/>
            <p:nvPr/>
          </p:nvSpPr>
          <p:spPr>
            <a:xfrm>
              <a:off x="432237" y="3634912"/>
              <a:ext cx="490691" cy="26047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E84472C-11C4-4DCE-A9BD-EB486149A59D}"/>
                </a:ext>
              </a:extLst>
            </p:cNvPr>
            <p:cNvSpPr/>
            <p:nvPr/>
          </p:nvSpPr>
          <p:spPr>
            <a:xfrm>
              <a:off x="922928" y="3634911"/>
              <a:ext cx="490687" cy="2604735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44F5388A-788E-4316-8055-D34C9B71E898}"/>
                </a:ext>
              </a:extLst>
            </p:cNvPr>
            <p:cNvCxnSpPr>
              <a:stCxn id="196" idx="0"/>
              <a:endCxn id="196" idx="2"/>
            </p:cNvCxnSpPr>
            <p:nvPr/>
          </p:nvCxnSpPr>
          <p:spPr>
            <a:xfrm>
              <a:off x="677583" y="3634912"/>
              <a:ext cx="0" cy="2604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4C33E06B-2981-4494-B0DD-DCA03F9A11D3}"/>
                </a:ext>
              </a:extLst>
            </p:cNvPr>
            <p:cNvCxnSpPr>
              <a:stCxn id="197" idx="0"/>
              <a:endCxn id="197" idx="2"/>
            </p:cNvCxnSpPr>
            <p:nvPr/>
          </p:nvCxnSpPr>
          <p:spPr>
            <a:xfrm>
              <a:off x="1168272" y="3634911"/>
              <a:ext cx="0" cy="2604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곱하기 기호 199">
              <a:extLst>
                <a:ext uri="{FF2B5EF4-FFF2-40B4-BE49-F238E27FC236}">
                  <a16:creationId xmlns:a16="http://schemas.microsoft.com/office/drawing/2014/main" id="{5ECFF797-19FB-420F-AC83-B6CEF472151F}"/>
                </a:ext>
              </a:extLst>
            </p:cNvPr>
            <p:cNvSpPr/>
            <p:nvPr/>
          </p:nvSpPr>
          <p:spPr>
            <a:xfrm>
              <a:off x="432237" y="5969456"/>
              <a:ext cx="270190" cy="270190"/>
            </a:xfrm>
            <a:prstGeom prst="mathMultiply">
              <a:avLst>
                <a:gd name="adj1" fmla="val 57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곱하기 기호 200">
              <a:extLst>
                <a:ext uri="{FF2B5EF4-FFF2-40B4-BE49-F238E27FC236}">
                  <a16:creationId xmlns:a16="http://schemas.microsoft.com/office/drawing/2014/main" id="{8E795CBA-86A5-454D-8E28-2A7A240761C1}"/>
                </a:ext>
              </a:extLst>
            </p:cNvPr>
            <p:cNvSpPr/>
            <p:nvPr/>
          </p:nvSpPr>
          <p:spPr>
            <a:xfrm>
              <a:off x="421133" y="5735692"/>
              <a:ext cx="270190" cy="270190"/>
            </a:xfrm>
            <a:prstGeom prst="mathMultiply">
              <a:avLst>
                <a:gd name="adj1" fmla="val 57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하기 기호 201">
              <a:extLst>
                <a:ext uri="{FF2B5EF4-FFF2-40B4-BE49-F238E27FC236}">
                  <a16:creationId xmlns:a16="http://schemas.microsoft.com/office/drawing/2014/main" id="{736B5FA2-FB1E-49E5-A4E7-60D3A6DF9638}"/>
                </a:ext>
              </a:extLst>
            </p:cNvPr>
            <p:cNvSpPr/>
            <p:nvPr/>
          </p:nvSpPr>
          <p:spPr>
            <a:xfrm>
              <a:off x="406928" y="5521657"/>
              <a:ext cx="270190" cy="270190"/>
            </a:xfrm>
            <a:prstGeom prst="mathMultiply">
              <a:avLst>
                <a:gd name="adj1" fmla="val 57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하기 기호 202">
              <a:extLst>
                <a:ext uri="{FF2B5EF4-FFF2-40B4-BE49-F238E27FC236}">
                  <a16:creationId xmlns:a16="http://schemas.microsoft.com/office/drawing/2014/main" id="{1536BC05-19F1-4EC9-9951-BF7F4D3A8839}"/>
                </a:ext>
              </a:extLst>
            </p:cNvPr>
            <p:cNvSpPr/>
            <p:nvPr/>
          </p:nvSpPr>
          <p:spPr>
            <a:xfrm>
              <a:off x="413983" y="4232721"/>
              <a:ext cx="270190" cy="270190"/>
            </a:xfrm>
            <a:prstGeom prst="mathMultiply">
              <a:avLst>
                <a:gd name="adj1" fmla="val 57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0019F30E-1536-430D-96B4-63AA3F0B824C}"/>
              </a:ext>
            </a:extLst>
          </p:cNvPr>
          <p:cNvSpPr txBox="1"/>
          <p:nvPr/>
        </p:nvSpPr>
        <p:spPr>
          <a:xfrm>
            <a:off x="397133" y="6243661"/>
            <a:ext cx="147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</a:t>
            </a:r>
            <a:r>
              <a:rPr lang="en-US" altLang="ko-KR" sz="1000"/>
              <a:t>. 1Pin </a:t>
            </a:r>
            <a:endParaRPr lang="en-US" altLang="ko-KR" sz="1000" b="1"/>
          </a:p>
          <a:p>
            <a:r>
              <a:rPr lang="en-US" altLang="ko-KR" sz="1000" b="1"/>
              <a:t>(Pin</a:t>
            </a:r>
            <a:r>
              <a:rPr lang="ko-KR" altLang="en-US" sz="1000" b="1"/>
              <a:t>은 </a:t>
            </a:r>
            <a:r>
              <a:rPr lang="en-US" altLang="ko-KR" sz="1000" b="1"/>
              <a:t>random)</a:t>
            </a:r>
            <a:r>
              <a:rPr lang="en-US" altLang="ko-KR" sz="1000"/>
              <a:t> 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0914BE-9DF7-4AA9-8474-6C0D248AB4EC}"/>
              </a:ext>
            </a:extLst>
          </p:cNvPr>
          <p:cNvSpPr/>
          <p:nvPr/>
        </p:nvSpPr>
        <p:spPr>
          <a:xfrm>
            <a:off x="5622344" y="3961207"/>
            <a:ext cx="6051874" cy="2155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Parity</a:t>
            </a:r>
            <a:r>
              <a:rPr lang="ko-KR" altLang="en-US"/>
              <a:t>부분에서 발생한 </a:t>
            </a:r>
            <a:r>
              <a:rPr lang="en-US" altLang="ko-KR"/>
              <a:t>multi-bit error</a:t>
            </a:r>
            <a:r>
              <a:rPr lang="ko-KR" altLang="en-US"/>
              <a:t>는 </a:t>
            </a:r>
            <a:endParaRPr lang="en-US" altLang="ko-KR"/>
          </a:p>
          <a:p>
            <a:pPr algn="ctr"/>
            <a:r>
              <a:rPr lang="en-US" altLang="ko-KR"/>
              <a:t>boundary</a:t>
            </a:r>
            <a:r>
              <a:rPr lang="ko-KR" altLang="en-US"/>
              <a:t>가 보장되지 않는다</a:t>
            </a:r>
            <a:r>
              <a:rPr lang="en-US" altLang="ko-KR"/>
              <a:t>. </a:t>
            </a:r>
          </a:p>
          <a:p>
            <a:pPr algn="ctr"/>
            <a:r>
              <a:rPr lang="ko-KR" altLang="en-US"/>
              <a:t>따라서</a:t>
            </a:r>
            <a:r>
              <a:rPr lang="en-US" altLang="ko-KR"/>
              <a:t>, Bounded</a:t>
            </a:r>
            <a:r>
              <a:rPr lang="ko-KR" altLang="en-US"/>
              <a:t> </a:t>
            </a:r>
            <a:r>
              <a:rPr lang="en-US" altLang="ko-KR"/>
              <a:t>error</a:t>
            </a:r>
            <a:r>
              <a:rPr lang="ko-KR" altLang="en-US"/>
              <a:t>의 경우에는 </a:t>
            </a:r>
            <a:r>
              <a:rPr lang="en-US" altLang="ko-KR"/>
              <a:t>parity</a:t>
            </a:r>
            <a:r>
              <a:rPr lang="ko-KR" altLang="en-US"/>
              <a:t>에서 </a:t>
            </a:r>
            <a:endParaRPr lang="en-US" altLang="ko-KR"/>
          </a:p>
          <a:p>
            <a:pPr algn="ctr"/>
            <a:r>
              <a:rPr lang="en-US" altLang="ko-KR"/>
              <a:t>error</a:t>
            </a:r>
            <a:r>
              <a:rPr lang="ko-KR" altLang="en-US"/>
              <a:t>를 발생시키지 않고 실험을 돌린다</a:t>
            </a:r>
            <a:r>
              <a:rPr lang="en-US" altLang="ko-KR"/>
              <a:t>.</a:t>
            </a:r>
          </a:p>
          <a:p>
            <a:pPr algn="ctr"/>
            <a:r>
              <a:rPr lang="en-US"/>
              <a:t>Bounded error</a:t>
            </a:r>
            <a:r>
              <a:rPr lang="ko-KR" altLang="en-US"/>
              <a:t>에 대한 </a:t>
            </a:r>
            <a:r>
              <a:rPr lang="en-US" altLang="ko-KR"/>
              <a:t>reliability </a:t>
            </a:r>
            <a:r>
              <a:rPr lang="ko-KR" altLang="en-US"/>
              <a:t>확인이 목적이기 때문</a:t>
            </a:r>
            <a:r>
              <a:rPr lang="en-US" altLang="ko-KR"/>
              <a:t>!</a:t>
            </a:r>
            <a:endParaRPr 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1AB6E732-7740-4641-81FB-B480446FE158}"/>
              </a:ext>
            </a:extLst>
          </p:cNvPr>
          <p:cNvSpPr/>
          <p:nvPr/>
        </p:nvSpPr>
        <p:spPr>
          <a:xfrm>
            <a:off x="1796802" y="3709625"/>
            <a:ext cx="3490093" cy="2483357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F21EB9B-C33D-41DA-8019-6E5CED4AA4BD}"/>
              </a:ext>
            </a:extLst>
          </p:cNvPr>
          <p:cNvSpPr/>
          <p:nvPr/>
        </p:nvSpPr>
        <p:spPr>
          <a:xfrm>
            <a:off x="78527" y="873996"/>
            <a:ext cx="1570775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8547794-0CCF-41FA-A84E-396B30350275}"/>
              </a:ext>
            </a:extLst>
          </p:cNvPr>
          <p:cNvSpPr/>
          <p:nvPr/>
        </p:nvSpPr>
        <p:spPr>
          <a:xfrm>
            <a:off x="2195362" y="1026278"/>
            <a:ext cx="1209158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55DDB3A-FCE6-456E-BDAB-07E5CC4C0FEC}"/>
              </a:ext>
            </a:extLst>
          </p:cNvPr>
          <p:cNvSpPr/>
          <p:nvPr/>
        </p:nvSpPr>
        <p:spPr>
          <a:xfrm>
            <a:off x="5604470" y="953298"/>
            <a:ext cx="1545048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5E1E9DA-7D6F-44B4-BE0E-F9E10149BD8A}"/>
              </a:ext>
            </a:extLst>
          </p:cNvPr>
          <p:cNvSpPr/>
          <p:nvPr/>
        </p:nvSpPr>
        <p:spPr>
          <a:xfrm>
            <a:off x="178633" y="4060442"/>
            <a:ext cx="1545048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3CC8653-24ED-463D-BC7C-CAC1FD77AE53}"/>
              </a:ext>
            </a:extLst>
          </p:cNvPr>
          <p:cNvSpPr/>
          <p:nvPr/>
        </p:nvSpPr>
        <p:spPr>
          <a:xfrm>
            <a:off x="8022696" y="907077"/>
            <a:ext cx="1545048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C0241E4-461C-4AA0-BCBA-C229DD3FE699}"/>
              </a:ext>
            </a:extLst>
          </p:cNvPr>
          <p:cNvGrpSpPr/>
          <p:nvPr/>
        </p:nvGrpSpPr>
        <p:grpSpPr>
          <a:xfrm>
            <a:off x="3865284" y="496709"/>
            <a:ext cx="981378" cy="2604761"/>
            <a:chOff x="441431" y="731498"/>
            <a:chExt cx="1056769" cy="280486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9E8674B-B188-4F20-9376-9ACF0C09BF89}"/>
                </a:ext>
              </a:extLst>
            </p:cNvPr>
            <p:cNvSpPr/>
            <p:nvPr/>
          </p:nvSpPr>
          <p:spPr>
            <a:xfrm>
              <a:off x="441431" y="731499"/>
              <a:ext cx="528387" cy="280486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666CAB7-5333-444E-A3AB-9EF24AF7EAA2}"/>
                </a:ext>
              </a:extLst>
            </p:cNvPr>
            <p:cNvSpPr/>
            <p:nvPr/>
          </p:nvSpPr>
          <p:spPr>
            <a:xfrm>
              <a:off x="969818" y="731498"/>
              <a:ext cx="528382" cy="280483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39283C4-FB4F-4FB5-B02B-BAE9AA1AC561}"/>
                </a:ext>
              </a:extLst>
            </p:cNvPr>
            <p:cNvCxnSpPr>
              <a:stCxn id="130" idx="0"/>
              <a:endCxn id="130" idx="2"/>
            </p:cNvCxnSpPr>
            <p:nvPr/>
          </p:nvCxnSpPr>
          <p:spPr>
            <a:xfrm>
              <a:off x="705625" y="731499"/>
              <a:ext cx="0" cy="280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25EA148-C008-4B9C-AF15-91F2365C99E7}"/>
                </a:ext>
              </a:extLst>
            </p:cNvPr>
            <p:cNvCxnSpPr>
              <a:stCxn id="131" idx="0"/>
              <a:endCxn id="131" idx="2"/>
            </p:cNvCxnSpPr>
            <p:nvPr/>
          </p:nvCxnSpPr>
          <p:spPr>
            <a:xfrm>
              <a:off x="1234009" y="731498"/>
              <a:ext cx="0" cy="2804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곱하기 기호 133">
            <a:extLst>
              <a:ext uri="{FF2B5EF4-FFF2-40B4-BE49-F238E27FC236}">
                <a16:creationId xmlns:a16="http://schemas.microsoft.com/office/drawing/2014/main" id="{5E6B138D-2003-4A57-A054-5FA2DC44873D}"/>
              </a:ext>
            </a:extLst>
          </p:cNvPr>
          <p:cNvSpPr/>
          <p:nvPr/>
        </p:nvSpPr>
        <p:spPr>
          <a:xfrm>
            <a:off x="3865284" y="2831254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곱하기 기호 134">
            <a:extLst>
              <a:ext uri="{FF2B5EF4-FFF2-40B4-BE49-F238E27FC236}">
                <a16:creationId xmlns:a16="http://schemas.microsoft.com/office/drawing/2014/main" id="{EDE39560-D2DE-447E-ABF2-61FE29EB08E4}"/>
              </a:ext>
            </a:extLst>
          </p:cNvPr>
          <p:cNvSpPr/>
          <p:nvPr/>
        </p:nvSpPr>
        <p:spPr>
          <a:xfrm>
            <a:off x="4110626" y="2831254"/>
            <a:ext cx="270190" cy="270190"/>
          </a:xfrm>
          <a:prstGeom prst="mathMultiply">
            <a:avLst>
              <a:gd name="adj1" fmla="val 576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EA9F52-9B56-43EB-A63F-3157A60DB96A}"/>
              </a:ext>
            </a:extLst>
          </p:cNvPr>
          <p:cNvSpPr txBox="1"/>
          <p:nvPr/>
        </p:nvSpPr>
        <p:spPr>
          <a:xfrm>
            <a:off x="3447650" y="3072974"/>
            <a:ext cx="236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/>
              <a:t>. Bounded-muti-bit</a:t>
            </a:r>
            <a:endParaRPr lang="en-US" altLang="ko-KR" sz="1000" b="1"/>
          </a:p>
          <a:p>
            <a:r>
              <a:rPr lang="en-US" altLang="ko-KR" sz="1000" b="1"/>
              <a:t>(Parity </a:t>
            </a:r>
            <a:r>
              <a:rPr lang="ko-KR" altLang="en-US" sz="1000" b="1"/>
              <a:t>제외</a:t>
            </a:r>
            <a:r>
              <a:rPr lang="en-US" altLang="ko-KR" sz="1000" b="1"/>
              <a:t>)</a:t>
            </a:r>
          </a:p>
          <a:p>
            <a:r>
              <a:rPr lang="en-US" altLang="ko-KR" sz="1000" b="1"/>
              <a:t>(Un-bounded OD-ECC </a:t>
            </a:r>
            <a:r>
              <a:rPr lang="ko-KR" altLang="en-US" sz="1000" b="1"/>
              <a:t>경우에는 </a:t>
            </a:r>
            <a:r>
              <a:rPr lang="en-US" altLang="ko-KR" sz="1000" b="1"/>
              <a:t>MBBE 6</a:t>
            </a:r>
            <a:r>
              <a:rPr lang="ko-KR" altLang="en-US" sz="1000" b="1"/>
              <a:t>가지 경우 각각 다 돌리기</a:t>
            </a:r>
            <a:r>
              <a:rPr lang="en-US" altLang="ko-KR" sz="1000" b="1"/>
              <a:t>)</a:t>
            </a:r>
            <a:endParaRPr lang="ko-KR" altLang="en-US" sz="10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732E5D4-328E-492D-957B-3331C1A3A30F}"/>
              </a:ext>
            </a:extLst>
          </p:cNvPr>
          <p:cNvSpPr txBox="1"/>
          <p:nvPr/>
        </p:nvSpPr>
        <p:spPr>
          <a:xfrm>
            <a:off x="3889649" y="263075"/>
            <a:ext cx="10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0   1   2   3 </a:t>
            </a:r>
            <a:endParaRPr lang="ko-KR" altLang="en-US" sz="12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C22B273-9FCC-44A9-98B8-87E4938F927C}"/>
              </a:ext>
            </a:extLst>
          </p:cNvPr>
          <p:cNvSpPr/>
          <p:nvPr/>
        </p:nvSpPr>
        <p:spPr>
          <a:xfrm>
            <a:off x="3816353" y="1899894"/>
            <a:ext cx="572884" cy="1235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CD138CB-AB34-4405-99BF-E25AAB52A600}"/>
              </a:ext>
            </a:extLst>
          </p:cNvPr>
          <p:cNvSpPr txBox="1"/>
          <p:nvPr/>
        </p:nvSpPr>
        <p:spPr>
          <a:xfrm>
            <a:off x="3743017" y="643440"/>
            <a:ext cx="126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un-bound</a:t>
            </a:r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65078FD-0049-4CD0-A5F6-29551D2DA8FC}"/>
              </a:ext>
            </a:extLst>
          </p:cNvPr>
          <p:cNvSpPr/>
          <p:nvPr/>
        </p:nvSpPr>
        <p:spPr>
          <a:xfrm>
            <a:off x="3776515" y="1026252"/>
            <a:ext cx="1209158" cy="171239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000000-0008-0000-0800-00000C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9" y="274310"/>
            <a:ext cx="5330500" cy="3007733"/>
          </a:xfrm>
          <a:prstGeom prst="rect">
            <a:avLst/>
          </a:prstGeom>
        </p:spPr>
      </p:pic>
      <p:graphicFrame>
        <p:nvGraphicFramePr>
          <p:cNvPr id="3" name="개체 2" descr="dsd">
            <a:extLst>
              <a:ext uri="{FF2B5EF4-FFF2-40B4-BE49-F238E27FC236}">
                <a16:creationId xmlns:a16="http://schemas.microsoft.com/office/drawing/2014/main" id="{EF4FE02A-DE47-F7EC-22B4-3845C7191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63655"/>
              </p:ext>
            </p:extLst>
          </p:nvPr>
        </p:nvGraphicFramePr>
        <p:xfrm>
          <a:off x="10982191" y="27431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showAsIcon="1" r:id="rId4" imgW="914487" imgH="806515" progId="Acrobat.Document.DC">
                  <p:embed/>
                </p:oleObj>
              </mc:Choice>
              <mc:Fallback>
                <p:oleObj name="Acrobat Document" showAsIcon="1" r:id="rId4" imgW="914487" imgH="806515" progId="Acrobat.Document.DC">
                  <p:embed/>
                  <p:pic>
                    <p:nvPicPr>
                      <p:cNvPr id="3" name="개체 2" descr="dsd">
                        <a:extLst>
                          <a:ext uri="{FF2B5EF4-FFF2-40B4-BE49-F238E27FC236}">
                            <a16:creationId xmlns:a16="http://schemas.microsoft.com/office/drawing/2014/main" id="{EF4FE02A-DE47-F7EC-22B4-3845C7191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82191" y="27431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16B5F1-2BA8-C2C4-0F99-FBE5D77BBA30}"/>
              </a:ext>
            </a:extLst>
          </p:cNvPr>
          <p:cNvGrpSpPr/>
          <p:nvPr/>
        </p:nvGrpSpPr>
        <p:grpSpPr>
          <a:xfrm>
            <a:off x="6096000" y="454201"/>
            <a:ext cx="4214607" cy="2647950"/>
            <a:chOff x="-1549649" y="3829049"/>
            <a:chExt cx="4214607" cy="26479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035E71-42EC-ECAB-A4A0-DAE99257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067" y="3829049"/>
              <a:ext cx="2010891" cy="229186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3CA3E4-BDC9-885D-8907-7BCD9618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549649" y="3829049"/>
              <a:ext cx="2010891" cy="264795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0000000-0008-0000-0800-00002E000000}"/>
              </a:ext>
              <a:ext uri="{147F2762-F138-4A5C-976F-8EAC2B608ADB}">
                <a16:predDERef xmlns:a16="http://schemas.microsoft.com/office/drawing/2014/main" pred="{DB9B1405-9B8C-5B62-7916-31AB06842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08" y="3429000"/>
            <a:ext cx="3986643" cy="31546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000000-0008-0000-0800-000031000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614" y="3428999"/>
            <a:ext cx="4016763" cy="3154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000000-0008-0000-0800-000032000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3975" y="2926895"/>
            <a:ext cx="3141646" cy="39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2DFFDE-5B19-C857-22C4-C72467DE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4" y="796294"/>
            <a:ext cx="1729054" cy="25145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3CE5BE-F6C5-0BBC-A2D7-A6CF0FCB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376992"/>
            <a:ext cx="1818557" cy="10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53098B-FE9E-80C4-42CE-50D42D75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" y="3597367"/>
            <a:ext cx="2894682" cy="2673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2F1CE2-3435-2DBF-A638-48E532BC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64" y="3597367"/>
            <a:ext cx="2990433" cy="2965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637600-429D-8F5D-A416-1B7B8160E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3429000"/>
            <a:ext cx="2894682" cy="34109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00E1A29-1A53-D5AD-9F35-4093D0DE9529}"/>
              </a:ext>
            </a:extLst>
          </p:cNvPr>
          <p:cNvGrpSpPr/>
          <p:nvPr/>
        </p:nvGrpSpPr>
        <p:grpSpPr>
          <a:xfrm>
            <a:off x="143934" y="112663"/>
            <a:ext cx="2818226" cy="2841829"/>
            <a:chOff x="143934" y="112663"/>
            <a:chExt cx="2818226" cy="284182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E4ADB0-BF05-7EDB-748C-B9DAF9BC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934" y="112663"/>
              <a:ext cx="2818226" cy="2841829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0BAB308-56D7-562E-A183-7FA002030363}"/>
                </a:ext>
              </a:extLst>
            </p:cNvPr>
            <p:cNvCxnSpPr/>
            <p:nvPr/>
          </p:nvCxnSpPr>
          <p:spPr>
            <a:xfrm>
              <a:off x="584200" y="2569633"/>
              <a:ext cx="18034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8B2D425-EEA1-D709-9967-AB223F057BA4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823633"/>
              <a:ext cx="96826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C61BB2-AC51-97FC-81FF-EEFFD822B20A}"/>
                </a:ext>
              </a:extLst>
            </p:cNvPr>
            <p:cNvCxnSpPr>
              <a:cxnSpLocks/>
            </p:cNvCxnSpPr>
            <p:nvPr/>
          </p:nvCxnSpPr>
          <p:spPr>
            <a:xfrm>
              <a:off x="187663" y="2954492"/>
              <a:ext cx="2161837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2394C6-DEC2-965D-DCE2-D63B6AACA4D1}"/>
              </a:ext>
            </a:extLst>
          </p:cNvPr>
          <p:cNvGrpSpPr/>
          <p:nvPr/>
        </p:nvGrpSpPr>
        <p:grpSpPr>
          <a:xfrm>
            <a:off x="3384298" y="112663"/>
            <a:ext cx="2172167" cy="3045401"/>
            <a:chOff x="3265596" y="112662"/>
            <a:chExt cx="2172167" cy="30454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049DF6-C314-7C25-0621-DEFFF22C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5596" y="112662"/>
              <a:ext cx="2172167" cy="3045401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3A94C77-D72C-768E-B9BD-206C7110CA3E}"/>
                </a:ext>
              </a:extLst>
            </p:cNvPr>
            <p:cNvCxnSpPr>
              <a:cxnSpLocks/>
            </p:cNvCxnSpPr>
            <p:nvPr/>
          </p:nvCxnSpPr>
          <p:spPr>
            <a:xfrm>
              <a:off x="3651427" y="2874059"/>
              <a:ext cx="113224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EDDE9A-B558-012D-436B-9FFADC7B8AEC}"/>
              </a:ext>
            </a:extLst>
          </p:cNvPr>
          <p:cNvGrpSpPr/>
          <p:nvPr/>
        </p:nvGrpSpPr>
        <p:grpSpPr>
          <a:xfrm>
            <a:off x="6587959" y="34594"/>
            <a:ext cx="1878704" cy="3198790"/>
            <a:chOff x="5783629" y="100839"/>
            <a:chExt cx="1802503" cy="306904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782E65-08A9-EFAE-53DB-4C31A1F1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3629" y="100839"/>
              <a:ext cx="1802503" cy="3069046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A63036-CE48-183A-796E-3191BDFC35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12533"/>
              <a:ext cx="113224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842B632-F422-0F84-F42B-F15A628B9FC3}"/>
                </a:ext>
              </a:extLst>
            </p:cNvPr>
            <p:cNvCxnSpPr>
              <a:cxnSpLocks/>
            </p:cNvCxnSpPr>
            <p:nvPr/>
          </p:nvCxnSpPr>
          <p:spPr>
            <a:xfrm>
              <a:off x="6144683" y="2999316"/>
              <a:ext cx="410634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A5C6696-7C08-6350-AF22-AFA3C688B082}"/>
                </a:ext>
              </a:extLst>
            </p:cNvPr>
            <p:cNvCxnSpPr>
              <a:cxnSpLocks/>
            </p:cNvCxnSpPr>
            <p:nvPr/>
          </p:nvCxnSpPr>
          <p:spPr>
            <a:xfrm>
              <a:off x="5814859" y="3073399"/>
              <a:ext cx="114685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6C15867-9294-B918-D934-D80AE0BA0B14}"/>
                </a:ext>
              </a:extLst>
            </p:cNvPr>
            <p:cNvCxnSpPr>
              <a:cxnSpLocks/>
            </p:cNvCxnSpPr>
            <p:nvPr/>
          </p:nvCxnSpPr>
          <p:spPr>
            <a:xfrm>
              <a:off x="5814859" y="3161417"/>
              <a:ext cx="1288674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9C0272-E1C5-AD35-6D63-6470BDCAB9A0}"/>
              </a:ext>
            </a:extLst>
          </p:cNvPr>
          <p:cNvCxnSpPr>
            <a:cxnSpLocks/>
          </p:cNvCxnSpPr>
          <p:nvPr/>
        </p:nvCxnSpPr>
        <p:spPr>
          <a:xfrm>
            <a:off x="584200" y="5833159"/>
            <a:ext cx="237796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AB4020-8E2D-1199-A0B4-EEE35FA5ACB3}"/>
              </a:ext>
            </a:extLst>
          </p:cNvPr>
          <p:cNvCxnSpPr>
            <a:cxnSpLocks/>
          </p:cNvCxnSpPr>
          <p:nvPr/>
        </p:nvCxnSpPr>
        <p:spPr>
          <a:xfrm>
            <a:off x="684304" y="6087159"/>
            <a:ext cx="227785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E5FA4E-DA9F-F4DC-8E6C-0E076B24806E}"/>
              </a:ext>
            </a:extLst>
          </p:cNvPr>
          <p:cNvCxnSpPr>
            <a:cxnSpLocks/>
          </p:cNvCxnSpPr>
          <p:nvPr/>
        </p:nvCxnSpPr>
        <p:spPr>
          <a:xfrm>
            <a:off x="3560233" y="5879725"/>
            <a:ext cx="24341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5E91D9-F866-309E-3BD4-5756F330F193}"/>
              </a:ext>
            </a:extLst>
          </p:cNvPr>
          <p:cNvCxnSpPr>
            <a:cxnSpLocks/>
          </p:cNvCxnSpPr>
          <p:nvPr/>
        </p:nvCxnSpPr>
        <p:spPr>
          <a:xfrm>
            <a:off x="6810515" y="5887816"/>
            <a:ext cx="72058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DA53737-1134-9629-D062-927336D339BE}"/>
              </a:ext>
            </a:extLst>
          </p:cNvPr>
          <p:cNvCxnSpPr>
            <a:cxnSpLocks/>
          </p:cNvCxnSpPr>
          <p:nvPr/>
        </p:nvCxnSpPr>
        <p:spPr>
          <a:xfrm>
            <a:off x="7852677" y="6018299"/>
            <a:ext cx="133789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941FCEC-434B-6A1C-6362-89AF77D8E8F1}"/>
              </a:ext>
            </a:extLst>
          </p:cNvPr>
          <p:cNvCxnSpPr>
            <a:cxnSpLocks/>
          </p:cNvCxnSpPr>
          <p:nvPr/>
        </p:nvCxnSpPr>
        <p:spPr>
          <a:xfrm>
            <a:off x="6350000" y="6153766"/>
            <a:ext cx="133789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98F643-F7AD-0835-6B6E-10383FE682D1}"/>
              </a:ext>
            </a:extLst>
          </p:cNvPr>
          <p:cNvCxnSpPr>
            <a:cxnSpLocks/>
          </p:cNvCxnSpPr>
          <p:nvPr/>
        </p:nvCxnSpPr>
        <p:spPr>
          <a:xfrm>
            <a:off x="6295332" y="6270829"/>
            <a:ext cx="99446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CF30EF-5D50-8FF7-DA29-9DEB86212D5E}"/>
              </a:ext>
            </a:extLst>
          </p:cNvPr>
          <p:cNvCxnSpPr>
            <a:cxnSpLocks/>
          </p:cNvCxnSpPr>
          <p:nvPr/>
        </p:nvCxnSpPr>
        <p:spPr>
          <a:xfrm>
            <a:off x="8693333" y="6148032"/>
            <a:ext cx="49723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A497979-688A-DAEA-4FF4-FCFB00673610}"/>
              </a:ext>
            </a:extLst>
          </p:cNvPr>
          <p:cNvCxnSpPr>
            <a:cxnSpLocks/>
          </p:cNvCxnSpPr>
          <p:nvPr/>
        </p:nvCxnSpPr>
        <p:spPr>
          <a:xfrm>
            <a:off x="7845025" y="6397799"/>
            <a:ext cx="139965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20A7979-A323-4D62-9B08-A7F15F8692B1}"/>
              </a:ext>
            </a:extLst>
          </p:cNvPr>
          <p:cNvCxnSpPr>
            <a:cxnSpLocks/>
          </p:cNvCxnSpPr>
          <p:nvPr/>
        </p:nvCxnSpPr>
        <p:spPr>
          <a:xfrm>
            <a:off x="7289800" y="6533266"/>
            <a:ext cx="803842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3BF26B-1BFD-98DB-875F-7E0480B692F7}"/>
              </a:ext>
            </a:extLst>
          </p:cNvPr>
          <p:cNvCxnSpPr>
            <a:cxnSpLocks/>
          </p:cNvCxnSpPr>
          <p:nvPr/>
        </p:nvCxnSpPr>
        <p:spPr>
          <a:xfrm>
            <a:off x="3502121" y="3055604"/>
            <a:ext cx="205434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46CF21-5A36-8BAF-8FFB-37FC96AC7807}"/>
              </a:ext>
            </a:extLst>
          </p:cNvPr>
          <p:cNvSpPr/>
          <p:nvPr/>
        </p:nvSpPr>
        <p:spPr>
          <a:xfrm>
            <a:off x="480394" y="2823633"/>
            <a:ext cx="577016" cy="130859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A61AB3-2BE7-8A74-2B5B-E3FA34733D9C}"/>
              </a:ext>
            </a:extLst>
          </p:cNvPr>
          <p:cNvSpPr/>
          <p:nvPr/>
        </p:nvSpPr>
        <p:spPr>
          <a:xfrm>
            <a:off x="4573406" y="2965152"/>
            <a:ext cx="407819" cy="102569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000DCA9D-CB05-2E40-832F-F7115E71C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927953"/>
              </p:ext>
            </p:extLst>
          </p:nvPr>
        </p:nvGraphicFramePr>
        <p:xfrm>
          <a:off x="9638038" y="68942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showAsIcon="1" r:id="rId9" imgW="914487" imgH="806515" progId="Acrobat.Document.DC">
                  <p:embed/>
                </p:oleObj>
              </mc:Choice>
              <mc:Fallback>
                <p:oleObj name="Acrobat Document" showAsIcon="1" r:id="rId9" imgW="914487" imgH="806515" progId="Acrobat.Document.DC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000DCA9D-CB05-2E40-832F-F7115E71C6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38038" y="68942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5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591020-66D6-2B51-2D06-2E9034B1B5C1}"/>
              </a:ext>
            </a:extLst>
          </p:cNvPr>
          <p:cNvSpPr txBox="1"/>
          <p:nvPr/>
        </p:nvSpPr>
        <p:spPr>
          <a:xfrm>
            <a:off x="2896416" y="383322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On-Die Bound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A5B60-AF07-93C8-6718-A2D842923158}"/>
              </a:ext>
            </a:extLst>
          </p:cNvPr>
          <p:cNvSpPr/>
          <p:nvPr/>
        </p:nvSpPr>
        <p:spPr>
          <a:xfrm>
            <a:off x="6719438" y="1308931"/>
            <a:ext cx="922565" cy="29135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4X2</a:t>
            </a:r>
            <a:endParaRPr lang="ko-KR" altLang="ko-KR" sz="1050" b="1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5C6E7-72CA-D893-D00B-5B5963CBFB36}"/>
              </a:ext>
            </a:extLst>
          </p:cNvPr>
          <p:cNvSpPr/>
          <p:nvPr/>
        </p:nvSpPr>
        <p:spPr>
          <a:xfrm>
            <a:off x="6719438" y="1932904"/>
            <a:ext cx="922565" cy="589088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4X4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E16C6-4180-F7C0-1AB9-205F70CC9A83}"/>
              </a:ext>
            </a:extLst>
          </p:cNvPr>
          <p:cNvSpPr/>
          <p:nvPr/>
        </p:nvSpPr>
        <p:spPr>
          <a:xfrm>
            <a:off x="6719438" y="2753013"/>
            <a:ext cx="922565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4X8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E713EC-EC72-5F8D-41E9-CD7533EDE193}"/>
              </a:ext>
            </a:extLst>
          </p:cNvPr>
          <p:cNvSpPr/>
          <p:nvPr/>
        </p:nvSpPr>
        <p:spPr>
          <a:xfrm>
            <a:off x="6726984" y="4244146"/>
            <a:ext cx="448852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BDC4F-C067-F21A-0AAD-3870AD74F951}"/>
              </a:ext>
            </a:extLst>
          </p:cNvPr>
          <p:cNvSpPr/>
          <p:nvPr/>
        </p:nvSpPr>
        <p:spPr>
          <a:xfrm>
            <a:off x="7182601" y="4244146"/>
            <a:ext cx="460115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7C27D-CB3E-5DD6-1E35-5599C4D7C97F}"/>
              </a:ext>
            </a:extLst>
          </p:cNvPr>
          <p:cNvSpPr txBox="1"/>
          <p:nvPr/>
        </p:nvSpPr>
        <p:spPr>
          <a:xfrm>
            <a:off x="7648770" y="1273540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(80,</a:t>
            </a:r>
            <a:r>
              <a:rPr lang="en-US" altLang="ko-KR" sz="1100" b="1" dirty="0"/>
              <a:t>64</a:t>
            </a:r>
            <a:r>
              <a:rPr lang="en-US" altLang="ko-KR" sz="1100" dirty="0"/>
              <a:t>,8)</a:t>
            </a:r>
          </a:p>
          <a:p>
            <a:r>
              <a:rPr lang="en-US" altLang="ko-KR" sz="1100" dirty="0"/>
              <a:t>  RS (10,8,8)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16DDE-1902-432C-8091-A3FBBFD881AA}"/>
              </a:ext>
            </a:extLst>
          </p:cNvPr>
          <p:cNvSpPr txBox="1"/>
          <p:nvPr/>
        </p:nvSpPr>
        <p:spPr>
          <a:xfrm>
            <a:off x="7648768" y="2046383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(160,128,16)</a:t>
            </a:r>
          </a:p>
          <a:p>
            <a:r>
              <a:rPr lang="en-US" altLang="ko-KR" sz="1100" dirty="0"/>
              <a:t>  RS (10,8,16)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E9943-F641-BF36-2149-2776E48DE43B}"/>
              </a:ext>
            </a:extLst>
          </p:cNvPr>
          <p:cNvSpPr txBox="1"/>
          <p:nvPr/>
        </p:nvSpPr>
        <p:spPr>
          <a:xfrm>
            <a:off x="7648768" y="3167473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(640,512,32)</a:t>
            </a:r>
          </a:p>
          <a:p>
            <a:r>
              <a:rPr lang="en-US" altLang="ko-KR" sz="1100" dirty="0"/>
              <a:t>  RS (10,8,32)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75D60-C938-E926-EE3F-F63C5496E453}"/>
              </a:ext>
            </a:extLst>
          </p:cNvPr>
          <p:cNvSpPr txBox="1"/>
          <p:nvPr/>
        </p:nvSpPr>
        <p:spPr>
          <a:xfrm>
            <a:off x="7648768" y="4847452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(640,512,32)</a:t>
            </a:r>
          </a:p>
          <a:p>
            <a:r>
              <a:rPr lang="en-US" altLang="ko-KR" sz="1100" dirty="0"/>
              <a:t>  RS (20,16,32)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B6AD2-F41B-B0FB-EFEA-97DF52E9A2D5}"/>
              </a:ext>
            </a:extLst>
          </p:cNvPr>
          <p:cNvSpPr/>
          <p:nvPr/>
        </p:nvSpPr>
        <p:spPr>
          <a:xfrm>
            <a:off x="9319233" y="721876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6ABF9F-5D3B-1C68-DAF0-18B8BCF6E791}"/>
              </a:ext>
            </a:extLst>
          </p:cNvPr>
          <p:cNvSpPr/>
          <p:nvPr/>
        </p:nvSpPr>
        <p:spPr>
          <a:xfrm>
            <a:off x="9548353" y="721876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5754-8121-DA2C-FA78-AE56FA80857F}"/>
              </a:ext>
            </a:extLst>
          </p:cNvPr>
          <p:cNvSpPr/>
          <p:nvPr/>
        </p:nvSpPr>
        <p:spPr>
          <a:xfrm>
            <a:off x="9781228" y="721876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3AA488-0546-7FA8-A8BD-4B127A2E4D90}"/>
              </a:ext>
            </a:extLst>
          </p:cNvPr>
          <p:cNvSpPr/>
          <p:nvPr/>
        </p:nvSpPr>
        <p:spPr>
          <a:xfrm>
            <a:off x="10010348" y="721876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AFFE9-FF07-9C8A-D802-B04BBB4A9468}"/>
              </a:ext>
            </a:extLst>
          </p:cNvPr>
          <p:cNvSpPr/>
          <p:nvPr/>
        </p:nvSpPr>
        <p:spPr>
          <a:xfrm>
            <a:off x="9336339" y="4244147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AF66EE-BB58-F6D5-0078-00C7E1A0BF62}"/>
              </a:ext>
            </a:extLst>
          </p:cNvPr>
          <p:cNvSpPr/>
          <p:nvPr/>
        </p:nvSpPr>
        <p:spPr>
          <a:xfrm>
            <a:off x="9563582" y="4244147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843424-FCB4-A59C-F2A0-82B1CFAD172B}"/>
              </a:ext>
            </a:extLst>
          </p:cNvPr>
          <p:cNvSpPr/>
          <p:nvPr/>
        </p:nvSpPr>
        <p:spPr>
          <a:xfrm>
            <a:off x="9790825" y="4244147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40D8A9-9789-18C0-570B-A0506E0A76BE}"/>
              </a:ext>
            </a:extLst>
          </p:cNvPr>
          <p:cNvSpPr/>
          <p:nvPr/>
        </p:nvSpPr>
        <p:spPr>
          <a:xfrm>
            <a:off x="10025578" y="4244147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8D051-A754-8608-CD87-7AE3D81F357C}"/>
              </a:ext>
            </a:extLst>
          </p:cNvPr>
          <p:cNvSpPr/>
          <p:nvPr/>
        </p:nvSpPr>
        <p:spPr>
          <a:xfrm>
            <a:off x="9328352" y="1847411"/>
            <a:ext cx="458240" cy="59552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2X4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1C37ED-DB4D-FAA9-4650-72294407FF47}"/>
              </a:ext>
            </a:extLst>
          </p:cNvPr>
          <p:cNvSpPr/>
          <p:nvPr/>
        </p:nvSpPr>
        <p:spPr>
          <a:xfrm>
            <a:off x="9786592" y="1847411"/>
            <a:ext cx="458240" cy="59552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2X4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B6A3CC-0068-B9E7-00F1-2FB011D4D6FF}"/>
              </a:ext>
            </a:extLst>
          </p:cNvPr>
          <p:cNvSpPr/>
          <p:nvPr/>
        </p:nvSpPr>
        <p:spPr>
          <a:xfrm>
            <a:off x="9325309" y="2747058"/>
            <a:ext cx="458240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2X8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E6F034-78C7-4920-3089-06E54889EA37}"/>
              </a:ext>
            </a:extLst>
          </p:cNvPr>
          <p:cNvSpPr/>
          <p:nvPr/>
        </p:nvSpPr>
        <p:spPr>
          <a:xfrm>
            <a:off x="9790825" y="2747058"/>
            <a:ext cx="458240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2X8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25714-7D3C-2FA9-F2D1-03AAFB1D4BC2}"/>
              </a:ext>
            </a:extLst>
          </p:cNvPr>
          <p:cNvSpPr txBox="1"/>
          <p:nvPr/>
        </p:nvSpPr>
        <p:spPr>
          <a:xfrm>
            <a:off x="10324513" y="955856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(320,</a:t>
            </a:r>
            <a:r>
              <a:rPr lang="en-US" altLang="ko-KR" sz="1100" b="1" dirty="0"/>
              <a:t>256</a:t>
            </a:r>
            <a:r>
              <a:rPr lang="en-US" altLang="ko-KR" sz="1100" dirty="0"/>
              <a:t>,8)</a:t>
            </a:r>
          </a:p>
          <a:p>
            <a:r>
              <a:rPr lang="en-US" altLang="ko-KR" sz="1100" dirty="0"/>
              <a:t>  RS (40,32,8)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F9C03E-8578-09DB-028D-47D8B0038E88}"/>
              </a:ext>
            </a:extLst>
          </p:cNvPr>
          <p:cNvSpPr txBox="1"/>
          <p:nvPr/>
        </p:nvSpPr>
        <p:spPr>
          <a:xfrm>
            <a:off x="10337865" y="4879237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(640,512,16)</a:t>
            </a:r>
          </a:p>
          <a:p>
            <a:r>
              <a:rPr lang="en-US" altLang="ko-KR" sz="1100" dirty="0"/>
              <a:t>  RS (40,32,8)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A6A6D-D4E1-EBCD-920B-9FDB99224E9E}"/>
              </a:ext>
            </a:extLst>
          </p:cNvPr>
          <p:cNvSpPr txBox="1"/>
          <p:nvPr/>
        </p:nvSpPr>
        <p:spPr>
          <a:xfrm>
            <a:off x="10337865" y="1923318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(160,128,8)</a:t>
            </a:r>
          </a:p>
          <a:p>
            <a:r>
              <a:rPr lang="en-US" altLang="ko-KR" sz="1100" dirty="0"/>
              <a:t>  RS (20,16,8)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548BBF-29DB-5763-8FD2-F4A0AE71D0D0}"/>
              </a:ext>
            </a:extLst>
          </p:cNvPr>
          <p:cNvSpPr txBox="1"/>
          <p:nvPr/>
        </p:nvSpPr>
        <p:spPr>
          <a:xfrm>
            <a:off x="10337866" y="3127139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(320,256,16)</a:t>
            </a:r>
          </a:p>
          <a:p>
            <a:r>
              <a:rPr lang="en-US" altLang="ko-KR" sz="1100" dirty="0"/>
              <a:t>  RS (20,16,16)</a:t>
            </a:r>
            <a:endParaRPr lang="ko-KR" altLang="en-US" sz="1100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51DFC7-BD2D-7F69-3A2F-3397FDC1B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7665" y="12065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showAsIcon="1" r:id="rId3" imgW="914400" imgH="806400" progId="Excel.Sheet.8">
                  <p:embed/>
                </p:oleObj>
              </mc:Choice>
              <mc:Fallback>
                <p:oleObj name="Worksheet" showAsIcon="1" r:id="rId3" imgW="914400" imgH="806400" progId="Excel.Sheet.8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51DFC7-BD2D-7F69-3A2F-3397FDC1BB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7665" y="12065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57AFD3-82B8-1DE5-D194-3DA5144BB53D}"/>
              </a:ext>
            </a:extLst>
          </p:cNvPr>
          <p:cNvSpPr txBox="1"/>
          <p:nvPr/>
        </p:nvSpPr>
        <p:spPr>
          <a:xfrm>
            <a:off x="5966587" y="3088733"/>
            <a:ext cx="31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6E7E1A-206C-3FF2-96B9-879D368EAF81}"/>
              </a:ext>
            </a:extLst>
          </p:cNvPr>
          <p:cNvGrpSpPr/>
          <p:nvPr/>
        </p:nvGrpSpPr>
        <p:grpSpPr>
          <a:xfrm>
            <a:off x="144440" y="836409"/>
            <a:ext cx="4731392" cy="5925088"/>
            <a:chOff x="144440" y="836409"/>
            <a:chExt cx="4731392" cy="592508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79FAE64-13B0-7E76-50CE-3270E091A3C8}"/>
                </a:ext>
              </a:extLst>
            </p:cNvPr>
            <p:cNvGrpSpPr/>
            <p:nvPr/>
          </p:nvGrpSpPr>
          <p:grpSpPr>
            <a:xfrm>
              <a:off x="144440" y="836409"/>
              <a:ext cx="4731392" cy="3970791"/>
              <a:chOff x="144439" y="836409"/>
              <a:chExt cx="5552621" cy="466000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E1340FF-B015-870F-3DF9-59E01A205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39" y="836409"/>
                <a:ext cx="5384293" cy="227560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7A9E5E6-DC9B-97F0-DEFD-334BC98D4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439" y="3246426"/>
                <a:ext cx="5384293" cy="224998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4DF8AF-A7CC-1E75-4C26-AA094B6DF4CA}"/>
                  </a:ext>
                </a:extLst>
              </p:cNvPr>
              <p:cNvSpPr txBox="1"/>
              <p:nvPr/>
            </p:nvSpPr>
            <p:spPr>
              <a:xfrm>
                <a:off x="4504391" y="2911695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63</a:t>
                </a:r>
                <a:endParaRPr lang="ko-KR" altLang="en-US" sz="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26DEDC-714A-1870-D179-A921D6D28EE6}"/>
                  </a:ext>
                </a:extLst>
              </p:cNvPr>
              <p:cNvSpPr txBox="1"/>
              <p:nvPr/>
            </p:nvSpPr>
            <p:spPr>
              <a:xfrm>
                <a:off x="4026275" y="2905862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60</a:t>
                </a:r>
                <a:endParaRPr lang="ko-KR" altLang="en-US" sz="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92091B-4A35-D389-A747-C98BCED87D8F}"/>
                  </a:ext>
                </a:extLst>
              </p:cNvPr>
              <p:cNvSpPr txBox="1"/>
              <p:nvPr/>
            </p:nvSpPr>
            <p:spPr>
              <a:xfrm>
                <a:off x="4026275" y="1235756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0</a:t>
                </a:r>
                <a:endParaRPr lang="ko-KR" altLang="en-US" sz="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C018B-5A48-1B2D-643E-F21C970AC4BC}"/>
                  </a:ext>
                </a:extLst>
              </p:cNvPr>
              <p:cNvSpPr txBox="1"/>
              <p:nvPr/>
            </p:nvSpPr>
            <p:spPr>
              <a:xfrm>
                <a:off x="4504391" y="1238200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3</a:t>
                </a:r>
                <a:endParaRPr lang="ko-KR" altLang="en-US" sz="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2E472E-1E8E-0CE9-0578-D36F0AAB9EE5}"/>
                  </a:ext>
                </a:extLst>
              </p:cNvPr>
              <p:cNvSpPr txBox="1"/>
              <p:nvPr/>
            </p:nvSpPr>
            <p:spPr>
              <a:xfrm>
                <a:off x="5087464" y="2905862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127</a:t>
                </a:r>
                <a:endParaRPr lang="ko-KR" altLang="en-US" sz="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96C5BA-FBA8-EFC9-831B-B9F478EF8E83}"/>
                  </a:ext>
                </a:extLst>
              </p:cNvPr>
              <p:cNvSpPr txBox="1"/>
              <p:nvPr/>
            </p:nvSpPr>
            <p:spPr>
              <a:xfrm>
                <a:off x="5290660" y="2005964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7</a:t>
                </a:r>
                <a:endParaRPr lang="ko-KR" altLang="en-US" sz="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A40C58-7BAC-8B92-529D-7FEA224B7C87}"/>
                  </a:ext>
                </a:extLst>
              </p:cNvPr>
              <p:cNvSpPr txBox="1"/>
              <p:nvPr/>
            </p:nvSpPr>
            <p:spPr>
              <a:xfrm>
                <a:off x="5290660" y="1235756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E6922-5FE5-6B36-D1BD-C090063D1ED3}"/>
                  </a:ext>
                </a:extLst>
              </p:cNvPr>
              <p:cNvSpPr txBox="1"/>
              <p:nvPr/>
            </p:nvSpPr>
            <p:spPr>
              <a:xfrm>
                <a:off x="4639476" y="1246028"/>
                <a:ext cx="406400" cy="21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64</a:t>
                </a:r>
                <a:endParaRPr lang="ko-KR" altLang="en-US" sz="600" dirty="0"/>
              </a:p>
            </p:txBody>
          </p:sp>
        </p:grpSp>
        <p:pic>
          <p:nvPicPr>
            <p:cNvPr id="1025" name="Picture 1" descr="16b bound &#10;x4 DRAM &#10;Data &#10;3 &#10;BLO &#10;BLI &#10;3L5 &#10;BL6 &#10;BL7 &#10;BL8 &#10;BL9 &#10;BLI &#10;BLI &#10;BLI &#10;BLI &#10;BLI &#10;BLI &#10;RMW &#10;ECC ">
              <a:extLst>
                <a:ext uri="{FF2B5EF4-FFF2-40B4-BE49-F238E27FC236}">
                  <a16:creationId xmlns:a16="http://schemas.microsoft.com/office/drawing/2014/main" id="{83491083-F441-A975-58B9-A633F15AB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698" y="4847452"/>
              <a:ext cx="1431444" cy="191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788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A5B60-AF07-93C8-6718-A2D842923158}"/>
              </a:ext>
            </a:extLst>
          </p:cNvPr>
          <p:cNvSpPr/>
          <p:nvPr/>
        </p:nvSpPr>
        <p:spPr>
          <a:xfrm>
            <a:off x="4129648" y="1012448"/>
            <a:ext cx="922565" cy="29135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4X2</a:t>
            </a:r>
            <a:endParaRPr lang="ko-KR" altLang="ko-KR" sz="1050" b="1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5C6E7-72CA-D893-D00B-5B5963CBFB36}"/>
              </a:ext>
            </a:extLst>
          </p:cNvPr>
          <p:cNvSpPr/>
          <p:nvPr/>
        </p:nvSpPr>
        <p:spPr>
          <a:xfrm>
            <a:off x="4134179" y="2429773"/>
            <a:ext cx="922565" cy="589088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4X4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E16C6-4180-F7C0-1AB9-205F70CC9A83}"/>
              </a:ext>
            </a:extLst>
          </p:cNvPr>
          <p:cNvSpPr/>
          <p:nvPr/>
        </p:nvSpPr>
        <p:spPr>
          <a:xfrm>
            <a:off x="4127414" y="4667249"/>
            <a:ext cx="922565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4X8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E713EC-EC72-5F8D-41E9-CD7533EDE193}"/>
              </a:ext>
            </a:extLst>
          </p:cNvPr>
          <p:cNvSpPr/>
          <p:nvPr/>
        </p:nvSpPr>
        <p:spPr>
          <a:xfrm>
            <a:off x="6716589" y="4160723"/>
            <a:ext cx="448852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BDC4F-C067-F21A-0AAD-3870AD74F951}"/>
              </a:ext>
            </a:extLst>
          </p:cNvPr>
          <p:cNvSpPr/>
          <p:nvPr/>
        </p:nvSpPr>
        <p:spPr>
          <a:xfrm>
            <a:off x="7172206" y="4160723"/>
            <a:ext cx="460115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7C27D-CB3E-5DD6-1E35-5599C4D7C97F}"/>
              </a:ext>
            </a:extLst>
          </p:cNvPr>
          <p:cNvSpPr txBox="1"/>
          <p:nvPr/>
        </p:nvSpPr>
        <p:spPr>
          <a:xfrm>
            <a:off x="5064879" y="935412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(80,</a:t>
            </a:r>
            <a:r>
              <a:rPr lang="en-US" altLang="ko-KR" sz="1100" b="1" dirty="0"/>
              <a:t>64</a:t>
            </a:r>
            <a:r>
              <a:rPr lang="en-US" altLang="ko-KR" sz="1100" dirty="0"/>
              <a:t>,16)</a:t>
            </a:r>
          </a:p>
          <a:p>
            <a:r>
              <a:rPr lang="en-US" altLang="ko-KR" sz="1100" dirty="0"/>
              <a:t>  RS (10,8,8)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16DDE-1902-432C-8091-A3FBBFD881AA}"/>
              </a:ext>
            </a:extLst>
          </p:cNvPr>
          <p:cNvSpPr txBox="1"/>
          <p:nvPr/>
        </p:nvSpPr>
        <p:spPr>
          <a:xfrm>
            <a:off x="5064879" y="2508874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(160,128,32)</a:t>
            </a:r>
          </a:p>
          <a:p>
            <a:r>
              <a:rPr lang="en-US" altLang="ko-KR" sz="1100" dirty="0"/>
              <a:t>  RS (10,8,16)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E9943-F641-BF36-2149-2776E48DE43B}"/>
              </a:ext>
            </a:extLst>
          </p:cNvPr>
          <p:cNvSpPr txBox="1"/>
          <p:nvPr/>
        </p:nvSpPr>
        <p:spPr>
          <a:xfrm>
            <a:off x="5064879" y="5047330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(320,256,64)</a:t>
            </a:r>
          </a:p>
          <a:p>
            <a:r>
              <a:rPr lang="en-US" altLang="ko-KR" sz="1100" dirty="0"/>
              <a:t>  RS (10,8,32)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75D60-C938-E926-EE3F-F63C5496E453}"/>
              </a:ext>
            </a:extLst>
          </p:cNvPr>
          <p:cNvSpPr txBox="1"/>
          <p:nvPr/>
        </p:nvSpPr>
        <p:spPr>
          <a:xfrm>
            <a:off x="7690652" y="5047329"/>
            <a:ext cx="1366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(640,512,3128</a:t>
            </a:r>
          </a:p>
          <a:p>
            <a:r>
              <a:rPr lang="en-US" altLang="ko-KR" sz="1100" dirty="0"/>
              <a:t>  RS (20,16,32)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B6AD2-F41B-B0FB-EFEA-97DF52E9A2D5}"/>
              </a:ext>
            </a:extLst>
          </p:cNvPr>
          <p:cNvSpPr/>
          <p:nvPr/>
        </p:nvSpPr>
        <p:spPr>
          <a:xfrm>
            <a:off x="9369694" y="701433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6ABF9F-5D3B-1C68-DAF0-18B8BCF6E791}"/>
              </a:ext>
            </a:extLst>
          </p:cNvPr>
          <p:cNvSpPr/>
          <p:nvPr/>
        </p:nvSpPr>
        <p:spPr>
          <a:xfrm>
            <a:off x="9598814" y="701433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5754-8121-DA2C-FA78-AE56FA80857F}"/>
              </a:ext>
            </a:extLst>
          </p:cNvPr>
          <p:cNvSpPr/>
          <p:nvPr/>
        </p:nvSpPr>
        <p:spPr>
          <a:xfrm>
            <a:off x="9831689" y="701433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3AA488-0546-7FA8-A8BD-4B127A2E4D90}"/>
              </a:ext>
            </a:extLst>
          </p:cNvPr>
          <p:cNvSpPr/>
          <p:nvPr/>
        </p:nvSpPr>
        <p:spPr>
          <a:xfrm>
            <a:off x="10060809" y="701433"/>
            <a:ext cx="230996" cy="8988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1X8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AFFE9-FF07-9C8A-D802-B04BBB4A9468}"/>
              </a:ext>
            </a:extLst>
          </p:cNvPr>
          <p:cNvSpPr/>
          <p:nvPr/>
        </p:nvSpPr>
        <p:spPr>
          <a:xfrm>
            <a:off x="9371571" y="1660658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AF66EE-BB58-F6D5-0078-00C7E1A0BF62}"/>
              </a:ext>
            </a:extLst>
          </p:cNvPr>
          <p:cNvSpPr/>
          <p:nvPr/>
        </p:nvSpPr>
        <p:spPr>
          <a:xfrm>
            <a:off x="9598814" y="1660658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843424-FCB4-A59C-F2A0-82B1CFAD172B}"/>
              </a:ext>
            </a:extLst>
          </p:cNvPr>
          <p:cNvSpPr/>
          <p:nvPr/>
        </p:nvSpPr>
        <p:spPr>
          <a:xfrm>
            <a:off x="9826057" y="1660658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40D8A9-9789-18C0-570B-A0506E0A76BE}"/>
              </a:ext>
            </a:extLst>
          </p:cNvPr>
          <p:cNvSpPr/>
          <p:nvPr/>
        </p:nvSpPr>
        <p:spPr>
          <a:xfrm>
            <a:off x="10060810" y="1660658"/>
            <a:ext cx="229119" cy="213624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1X16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8D051-A754-8608-CD87-7AE3D81F357C}"/>
              </a:ext>
            </a:extLst>
          </p:cNvPr>
          <p:cNvSpPr/>
          <p:nvPr/>
        </p:nvSpPr>
        <p:spPr>
          <a:xfrm>
            <a:off x="6716589" y="854861"/>
            <a:ext cx="458240" cy="59552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2X4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1C37ED-DB4D-FAA9-4650-72294407FF47}"/>
              </a:ext>
            </a:extLst>
          </p:cNvPr>
          <p:cNvSpPr/>
          <p:nvPr/>
        </p:nvSpPr>
        <p:spPr>
          <a:xfrm>
            <a:off x="7174829" y="854861"/>
            <a:ext cx="458240" cy="59552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2X4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B6A3CC-0068-B9E7-00F1-2FB011D4D6FF}"/>
              </a:ext>
            </a:extLst>
          </p:cNvPr>
          <p:cNvSpPr/>
          <p:nvPr/>
        </p:nvSpPr>
        <p:spPr>
          <a:xfrm>
            <a:off x="6713966" y="2116995"/>
            <a:ext cx="458240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2X8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E6F034-78C7-4920-3089-06E54889EA37}"/>
              </a:ext>
            </a:extLst>
          </p:cNvPr>
          <p:cNvSpPr/>
          <p:nvPr/>
        </p:nvSpPr>
        <p:spPr>
          <a:xfrm>
            <a:off x="7179482" y="2116995"/>
            <a:ext cx="458240" cy="11910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>
                <a:solidFill>
                  <a:sysClr val="windowText" lastClr="000000"/>
                </a:solidFill>
              </a:rPr>
              <a:t>2X8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25714-7D3C-2FA9-F2D1-03AAFB1D4BC2}"/>
              </a:ext>
            </a:extLst>
          </p:cNvPr>
          <p:cNvSpPr txBox="1"/>
          <p:nvPr/>
        </p:nvSpPr>
        <p:spPr>
          <a:xfrm>
            <a:off x="10374974" y="935413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(320,</a:t>
            </a:r>
            <a:r>
              <a:rPr lang="en-US" altLang="ko-KR" sz="1100" b="1" dirty="0"/>
              <a:t>256</a:t>
            </a:r>
            <a:r>
              <a:rPr lang="en-US" altLang="ko-KR" sz="1100" dirty="0"/>
              <a:t>,64)</a:t>
            </a:r>
          </a:p>
          <a:p>
            <a:r>
              <a:rPr lang="en-US" altLang="ko-KR" sz="1100" dirty="0"/>
              <a:t>  RS (40,32,8)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F9C03E-8578-09DB-028D-47D8B0038E88}"/>
              </a:ext>
            </a:extLst>
          </p:cNvPr>
          <p:cNvSpPr txBox="1"/>
          <p:nvPr/>
        </p:nvSpPr>
        <p:spPr>
          <a:xfrm>
            <a:off x="10374974" y="2513334"/>
            <a:ext cx="1319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(640,512,128)</a:t>
            </a:r>
          </a:p>
          <a:p>
            <a:r>
              <a:rPr lang="en-US" altLang="ko-KR" sz="1100" dirty="0"/>
              <a:t>  RS (40,32,8)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A6A6D-D4E1-EBCD-920B-9FDB99224E9E}"/>
              </a:ext>
            </a:extLst>
          </p:cNvPr>
          <p:cNvSpPr txBox="1"/>
          <p:nvPr/>
        </p:nvSpPr>
        <p:spPr>
          <a:xfrm>
            <a:off x="7696089" y="935411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(160,</a:t>
            </a:r>
            <a:r>
              <a:rPr lang="en-US" altLang="ko-KR" sz="1100" b="1" dirty="0"/>
              <a:t>128</a:t>
            </a:r>
            <a:r>
              <a:rPr lang="en-US" altLang="ko-KR" sz="1100" dirty="0"/>
              <a:t>,32)</a:t>
            </a:r>
          </a:p>
          <a:p>
            <a:r>
              <a:rPr lang="en-US" altLang="ko-KR" sz="1100" dirty="0"/>
              <a:t>  RS (20,16,8)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548BBF-29DB-5763-8FD2-F4A0AE71D0D0}"/>
              </a:ext>
            </a:extLst>
          </p:cNvPr>
          <p:cNvSpPr txBox="1"/>
          <p:nvPr/>
        </p:nvSpPr>
        <p:spPr>
          <a:xfrm>
            <a:off x="7693836" y="2508874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(320,256,64)</a:t>
            </a:r>
          </a:p>
          <a:p>
            <a:r>
              <a:rPr lang="en-US" altLang="ko-KR" sz="1100" dirty="0"/>
              <a:t>  RS (20,16,16)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3518F-E040-8A35-ACA2-FF772D456C27}"/>
              </a:ext>
            </a:extLst>
          </p:cNvPr>
          <p:cNvSpPr txBox="1"/>
          <p:nvPr/>
        </p:nvSpPr>
        <p:spPr>
          <a:xfrm>
            <a:off x="5196821" y="232028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Rank Design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B39428-7679-475A-9BC4-B34D989EE5D7}"/>
              </a:ext>
            </a:extLst>
          </p:cNvPr>
          <p:cNvSpPr/>
          <p:nvPr/>
        </p:nvSpPr>
        <p:spPr>
          <a:xfrm>
            <a:off x="375919" y="1163320"/>
            <a:ext cx="1874979" cy="14047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8X1</a:t>
            </a:r>
            <a:endParaRPr lang="ko-KR" altLang="ko-KR" sz="1050" b="1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6DA553-3C46-D8B8-B961-D42CC73D2F8B}"/>
              </a:ext>
            </a:extLst>
          </p:cNvPr>
          <p:cNvSpPr/>
          <p:nvPr/>
        </p:nvSpPr>
        <p:spPr>
          <a:xfrm>
            <a:off x="375919" y="2578641"/>
            <a:ext cx="1874979" cy="291351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8X2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096C43-1A12-E5B5-148A-9C08105C9E61}"/>
              </a:ext>
            </a:extLst>
          </p:cNvPr>
          <p:cNvSpPr/>
          <p:nvPr/>
        </p:nvSpPr>
        <p:spPr>
          <a:xfrm>
            <a:off x="375919" y="4936385"/>
            <a:ext cx="1874979" cy="584913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0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8X4</a:t>
            </a:r>
            <a:endParaRPr lang="ko-KR" altLang="ko-KR" sz="1050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A6E384-8C81-8EDC-9293-DD3CE54A6EE8}"/>
              </a:ext>
            </a:extLst>
          </p:cNvPr>
          <p:cNvSpPr/>
          <p:nvPr/>
        </p:nvSpPr>
        <p:spPr>
          <a:xfrm>
            <a:off x="9352782" y="4003040"/>
            <a:ext cx="246031" cy="274319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1X32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FE841D-A181-0857-4E58-30747364484D}"/>
              </a:ext>
            </a:extLst>
          </p:cNvPr>
          <p:cNvSpPr/>
          <p:nvPr/>
        </p:nvSpPr>
        <p:spPr>
          <a:xfrm>
            <a:off x="9580025" y="4003040"/>
            <a:ext cx="246031" cy="274319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1X32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0AEB2-032F-C2A4-195E-DC6DB786AA57}"/>
              </a:ext>
            </a:extLst>
          </p:cNvPr>
          <p:cNvSpPr/>
          <p:nvPr/>
        </p:nvSpPr>
        <p:spPr>
          <a:xfrm>
            <a:off x="9807268" y="4003040"/>
            <a:ext cx="246031" cy="274319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1X32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E27300-B296-A0A3-4254-4018CBC3F221}"/>
              </a:ext>
            </a:extLst>
          </p:cNvPr>
          <p:cNvSpPr/>
          <p:nvPr/>
        </p:nvSpPr>
        <p:spPr>
          <a:xfrm>
            <a:off x="10042021" y="4003040"/>
            <a:ext cx="246031" cy="274319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00B05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1X32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359E1-34FA-B052-52EA-30DFE3DEDD16}"/>
              </a:ext>
            </a:extLst>
          </p:cNvPr>
          <p:cNvSpPr txBox="1"/>
          <p:nvPr/>
        </p:nvSpPr>
        <p:spPr>
          <a:xfrm>
            <a:off x="10374973" y="5047328"/>
            <a:ext cx="144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(1280,1024,256)</a:t>
            </a:r>
          </a:p>
          <a:p>
            <a:r>
              <a:rPr lang="en-US" altLang="ko-KR" sz="1100" dirty="0"/>
              <a:t>  RS (40,32,32)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C0CFF-B86F-56ED-8879-CAF1B63E0E1D}"/>
              </a:ext>
            </a:extLst>
          </p:cNvPr>
          <p:cNvSpPr txBox="1"/>
          <p:nvPr/>
        </p:nvSpPr>
        <p:spPr>
          <a:xfrm>
            <a:off x="2313918" y="947876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(40,</a:t>
            </a:r>
            <a:r>
              <a:rPr lang="en-US" altLang="ko-KR" sz="1100" b="1" dirty="0"/>
              <a:t>32</a:t>
            </a:r>
            <a:r>
              <a:rPr lang="en-US" altLang="ko-KR" sz="1100" dirty="0"/>
              <a:t>,8)</a:t>
            </a:r>
          </a:p>
          <a:p>
            <a:r>
              <a:rPr lang="en-US" altLang="ko-KR" sz="1100" dirty="0"/>
              <a:t>  RS (5,4,8)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9975D-5839-9244-BCDE-672D5403FF7E}"/>
              </a:ext>
            </a:extLst>
          </p:cNvPr>
          <p:cNvSpPr txBox="1"/>
          <p:nvPr/>
        </p:nvSpPr>
        <p:spPr>
          <a:xfrm>
            <a:off x="2313918" y="2521338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(80,64,16)</a:t>
            </a:r>
          </a:p>
          <a:p>
            <a:r>
              <a:rPr lang="en-US" altLang="ko-KR" sz="1100" dirty="0"/>
              <a:t>  RS (5,4,16)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B5E4-240D-5A45-C30D-C6B520E3A76A}"/>
              </a:ext>
            </a:extLst>
          </p:cNvPr>
          <p:cNvSpPr txBox="1"/>
          <p:nvPr/>
        </p:nvSpPr>
        <p:spPr>
          <a:xfrm>
            <a:off x="2313918" y="5059794"/>
            <a:ext cx="124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CW (160,128,32)</a:t>
            </a:r>
          </a:p>
          <a:p>
            <a:r>
              <a:rPr lang="en-US" altLang="ko-KR" sz="1100" dirty="0"/>
              <a:t>  RS (5,4,32)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636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670</Words>
  <Application>Microsoft Office PowerPoint</Application>
  <PresentationFormat>와이드스크린</PresentationFormat>
  <Paragraphs>219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Acrobat Document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정원영 반도체디스플레이공학과/</dc:creator>
  <cp:lastModifiedBy>김동휘</cp:lastModifiedBy>
  <cp:revision>2</cp:revision>
  <dcterms:created xsi:type="dcterms:W3CDTF">2023-04-17T04:13:53Z</dcterms:created>
  <dcterms:modified xsi:type="dcterms:W3CDTF">2023-05-31T08:11:04Z</dcterms:modified>
</cp:coreProperties>
</file>