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handoutMasterIdLst>
    <p:handoutMasterId r:id="rId42"/>
  </p:handoutMasterIdLst>
  <p:sldIdLst>
    <p:sldId id="292" r:id="rId2"/>
    <p:sldId id="597" r:id="rId3"/>
    <p:sldId id="633" r:id="rId4"/>
    <p:sldId id="550" r:id="rId5"/>
    <p:sldId id="556" r:id="rId6"/>
    <p:sldId id="634" r:id="rId7"/>
    <p:sldId id="561" r:id="rId8"/>
    <p:sldId id="563" r:id="rId9"/>
    <p:sldId id="567" r:id="rId10"/>
    <p:sldId id="566" r:id="rId11"/>
    <p:sldId id="565" r:id="rId12"/>
    <p:sldId id="598" r:id="rId13"/>
    <p:sldId id="577" r:id="rId14"/>
    <p:sldId id="578" r:id="rId15"/>
    <p:sldId id="579" r:id="rId16"/>
    <p:sldId id="580" r:id="rId17"/>
    <p:sldId id="582" r:id="rId18"/>
    <p:sldId id="583" r:id="rId19"/>
    <p:sldId id="590" r:id="rId20"/>
    <p:sldId id="591" r:id="rId21"/>
    <p:sldId id="585" r:id="rId22"/>
    <p:sldId id="586" r:id="rId23"/>
    <p:sldId id="596" r:id="rId24"/>
    <p:sldId id="599" r:id="rId25"/>
    <p:sldId id="587" r:id="rId26"/>
    <p:sldId id="592" r:id="rId27"/>
    <p:sldId id="595" r:id="rId28"/>
    <p:sldId id="600" r:id="rId29"/>
    <p:sldId id="603" r:id="rId30"/>
    <p:sldId id="615" r:id="rId31"/>
    <p:sldId id="617" r:id="rId32"/>
    <p:sldId id="629" r:id="rId33"/>
    <p:sldId id="519" r:id="rId34"/>
    <p:sldId id="521" r:id="rId35"/>
    <p:sldId id="620" r:id="rId36"/>
    <p:sldId id="520" r:id="rId37"/>
    <p:sldId id="626" r:id="rId38"/>
    <p:sldId id="528" r:id="rId39"/>
    <p:sldId id="282" r:id="rId4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28680F92-1FE6-4EE3-9E0E-39F9225942F7}">
          <p14:sldIdLst>
            <p14:sldId id="292"/>
            <p14:sldId id="597"/>
            <p14:sldId id="633"/>
            <p14:sldId id="550"/>
            <p14:sldId id="556"/>
            <p14:sldId id="634"/>
            <p14:sldId id="561"/>
            <p14:sldId id="563"/>
            <p14:sldId id="567"/>
            <p14:sldId id="566"/>
            <p14:sldId id="565"/>
            <p14:sldId id="598"/>
            <p14:sldId id="577"/>
            <p14:sldId id="578"/>
            <p14:sldId id="579"/>
            <p14:sldId id="580"/>
            <p14:sldId id="582"/>
            <p14:sldId id="583"/>
            <p14:sldId id="590"/>
            <p14:sldId id="591"/>
            <p14:sldId id="585"/>
            <p14:sldId id="586"/>
            <p14:sldId id="596"/>
            <p14:sldId id="599"/>
            <p14:sldId id="587"/>
            <p14:sldId id="592"/>
            <p14:sldId id="595"/>
            <p14:sldId id="600"/>
            <p14:sldId id="603"/>
            <p14:sldId id="615"/>
            <p14:sldId id="617"/>
            <p14:sldId id="629"/>
            <p14:sldId id="519"/>
            <p14:sldId id="521"/>
            <p14:sldId id="620"/>
            <p14:sldId id="520"/>
            <p14:sldId id="626"/>
            <p14:sldId id="528"/>
            <p14:sldId id="28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D78D5B"/>
    <a:srgbClr val="607D8B"/>
    <a:srgbClr val="FF3333"/>
    <a:srgbClr val="A6A6A6"/>
    <a:srgbClr val="DFF2F5"/>
    <a:srgbClr val="E5E7EC"/>
    <a:srgbClr val="FF8000"/>
    <a:srgbClr val="D18461"/>
    <a:srgbClr val="EAF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50" autoAdjust="0"/>
    <p:restoredTop sz="77822" autoAdjust="0"/>
  </p:normalViewPr>
  <p:slideViewPr>
    <p:cSldViewPr snapToGrid="0">
      <p:cViewPr varScale="1">
        <p:scale>
          <a:sx n="70" d="100"/>
          <a:sy n="70" d="100"/>
        </p:scale>
        <p:origin x="1118" y="53"/>
      </p:cViewPr>
      <p:guideLst>
        <p:guide orient="horz" pos="2160"/>
        <p:guide pos="2880"/>
      </p:guideLst>
    </p:cSldViewPr>
  </p:slideViewPr>
  <p:notesTextViewPr>
    <p:cViewPr>
      <p:scale>
        <a:sx n="125" d="100"/>
        <a:sy n="125" d="100"/>
      </p:scale>
      <p:origin x="0" y="0"/>
    </p:cViewPr>
  </p:notesTextViewPr>
  <p:notesViewPr>
    <p:cSldViewPr snapToGrid="0">
      <p:cViewPr varScale="1">
        <p:scale>
          <a:sx n="117" d="100"/>
          <a:sy n="117" d="100"/>
        </p:scale>
        <p:origin x="4184" y="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51221;&#44592;&#50857;\Desktop\&#45824;&#54617;&#50896;\&#45436;&#47928;&#51452;&#51228;\New%20ECC\ICCD\&#48156;&#54364;%20ppt\DRAM%20Techr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51221;&#44592;&#50857;\Desktop\&#45824;&#54617;&#50896;\&#45436;&#47928;&#51452;&#51228;\New%20ECC\ICCD\&#48156;&#54364;%20ppt\DRAM%20Techra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51221;&#44592;&#50857;\Desktop\8Core_SPEC201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51221;&#44592;&#50857;\Desktop\SPEC2017_8Core_4800_used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ltLang="ko-KR" b="1" dirty="0">
                <a:solidFill>
                  <a:schemeClr val="tx1"/>
                </a:solidFill>
                <a:latin typeface="+mj-lt"/>
              </a:rPr>
              <a:t>DRAM</a:t>
            </a:r>
            <a:r>
              <a:rPr lang="en-US" altLang="ko-KR" b="1" baseline="0" dirty="0">
                <a:solidFill>
                  <a:schemeClr val="tx1"/>
                </a:solidFill>
                <a:latin typeface="+mj-lt"/>
              </a:rPr>
              <a:t> I/O Data Rate Trend</a:t>
            </a:r>
            <a:endParaRPr lang="ko-KR" altLang="en-US" b="1" dirty="0">
              <a:solidFill>
                <a:schemeClr val="tx1"/>
              </a:solidFill>
              <a:latin typeface="+mj-l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ko-KR"/>
        </a:p>
      </c:txPr>
    </c:title>
    <c:autoTitleDeleted val="0"/>
    <c:plotArea>
      <c:layout>
        <c:manualLayout>
          <c:layoutTarget val="inner"/>
          <c:xMode val="edge"/>
          <c:yMode val="edge"/>
          <c:x val="0.15016930999908851"/>
          <c:y val="0.15255998636673485"/>
          <c:w val="0.76521032722632398"/>
          <c:h val="0.62842774369461485"/>
        </c:manualLayout>
      </c:layout>
      <c:scatterChart>
        <c:scatterStyle val="lineMarker"/>
        <c:varyColors val="0"/>
        <c:ser>
          <c:idx val="0"/>
          <c:order val="0"/>
          <c:tx>
            <c:strRef>
              <c:f>Sheet1!$C$24</c:f>
              <c:strCache>
                <c:ptCount val="1"/>
                <c:pt idx="0">
                  <c:v>DDR1</c:v>
                </c:pt>
              </c:strCache>
            </c:strRef>
          </c:tx>
          <c:spPr>
            <a:ln w="25400" cap="rnd">
              <a:noFill/>
              <a:round/>
            </a:ln>
            <a:effectLst/>
          </c:spPr>
          <c:marker>
            <c:symbol val="square"/>
            <c:size val="6"/>
            <c:spPr>
              <a:solidFill>
                <a:schemeClr val="accent1">
                  <a:lumMod val="20000"/>
                  <a:lumOff val="80000"/>
                </a:schemeClr>
              </a:solidFill>
              <a:ln w="12700">
                <a:noFill/>
              </a:ln>
              <a:effectLst/>
            </c:spPr>
          </c:marker>
          <c:xVal>
            <c:numRef>
              <c:f>Sheet1!$B$25:$B$27</c:f>
              <c:numCache>
                <c:formatCode>General</c:formatCode>
                <c:ptCount val="3"/>
                <c:pt idx="0">
                  <c:v>2000</c:v>
                </c:pt>
                <c:pt idx="1">
                  <c:v>2001</c:v>
                </c:pt>
                <c:pt idx="2">
                  <c:v>2002</c:v>
                </c:pt>
              </c:numCache>
            </c:numRef>
          </c:xVal>
          <c:yVal>
            <c:numRef>
              <c:f>Sheet1!$C$25:$C$27</c:f>
              <c:numCache>
                <c:formatCode>General</c:formatCode>
                <c:ptCount val="3"/>
                <c:pt idx="0">
                  <c:v>0.26600000000000001</c:v>
                </c:pt>
                <c:pt idx="1">
                  <c:v>0.31</c:v>
                </c:pt>
                <c:pt idx="2">
                  <c:v>0.4</c:v>
                </c:pt>
              </c:numCache>
            </c:numRef>
          </c:yVal>
          <c:smooth val="0"/>
          <c:extLst>
            <c:ext xmlns:c16="http://schemas.microsoft.com/office/drawing/2014/chart" uri="{C3380CC4-5D6E-409C-BE32-E72D297353CC}">
              <c16:uniqueId val="{00000000-DF76-421F-8858-75654C651C3F}"/>
            </c:ext>
          </c:extLst>
        </c:ser>
        <c:ser>
          <c:idx val="1"/>
          <c:order val="1"/>
          <c:tx>
            <c:strRef>
              <c:f>Sheet1!$D$24</c:f>
              <c:strCache>
                <c:ptCount val="1"/>
                <c:pt idx="0">
                  <c:v>DDR2</c:v>
                </c:pt>
              </c:strCache>
            </c:strRef>
          </c:tx>
          <c:spPr>
            <a:ln w="25400" cap="rnd">
              <a:noFill/>
              <a:round/>
            </a:ln>
            <a:effectLst/>
          </c:spPr>
          <c:marker>
            <c:symbol val="diamond"/>
            <c:size val="6"/>
            <c:spPr>
              <a:solidFill>
                <a:schemeClr val="accent1"/>
              </a:solidFill>
              <a:ln w="9525">
                <a:solidFill>
                  <a:schemeClr val="accent1"/>
                </a:solidFill>
              </a:ln>
              <a:effectLst/>
            </c:spPr>
          </c:marker>
          <c:xVal>
            <c:numRef>
              <c:f>Sheet1!$B$29:$B$32</c:f>
              <c:numCache>
                <c:formatCode>General</c:formatCode>
                <c:ptCount val="4"/>
                <c:pt idx="0">
                  <c:v>2004</c:v>
                </c:pt>
                <c:pt idx="1">
                  <c:v>2005</c:v>
                </c:pt>
                <c:pt idx="2">
                  <c:v>2006</c:v>
                </c:pt>
                <c:pt idx="3">
                  <c:v>2007</c:v>
                </c:pt>
              </c:numCache>
            </c:numRef>
          </c:xVal>
          <c:yVal>
            <c:numRef>
              <c:f>Sheet1!$D$29:$D$32</c:f>
              <c:numCache>
                <c:formatCode>General</c:formatCode>
                <c:ptCount val="4"/>
                <c:pt idx="0">
                  <c:v>0.53300000000000003</c:v>
                </c:pt>
                <c:pt idx="1">
                  <c:v>0.66</c:v>
                </c:pt>
                <c:pt idx="2">
                  <c:v>0.7</c:v>
                </c:pt>
                <c:pt idx="3">
                  <c:v>0.8</c:v>
                </c:pt>
              </c:numCache>
            </c:numRef>
          </c:yVal>
          <c:smooth val="0"/>
          <c:extLst>
            <c:ext xmlns:c16="http://schemas.microsoft.com/office/drawing/2014/chart" uri="{C3380CC4-5D6E-409C-BE32-E72D297353CC}">
              <c16:uniqueId val="{00000001-DF76-421F-8858-75654C651C3F}"/>
            </c:ext>
          </c:extLst>
        </c:ser>
        <c:ser>
          <c:idx val="2"/>
          <c:order val="2"/>
          <c:tx>
            <c:strRef>
              <c:f>Sheet1!$E$24</c:f>
              <c:strCache>
                <c:ptCount val="1"/>
                <c:pt idx="0">
                  <c:v>DDR3</c:v>
                </c:pt>
              </c:strCache>
            </c:strRef>
          </c:tx>
          <c:spPr>
            <a:ln w="25400" cap="rnd">
              <a:noFill/>
              <a:round/>
            </a:ln>
            <a:effectLst/>
          </c:spPr>
          <c:marker>
            <c:symbol val="triangle"/>
            <c:size val="6"/>
            <c:spPr>
              <a:solidFill>
                <a:schemeClr val="accent4"/>
              </a:solidFill>
              <a:ln w="9525">
                <a:solidFill>
                  <a:schemeClr val="accent3"/>
                </a:solidFill>
              </a:ln>
              <a:effectLst/>
            </c:spPr>
          </c:marker>
          <c:xVal>
            <c:numRef>
              <c:f>Sheet1!$B$33:$B$35</c:f>
              <c:numCache>
                <c:formatCode>General</c:formatCode>
                <c:ptCount val="3"/>
                <c:pt idx="0">
                  <c:v>2008</c:v>
                </c:pt>
                <c:pt idx="1">
                  <c:v>2009</c:v>
                </c:pt>
                <c:pt idx="2">
                  <c:v>2010</c:v>
                </c:pt>
              </c:numCache>
            </c:numRef>
          </c:xVal>
          <c:yVal>
            <c:numRef>
              <c:f>Sheet1!$E$33:$E$35</c:f>
              <c:numCache>
                <c:formatCode>General</c:formatCode>
                <c:ptCount val="3"/>
                <c:pt idx="0">
                  <c:v>1.0660000000000001</c:v>
                </c:pt>
                <c:pt idx="1">
                  <c:v>1.4</c:v>
                </c:pt>
                <c:pt idx="2">
                  <c:v>1.6</c:v>
                </c:pt>
              </c:numCache>
            </c:numRef>
          </c:yVal>
          <c:smooth val="0"/>
          <c:extLst>
            <c:ext xmlns:c16="http://schemas.microsoft.com/office/drawing/2014/chart" uri="{C3380CC4-5D6E-409C-BE32-E72D297353CC}">
              <c16:uniqueId val="{00000002-DF76-421F-8858-75654C651C3F}"/>
            </c:ext>
          </c:extLst>
        </c:ser>
        <c:ser>
          <c:idx val="3"/>
          <c:order val="3"/>
          <c:tx>
            <c:strRef>
              <c:f>Sheet1!$F$24</c:f>
              <c:strCache>
                <c:ptCount val="1"/>
                <c:pt idx="0">
                  <c:v>DDR4</c:v>
                </c:pt>
              </c:strCache>
            </c:strRef>
          </c:tx>
          <c:spPr>
            <a:ln w="25400" cap="rnd">
              <a:noFill/>
              <a:round/>
            </a:ln>
            <a:effectLst/>
          </c:spPr>
          <c:marker>
            <c:symbol val="circle"/>
            <c:size val="6"/>
            <c:spPr>
              <a:solidFill>
                <a:srgbClr val="00B050"/>
              </a:solidFill>
              <a:ln w="9525">
                <a:solidFill>
                  <a:srgbClr val="00B050"/>
                </a:solidFill>
              </a:ln>
              <a:effectLst/>
            </c:spPr>
          </c:marker>
          <c:xVal>
            <c:numRef>
              <c:f>Sheet1!$B$38:$B$40</c:f>
              <c:numCache>
                <c:formatCode>General</c:formatCode>
                <c:ptCount val="3"/>
                <c:pt idx="0">
                  <c:v>2013</c:v>
                </c:pt>
                <c:pt idx="1">
                  <c:v>2014</c:v>
                </c:pt>
                <c:pt idx="2">
                  <c:v>2015</c:v>
                </c:pt>
              </c:numCache>
            </c:numRef>
          </c:xVal>
          <c:yVal>
            <c:numRef>
              <c:f>Sheet1!$F$38:$F$40</c:f>
              <c:numCache>
                <c:formatCode>General</c:formatCode>
                <c:ptCount val="3"/>
                <c:pt idx="0">
                  <c:v>2.133</c:v>
                </c:pt>
                <c:pt idx="1">
                  <c:v>2.8</c:v>
                </c:pt>
                <c:pt idx="2">
                  <c:v>3.2</c:v>
                </c:pt>
              </c:numCache>
            </c:numRef>
          </c:yVal>
          <c:smooth val="0"/>
          <c:extLst>
            <c:ext xmlns:c16="http://schemas.microsoft.com/office/drawing/2014/chart" uri="{C3380CC4-5D6E-409C-BE32-E72D297353CC}">
              <c16:uniqueId val="{00000003-DF76-421F-8858-75654C651C3F}"/>
            </c:ext>
          </c:extLst>
        </c:ser>
        <c:ser>
          <c:idx val="4"/>
          <c:order val="4"/>
          <c:tx>
            <c:strRef>
              <c:f>Sheet1!$G$24</c:f>
              <c:strCache>
                <c:ptCount val="1"/>
                <c:pt idx="0">
                  <c:v>DDR5</c:v>
                </c:pt>
              </c:strCache>
            </c:strRef>
          </c:tx>
          <c:spPr>
            <a:ln w="25400" cap="rnd">
              <a:noFill/>
              <a:round/>
            </a:ln>
            <a:effectLst/>
          </c:spPr>
          <c:marker>
            <c:symbol val="square"/>
            <c:size val="6"/>
            <c:spPr>
              <a:solidFill>
                <a:srgbClr val="7030A0"/>
              </a:solidFill>
              <a:ln w="9525">
                <a:solidFill>
                  <a:schemeClr val="accent5"/>
                </a:solidFill>
              </a:ln>
              <a:effectLst/>
            </c:spPr>
          </c:marker>
          <c:xVal>
            <c:numRef>
              <c:f>Sheet1!$B$44:$B$46</c:f>
              <c:numCache>
                <c:formatCode>General</c:formatCode>
                <c:ptCount val="3"/>
                <c:pt idx="0">
                  <c:v>2019</c:v>
                </c:pt>
                <c:pt idx="1">
                  <c:v>2020</c:v>
                </c:pt>
                <c:pt idx="2">
                  <c:v>2021</c:v>
                </c:pt>
              </c:numCache>
            </c:numRef>
          </c:xVal>
          <c:yVal>
            <c:numRef>
              <c:f>Sheet1!$G$44:$G$46</c:f>
              <c:numCache>
                <c:formatCode>General</c:formatCode>
                <c:ptCount val="3"/>
                <c:pt idx="0">
                  <c:v>4.8</c:v>
                </c:pt>
                <c:pt idx="1">
                  <c:v>5.6</c:v>
                </c:pt>
                <c:pt idx="2">
                  <c:v>6.4</c:v>
                </c:pt>
              </c:numCache>
            </c:numRef>
          </c:yVal>
          <c:smooth val="0"/>
          <c:extLst>
            <c:ext xmlns:c16="http://schemas.microsoft.com/office/drawing/2014/chart" uri="{C3380CC4-5D6E-409C-BE32-E72D297353CC}">
              <c16:uniqueId val="{00000004-DF76-421F-8858-75654C651C3F}"/>
            </c:ext>
          </c:extLst>
        </c:ser>
        <c:dLbls>
          <c:showLegendKey val="0"/>
          <c:showVal val="0"/>
          <c:showCatName val="0"/>
          <c:showSerName val="0"/>
          <c:showPercent val="0"/>
          <c:showBubbleSize val="0"/>
        </c:dLbls>
        <c:axId val="135588847"/>
        <c:axId val="135567727"/>
      </c:scatterChart>
      <c:valAx>
        <c:axId val="135588847"/>
        <c:scaling>
          <c:orientation val="minMax"/>
          <c:min val="2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ko-KR"/>
          </a:p>
        </c:txPr>
        <c:crossAx val="135567727"/>
        <c:crosses val="autoZero"/>
        <c:crossBetween val="midCat"/>
      </c:valAx>
      <c:valAx>
        <c:axId val="135567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ltLang="ko-KR" sz="1200" dirty="0">
                    <a:solidFill>
                      <a:schemeClr val="tx1"/>
                    </a:solidFill>
                  </a:rPr>
                  <a:t>Data</a:t>
                </a:r>
                <a:r>
                  <a:rPr lang="en-US" altLang="ko-KR" sz="1200" baseline="0" dirty="0">
                    <a:solidFill>
                      <a:schemeClr val="tx1"/>
                    </a:solidFill>
                  </a:rPr>
                  <a:t> Rate (Gbps/pin)</a:t>
                </a:r>
                <a:endParaRPr lang="ko-KR" altLang="en-US" sz="1200" dirty="0">
                  <a:solidFill>
                    <a:schemeClr val="tx1"/>
                  </a:solidFill>
                </a:endParaRPr>
              </a:p>
            </c:rich>
          </c:tx>
          <c:layout>
            <c:manualLayout>
              <c:xMode val="edge"/>
              <c:yMode val="edge"/>
              <c:x val="2.0257952784613981E-2"/>
              <c:y val="0.2083694614860258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ko-KR"/>
          </a:p>
        </c:txPr>
        <c:crossAx val="1355888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ltLang="ko-KR" b="1" dirty="0">
                <a:solidFill>
                  <a:schemeClr val="tx1"/>
                </a:solidFill>
              </a:rPr>
              <a:t>DRAM Density Trend</a:t>
            </a:r>
            <a:endParaRPr lang="ko-KR" altLang="en-US" b="1"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ko-KR"/>
        </a:p>
      </c:txPr>
    </c:title>
    <c:autoTitleDeleted val="0"/>
    <c:plotArea>
      <c:layout>
        <c:manualLayout>
          <c:layoutTarget val="inner"/>
          <c:xMode val="edge"/>
          <c:yMode val="edge"/>
          <c:x val="0.17417509798559841"/>
          <c:y val="0.15688854805725971"/>
          <c:w val="0.73900510436605582"/>
          <c:h val="0.63586537150647582"/>
        </c:manualLayout>
      </c:layout>
      <c:lineChart>
        <c:grouping val="standard"/>
        <c:varyColors val="0"/>
        <c:ser>
          <c:idx val="0"/>
          <c:order val="0"/>
          <c:tx>
            <c:strRef>
              <c:f>Sheet1!$C$7</c:f>
              <c:strCache>
                <c:ptCount val="1"/>
                <c:pt idx="0">
                  <c:v>Samsung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Sheet1!$B$9:$B$19</c:f>
              <c:numCache>
                <c:formatCode>m/d/yyyy</c:formatCode>
                <c:ptCount val="11"/>
                <c:pt idx="0">
                  <c:v>36526</c:v>
                </c:pt>
                <c:pt idx="1">
                  <c:v>38353</c:v>
                </c:pt>
                <c:pt idx="2">
                  <c:v>39083</c:v>
                </c:pt>
                <c:pt idx="3">
                  <c:v>39814</c:v>
                </c:pt>
                <c:pt idx="4">
                  <c:v>40544</c:v>
                </c:pt>
                <c:pt idx="5">
                  <c:v>41275</c:v>
                </c:pt>
                <c:pt idx="6">
                  <c:v>42005</c:v>
                </c:pt>
                <c:pt idx="7">
                  <c:v>42736</c:v>
                </c:pt>
                <c:pt idx="8">
                  <c:v>43466</c:v>
                </c:pt>
                <c:pt idx="9">
                  <c:v>44562</c:v>
                </c:pt>
                <c:pt idx="10">
                  <c:v>45658</c:v>
                </c:pt>
              </c:numCache>
            </c:numRef>
          </c:cat>
          <c:val>
            <c:numRef>
              <c:f>Sheet1!$G$9:$G$18</c:f>
              <c:numCache>
                <c:formatCode>General</c:formatCode>
                <c:ptCount val="10"/>
                <c:pt idx="0">
                  <c:v>3.7000000000000002E-3</c:v>
                </c:pt>
                <c:pt idx="1">
                  <c:v>7.3000000000000001E-3</c:v>
                </c:pt>
                <c:pt idx="2">
                  <c:v>1.4999999999999999E-2</c:v>
                </c:pt>
                <c:pt idx="3">
                  <c:v>2.8000000000000001E-2</c:v>
                </c:pt>
                <c:pt idx="4">
                  <c:v>7.0000000000000007E-2</c:v>
                </c:pt>
                <c:pt idx="5">
                  <c:v>0.1</c:v>
                </c:pt>
                <c:pt idx="6">
                  <c:v>0.13</c:v>
                </c:pt>
                <c:pt idx="7">
                  <c:v>0.17</c:v>
                </c:pt>
                <c:pt idx="8">
                  <c:v>0.18</c:v>
                </c:pt>
                <c:pt idx="9">
                  <c:v>0.23</c:v>
                </c:pt>
              </c:numCache>
            </c:numRef>
          </c:val>
          <c:smooth val="0"/>
          <c:extLst>
            <c:ext xmlns:c16="http://schemas.microsoft.com/office/drawing/2014/chart" uri="{C3380CC4-5D6E-409C-BE32-E72D297353CC}">
              <c16:uniqueId val="{00000000-28B3-4798-A05C-5EC4F20CBD4E}"/>
            </c:ext>
          </c:extLst>
        </c:ser>
        <c:ser>
          <c:idx val="1"/>
          <c:order val="1"/>
          <c:tx>
            <c:strRef>
              <c:f>Sheet1!$D$7</c:f>
              <c:strCache>
                <c:ptCount val="1"/>
                <c:pt idx="0">
                  <c:v>SK Hynix</c:v>
                </c:pt>
              </c:strCache>
            </c:strRef>
          </c:tx>
          <c:spPr>
            <a:ln w="28575" cap="rnd">
              <a:solidFill>
                <a:srgbClr val="00B0F0"/>
              </a:solidFill>
              <a:round/>
            </a:ln>
            <a:effectLst/>
          </c:spPr>
          <c:marker>
            <c:symbol val="circle"/>
            <c:size val="5"/>
            <c:spPr>
              <a:solidFill>
                <a:srgbClr val="00B0F0"/>
              </a:solidFill>
              <a:ln w="9525">
                <a:solidFill>
                  <a:srgbClr val="00B0F0"/>
                </a:solidFill>
              </a:ln>
              <a:effectLst/>
            </c:spPr>
          </c:marker>
          <c:cat>
            <c:numRef>
              <c:f>Sheet1!$B$9:$B$19</c:f>
              <c:numCache>
                <c:formatCode>m/d/yyyy</c:formatCode>
                <c:ptCount val="11"/>
                <c:pt idx="0">
                  <c:v>36526</c:v>
                </c:pt>
                <c:pt idx="1">
                  <c:v>38353</c:v>
                </c:pt>
                <c:pt idx="2">
                  <c:v>39083</c:v>
                </c:pt>
                <c:pt idx="3">
                  <c:v>39814</c:v>
                </c:pt>
                <c:pt idx="4">
                  <c:v>40544</c:v>
                </c:pt>
                <c:pt idx="5">
                  <c:v>41275</c:v>
                </c:pt>
                <c:pt idx="6">
                  <c:v>42005</c:v>
                </c:pt>
                <c:pt idx="7">
                  <c:v>42736</c:v>
                </c:pt>
                <c:pt idx="8">
                  <c:v>43466</c:v>
                </c:pt>
                <c:pt idx="9">
                  <c:v>44562</c:v>
                </c:pt>
                <c:pt idx="10">
                  <c:v>45658</c:v>
                </c:pt>
              </c:numCache>
            </c:numRef>
          </c:cat>
          <c:val>
            <c:numRef>
              <c:f>Sheet1!$H$9:$H$18</c:f>
              <c:numCache>
                <c:formatCode>General</c:formatCode>
                <c:ptCount val="10"/>
                <c:pt idx="0">
                  <c:v>3.8999999999999998E-3</c:v>
                </c:pt>
                <c:pt idx="1">
                  <c:v>7.1000000000000004E-3</c:v>
                </c:pt>
                <c:pt idx="2">
                  <c:v>1.2E-2</c:v>
                </c:pt>
                <c:pt idx="3">
                  <c:v>2.3E-2</c:v>
                </c:pt>
                <c:pt idx="4">
                  <c:v>0.06</c:v>
                </c:pt>
                <c:pt idx="5">
                  <c:v>0.08</c:v>
                </c:pt>
                <c:pt idx="6">
                  <c:v>0.11</c:v>
                </c:pt>
                <c:pt idx="7">
                  <c:v>0.16</c:v>
                </c:pt>
                <c:pt idx="8">
                  <c:v>0.19</c:v>
                </c:pt>
                <c:pt idx="9">
                  <c:v>0.22</c:v>
                </c:pt>
              </c:numCache>
            </c:numRef>
          </c:val>
          <c:smooth val="0"/>
          <c:extLst>
            <c:ext xmlns:c16="http://schemas.microsoft.com/office/drawing/2014/chart" uri="{C3380CC4-5D6E-409C-BE32-E72D297353CC}">
              <c16:uniqueId val="{00000001-28B3-4798-A05C-5EC4F20CBD4E}"/>
            </c:ext>
          </c:extLst>
        </c:ser>
        <c:ser>
          <c:idx val="2"/>
          <c:order val="2"/>
          <c:tx>
            <c:strRef>
              <c:f>Sheet1!$E$7</c:f>
              <c:strCache>
                <c:ptCount val="1"/>
                <c:pt idx="0">
                  <c:v>Micron</c:v>
                </c:pt>
              </c:strCache>
            </c:strRef>
          </c:tx>
          <c:spPr>
            <a:ln w="28575" cap="rnd">
              <a:solidFill>
                <a:schemeClr val="bg2">
                  <a:lumMod val="75000"/>
                </a:schemeClr>
              </a:solidFill>
              <a:round/>
            </a:ln>
            <a:effectLst/>
          </c:spPr>
          <c:marker>
            <c:symbol val="circle"/>
            <c:size val="5"/>
            <c:spPr>
              <a:solidFill>
                <a:schemeClr val="bg2">
                  <a:lumMod val="75000"/>
                </a:schemeClr>
              </a:solidFill>
              <a:ln w="9525">
                <a:solidFill>
                  <a:schemeClr val="bg2">
                    <a:lumMod val="75000"/>
                  </a:schemeClr>
                </a:solidFill>
              </a:ln>
              <a:effectLst/>
            </c:spPr>
          </c:marker>
          <c:cat>
            <c:numRef>
              <c:f>Sheet1!$B$9:$B$19</c:f>
              <c:numCache>
                <c:formatCode>m/d/yyyy</c:formatCode>
                <c:ptCount val="11"/>
                <c:pt idx="0">
                  <c:v>36526</c:v>
                </c:pt>
                <c:pt idx="1">
                  <c:v>38353</c:v>
                </c:pt>
                <c:pt idx="2">
                  <c:v>39083</c:v>
                </c:pt>
                <c:pt idx="3">
                  <c:v>39814</c:v>
                </c:pt>
                <c:pt idx="4">
                  <c:v>40544</c:v>
                </c:pt>
                <c:pt idx="5">
                  <c:v>41275</c:v>
                </c:pt>
                <c:pt idx="6">
                  <c:v>42005</c:v>
                </c:pt>
                <c:pt idx="7">
                  <c:v>42736</c:v>
                </c:pt>
                <c:pt idx="8">
                  <c:v>43466</c:v>
                </c:pt>
                <c:pt idx="9">
                  <c:v>44562</c:v>
                </c:pt>
                <c:pt idx="10">
                  <c:v>45658</c:v>
                </c:pt>
              </c:numCache>
            </c:numRef>
          </c:cat>
          <c:val>
            <c:numRef>
              <c:f>Sheet1!$I$9:$I$18</c:f>
              <c:numCache>
                <c:formatCode>General</c:formatCode>
                <c:ptCount val="10"/>
                <c:pt idx="0">
                  <c:v>3.5000000000000001E-3</c:v>
                </c:pt>
                <c:pt idx="1">
                  <c:v>6.8999999999999999E-3</c:v>
                </c:pt>
                <c:pt idx="2">
                  <c:v>1.2999999999999999E-2</c:v>
                </c:pt>
                <c:pt idx="3">
                  <c:v>2.5000000000000001E-2</c:v>
                </c:pt>
                <c:pt idx="4">
                  <c:v>5.0999999999999997E-2</c:v>
                </c:pt>
                <c:pt idx="5">
                  <c:v>0.06</c:v>
                </c:pt>
                <c:pt idx="6">
                  <c:v>0.09</c:v>
                </c:pt>
                <c:pt idx="7">
                  <c:v>0.13</c:v>
                </c:pt>
                <c:pt idx="8">
                  <c:v>0.17</c:v>
                </c:pt>
                <c:pt idx="9">
                  <c:v>0.21</c:v>
                </c:pt>
              </c:numCache>
            </c:numRef>
          </c:val>
          <c:smooth val="0"/>
          <c:extLst>
            <c:ext xmlns:c16="http://schemas.microsoft.com/office/drawing/2014/chart" uri="{C3380CC4-5D6E-409C-BE32-E72D297353CC}">
              <c16:uniqueId val="{00000002-28B3-4798-A05C-5EC4F20CBD4E}"/>
            </c:ext>
          </c:extLst>
        </c:ser>
        <c:dLbls>
          <c:showLegendKey val="0"/>
          <c:showVal val="0"/>
          <c:showCatName val="0"/>
          <c:showSerName val="0"/>
          <c:showPercent val="0"/>
          <c:showBubbleSize val="0"/>
        </c:dLbls>
        <c:marker val="1"/>
        <c:smooth val="0"/>
        <c:axId val="1453810720"/>
        <c:axId val="1453816480"/>
      </c:lineChart>
      <c:dateAx>
        <c:axId val="1453810720"/>
        <c:scaling>
          <c:orientation val="minMax"/>
          <c:max val="45658"/>
          <c:min val="36526"/>
        </c:scaling>
        <c:delete val="0"/>
        <c:axPos val="b"/>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ko-KR"/>
          </a:p>
        </c:txPr>
        <c:crossAx val="1453816480"/>
        <c:crosses val="autoZero"/>
        <c:auto val="0"/>
        <c:lblOffset val="100"/>
        <c:baseTimeUnit val="months"/>
        <c:majorUnit val="5"/>
        <c:majorTimeUnit val="years"/>
        <c:minorUnit val="5"/>
        <c:minorTimeUnit val="years"/>
      </c:dateAx>
      <c:valAx>
        <c:axId val="145381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ko-KR" sz="1200" dirty="0">
                    <a:solidFill>
                      <a:schemeClr val="tx1"/>
                    </a:solidFill>
                  </a:rPr>
                  <a:t>DRAM</a:t>
                </a:r>
                <a:r>
                  <a:rPr lang="en-US" altLang="ko-KR" sz="1200" baseline="0" dirty="0">
                    <a:solidFill>
                      <a:schemeClr val="tx1"/>
                    </a:solidFill>
                  </a:rPr>
                  <a:t> Density (Gb/mm^2)</a:t>
                </a:r>
              </a:p>
            </c:rich>
          </c:tx>
          <c:layout>
            <c:manualLayout>
              <c:xMode val="edge"/>
              <c:yMode val="edge"/>
              <c:x val="1.7363959529669126E-2"/>
              <c:y val="0.14437900477164278"/>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ko-KR"/>
          </a:p>
        </c:txPr>
        <c:crossAx val="1453810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9120804737934706E-2"/>
          <c:y val="7.6995149911816579E-2"/>
          <c:w val="0.88581214527181518"/>
          <c:h val="0.51486552028218691"/>
        </c:manualLayout>
      </c:layout>
      <c:barChart>
        <c:barDir val="col"/>
        <c:grouping val="clustered"/>
        <c:varyColors val="0"/>
        <c:ser>
          <c:idx val="0"/>
          <c:order val="0"/>
          <c:tx>
            <c:strRef>
              <c:f>'8Core_total'!$N$4</c:f>
              <c:strCache>
                <c:ptCount val="1"/>
                <c:pt idx="0">
                  <c:v>(NoCRC)/RCRC</c:v>
                </c:pt>
              </c:strCache>
            </c:strRef>
          </c:tx>
          <c:spPr>
            <a:solidFill>
              <a:srgbClr val="00B0F0"/>
            </a:solidFill>
            <a:ln>
              <a:solidFill>
                <a:schemeClr val="tx1"/>
              </a:solidFill>
            </a:ln>
            <a:effectLst/>
          </c:spPr>
          <c:invertIfNegative val="0"/>
          <c:cat>
            <c:strRef>
              <c:f>'8Core_total'!$J$5:$J$18</c:f>
              <c:strCache>
                <c:ptCount val="14"/>
                <c:pt idx="0">
                  <c:v>mix1</c:v>
                </c:pt>
                <c:pt idx="1">
                  <c:v>mix2</c:v>
                </c:pt>
                <c:pt idx="2">
                  <c:v>mix3</c:v>
                </c:pt>
                <c:pt idx="3">
                  <c:v>mix4</c:v>
                </c:pt>
                <c:pt idx="4">
                  <c:v>mix5</c:v>
                </c:pt>
                <c:pt idx="5">
                  <c:v>mix6</c:v>
                </c:pt>
                <c:pt idx="6">
                  <c:v>mix7</c:v>
                </c:pt>
                <c:pt idx="7">
                  <c:v>mix8</c:v>
                </c:pt>
                <c:pt idx="8">
                  <c:v>mix9</c:v>
                </c:pt>
                <c:pt idx="9">
                  <c:v>mix10</c:v>
                </c:pt>
                <c:pt idx="10">
                  <c:v>mix11</c:v>
                </c:pt>
                <c:pt idx="11">
                  <c:v>intensive</c:v>
                </c:pt>
                <c:pt idx="12">
                  <c:v>non_intensive</c:v>
                </c:pt>
                <c:pt idx="13">
                  <c:v>total</c:v>
                </c:pt>
              </c:strCache>
            </c:strRef>
          </c:cat>
          <c:val>
            <c:numRef>
              <c:f>'8Core_total'!$N$5:$N$18</c:f>
              <c:numCache>
                <c:formatCode>General</c:formatCode>
                <c:ptCount val="14"/>
                <c:pt idx="0">
                  <c:v>0.94517395025853268</c:v>
                </c:pt>
                <c:pt idx="1">
                  <c:v>0.95677329423024893</c:v>
                </c:pt>
                <c:pt idx="2">
                  <c:v>0.97631556672583875</c:v>
                </c:pt>
                <c:pt idx="3">
                  <c:v>0.96792929454840104</c:v>
                </c:pt>
                <c:pt idx="4">
                  <c:v>0.99540541707256192</c:v>
                </c:pt>
                <c:pt idx="5">
                  <c:v>0.99479791362967329</c:v>
                </c:pt>
                <c:pt idx="6">
                  <c:v>0.95797460025962877</c:v>
                </c:pt>
                <c:pt idx="7">
                  <c:v>0.96791353194206387</c:v>
                </c:pt>
                <c:pt idx="8">
                  <c:v>0.96433672759616429</c:v>
                </c:pt>
                <c:pt idx="9">
                  <c:v>0.99350247840543315</c:v>
                </c:pt>
                <c:pt idx="10">
                  <c:v>0.99205424953124788</c:v>
                </c:pt>
                <c:pt idx="11">
                  <c:v>0.95328975906509905</c:v>
                </c:pt>
                <c:pt idx="12">
                  <c:v>0.99393918048348984</c:v>
                </c:pt>
                <c:pt idx="13">
                  <c:v>0.97368701098450539</c:v>
                </c:pt>
              </c:numCache>
            </c:numRef>
          </c:val>
          <c:extLst>
            <c:ext xmlns:c16="http://schemas.microsoft.com/office/drawing/2014/chart" uri="{C3380CC4-5D6E-409C-BE32-E72D297353CC}">
              <c16:uniqueId val="{00000000-6CBE-42E4-ACD6-BE659DF14FA2}"/>
            </c:ext>
          </c:extLst>
        </c:ser>
        <c:ser>
          <c:idx val="1"/>
          <c:order val="1"/>
          <c:tx>
            <c:strRef>
              <c:f>'8Core_total'!$O$4</c:f>
              <c:strCache>
                <c:ptCount val="1"/>
                <c:pt idx="0">
                  <c:v>(NoCRC)/RWCRC</c:v>
                </c:pt>
              </c:strCache>
            </c:strRef>
          </c:tx>
          <c:spPr>
            <a:solidFill>
              <a:srgbClr val="FFC000"/>
            </a:solidFill>
            <a:ln>
              <a:solidFill>
                <a:schemeClr val="tx1"/>
              </a:solidFill>
            </a:ln>
            <a:effectLst/>
          </c:spPr>
          <c:invertIfNegative val="0"/>
          <c:cat>
            <c:strRef>
              <c:f>'8Core_total'!$J$5:$J$18</c:f>
              <c:strCache>
                <c:ptCount val="14"/>
                <c:pt idx="0">
                  <c:v>mix1</c:v>
                </c:pt>
                <c:pt idx="1">
                  <c:v>mix2</c:v>
                </c:pt>
                <c:pt idx="2">
                  <c:v>mix3</c:v>
                </c:pt>
                <c:pt idx="3">
                  <c:v>mix4</c:v>
                </c:pt>
                <c:pt idx="4">
                  <c:v>mix5</c:v>
                </c:pt>
                <c:pt idx="5">
                  <c:v>mix6</c:v>
                </c:pt>
                <c:pt idx="6">
                  <c:v>mix7</c:v>
                </c:pt>
                <c:pt idx="7">
                  <c:v>mix8</c:v>
                </c:pt>
                <c:pt idx="8">
                  <c:v>mix9</c:v>
                </c:pt>
                <c:pt idx="9">
                  <c:v>mix10</c:v>
                </c:pt>
                <c:pt idx="10">
                  <c:v>mix11</c:v>
                </c:pt>
                <c:pt idx="11">
                  <c:v>intensive</c:v>
                </c:pt>
                <c:pt idx="12">
                  <c:v>non_intensive</c:v>
                </c:pt>
                <c:pt idx="13">
                  <c:v>total</c:v>
                </c:pt>
              </c:strCache>
            </c:strRef>
          </c:cat>
          <c:val>
            <c:numRef>
              <c:f>'8Core_total'!$O$5:$O$18</c:f>
              <c:numCache>
                <c:formatCode>General</c:formatCode>
                <c:ptCount val="14"/>
                <c:pt idx="0">
                  <c:v>0.9181445441822188</c:v>
                </c:pt>
                <c:pt idx="1">
                  <c:v>0.92075788163476491</c:v>
                </c:pt>
                <c:pt idx="2">
                  <c:v>0.96052112834304426</c:v>
                </c:pt>
                <c:pt idx="3">
                  <c:v>0.94547921395182144</c:v>
                </c:pt>
                <c:pt idx="4">
                  <c:v>0.99165167522895958</c:v>
                </c:pt>
                <c:pt idx="5">
                  <c:v>0.98990112569074729</c:v>
                </c:pt>
                <c:pt idx="6">
                  <c:v>0.91819805009454381</c:v>
                </c:pt>
                <c:pt idx="7">
                  <c:v>0.94920398957305141</c:v>
                </c:pt>
                <c:pt idx="8">
                  <c:v>0.9406180441170664</c:v>
                </c:pt>
                <c:pt idx="9">
                  <c:v>0.98845723429335708</c:v>
                </c:pt>
                <c:pt idx="10">
                  <c:v>0.98572310939298047</c:v>
                </c:pt>
                <c:pt idx="11">
                  <c:v>0.91903268334419297</c:v>
                </c:pt>
                <c:pt idx="12">
                  <c:v>0.98893090144897222</c:v>
                </c:pt>
                <c:pt idx="13">
                  <c:v>0.95491031441507268</c:v>
                </c:pt>
              </c:numCache>
            </c:numRef>
          </c:val>
          <c:extLst>
            <c:ext xmlns:c16="http://schemas.microsoft.com/office/drawing/2014/chart" uri="{C3380CC4-5D6E-409C-BE32-E72D297353CC}">
              <c16:uniqueId val="{00000001-6CBE-42E4-ACD6-BE659DF14FA2}"/>
            </c:ext>
          </c:extLst>
        </c:ser>
        <c:dLbls>
          <c:showLegendKey val="0"/>
          <c:showVal val="0"/>
          <c:showCatName val="0"/>
          <c:showSerName val="0"/>
          <c:showPercent val="0"/>
          <c:showBubbleSize val="0"/>
        </c:dLbls>
        <c:gapWidth val="219"/>
        <c:overlap val="-17"/>
        <c:axId val="1403283711"/>
        <c:axId val="10870351"/>
      </c:barChart>
      <c:catAx>
        <c:axId val="1403283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0870351"/>
        <c:crosses val="autoZero"/>
        <c:auto val="1"/>
        <c:lblAlgn val="ctr"/>
        <c:lblOffset val="100"/>
        <c:noMultiLvlLbl val="0"/>
      </c:catAx>
      <c:valAx>
        <c:axId val="10870351"/>
        <c:scaling>
          <c:orientation val="minMax"/>
          <c:max val="1.1000000000000001"/>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rPr>
                  <a:t>Noramlized </a:t>
                </a:r>
              </a:p>
              <a:p>
                <a:pPr>
                  <a:defRPr sz="1200">
                    <a:solidFill>
                      <a:schemeClr val="tx1"/>
                    </a:solidFill>
                  </a:defRPr>
                </a:pPr>
                <a:r>
                  <a:rPr lang="en-US" sz="1200">
                    <a:solidFill>
                      <a:schemeClr val="tx1"/>
                    </a:solidFill>
                  </a:rPr>
                  <a:t>DRAM Energy</a:t>
                </a:r>
                <a:endParaRPr lang="ko-KR" sz="1200">
                  <a:solidFill>
                    <a:schemeClr val="tx1"/>
                  </a:solidFill>
                </a:endParaRPr>
              </a:p>
            </c:rich>
          </c:tx>
          <c:layout>
            <c:manualLayout>
              <c:xMode val="edge"/>
              <c:yMode val="edge"/>
              <c:x val="1.0957854538363707E-2"/>
              <c:y val="7.6995149911816579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403283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Arial" panose="020B0604020202020204" pitchFamily="34" charset="0"/>
          <a:cs typeface="Arial" panose="020B0604020202020204" pitchFamily="34" charset="0"/>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6820744820351431E-2"/>
          <c:y val="0.26528047997332355"/>
          <c:w val="0.89791349768336393"/>
          <c:h val="0.67031058924662468"/>
        </c:manualLayout>
      </c:layout>
      <c:barChart>
        <c:barDir val="col"/>
        <c:grouping val="clustered"/>
        <c:varyColors val="0"/>
        <c:ser>
          <c:idx val="0"/>
          <c:order val="0"/>
          <c:tx>
            <c:strRef>
              <c:f>Total_IPCs!$D$3</c:f>
              <c:strCache>
                <c:ptCount val="1"/>
                <c:pt idx="0">
                  <c:v>DA-ECC / RCRC</c:v>
                </c:pt>
              </c:strCache>
            </c:strRef>
          </c:tx>
          <c:spPr>
            <a:solidFill>
              <a:srgbClr val="00B0F0"/>
            </a:solidFill>
            <a:ln>
              <a:solidFill>
                <a:schemeClr val="tx1"/>
              </a:solidFill>
            </a:ln>
            <a:effectLst/>
          </c:spPr>
          <c:invertIfNegative val="0"/>
          <c:cat>
            <c:strRef>
              <c:f>Total_IPCs!$C$4:$C$17</c:f>
              <c:strCache>
                <c:ptCount val="14"/>
                <c:pt idx="0">
                  <c:v>mix1</c:v>
                </c:pt>
                <c:pt idx="1">
                  <c:v>mix2</c:v>
                </c:pt>
                <c:pt idx="2">
                  <c:v>mix3</c:v>
                </c:pt>
                <c:pt idx="3">
                  <c:v>mix4</c:v>
                </c:pt>
                <c:pt idx="4">
                  <c:v>mix5</c:v>
                </c:pt>
                <c:pt idx="5">
                  <c:v>mix6</c:v>
                </c:pt>
                <c:pt idx="6">
                  <c:v>mix7</c:v>
                </c:pt>
                <c:pt idx="7">
                  <c:v>mix8</c:v>
                </c:pt>
                <c:pt idx="8">
                  <c:v>mix9</c:v>
                </c:pt>
                <c:pt idx="9">
                  <c:v>mix10</c:v>
                </c:pt>
                <c:pt idx="10">
                  <c:v>mix11</c:v>
                </c:pt>
                <c:pt idx="11">
                  <c:v>mem_intensive</c:v>
                </c:pt>
                <c:pt idx="12">
                  <c:v>non_intensive</c:v>
                </c:pt>
                <c:pt idx="13">
                  <c:v>total</c:v>
                </c:pt>
              </c:strCache>
            </c:strRef>
          </c:cat>
          <c:val>
            <c:numRef>
              <c:f>Total_IPCs!$D$4:$D$17</c:f>
              <c:numCache>
                <c:formatCode>General</c:formatCode>
                <c:ptCount val="14"/>
                <c:pt idx="0">
                  <c:v>1.0037185712477545</c:v>
                </c:pt>
                <c:pt idx="1">
                  <c:v>1.0064927923686438</c:v>
                </c:pt>
                <c:pt idx="2">
                  <c:v>1.0073820989701467</c:v>
                </c:pt>
                <c:pt idx="3">
                  <c:v>1.0121615232615082</c:v>
                </c:pt>
                <c:pt idx="4">
                  <c:v>1.0004558044024434</c:v>
                </c:pt>
                <c:pt idx="5">
                  <c:v>0.99983026113906093</c:v>
                </c:pt>
                <c:pt idx="6">
                  <c:v>1.0051631836128014</c:v>
                </c:pt>
                <c:pt idx="7">
                  <c:v>1.0074014931912203</c:v>
                </c:pt>
                <c:pt idx="8">
                  <c:v>1.0022675623865818</c:v>
                </c:pt>
                <c:pt idx="9">
                  <c:v>1.0006506700797897</c:v>
                </c:pt>
                <c:pt idx="10">
                  <c:v>1.0008199129833701</c:v>
                </c:pt>
                <c:pt idx="11">
                  <c:v>1.0056930481740034</c:v>
                </c:pt>
                <c:pt idx="12">
                  <c:v>1.0004390920754886</c:v>
                </c:pt>
                <c:pt idx="13">
                  <c:v>1.0042062529138926</c:v>
                </c:pt>
              </c:numCache>
            </c:numRef>
          </c:val>
          <c:extLst>
            <c:ext xmlns:c16="http://schemas.microsoft.com/office/drawing/2014/chart" uri="{C3380CC4-5D6E-409C-BE32-E72D297353CC}">
              <c16:uniqueId val="{00000000-CFB1-48B2-98AF-63935BDA2781}"/>
            </c:ext>
          </c:extLst>
        </c:ser>
        <c:ser>
          <c:idx val="1"/>
          <c:order val="1"/>
          <c:tx>
            <c:strRef>
              <c:f>Total_IPCs!$E$3</c:f>
              <c:strCache>
                <c:ptCount val="1"/>
                <c:pt idx="0">
                  <c:v>DA-ECC / RWCRC</c:v>
                </c:pt>
              </c:strCache>
            </c:strRef>
          </c:tx>
          <c:spPr>
            <a:solidFill>
              <a:srgbClr val="FFC000"/>
            </a:solidFill>
            <a:ln>
              <a:solidFill>
                <a:schemeClr val="tx1"/>
              </a:solidFill>
            </a:ln>
            <a:effectLst/>
          </c:spPr>
          <c:invertIfNegative val="0"/>
          <c:cat>
            <c:strRef>
              <c:f>Total_IPCs!$C$4:$C$17</c:f>
              <c:strCache>
                <c:ptCount val="14"/>
                <c:pt idx="0">
                  <c:v>mix1</c:v>
                </c:pt>
                <c:pt idx="1">
                  <c:v>mix2</c:v>
                </c:pt>
                <c:pt idx="2">
                  <c:v>mix3</c:v>
                </c:pt>
                <c:pt idx="3">
                  <c:v>mix4</c:v>
                </c:pt>
                <c:pt idx="4">
                  <c:v>mix5</c:v>
                </c:pt>
                <c:pt idx="5">
                  <c:v>mix6</c:v>
                </c:pt>
                <c:pt idx="6">
                  <c:v>mix7</c:v>
                </c:pt>
                <c:pt idx="7">
                  <c:v>mix8</c:v>
                </c:pt>
                <c:pt idx="8">
                  <c:v>mix9</c:v>
                </c:pt>
                <c:pt idx="9">
                  <c:v>mix10</c:v>
                </c:pt>
                <c:pt idx="10">
                  <c:v>mix11</c:v>
                </c:pt>
                <c:pt idx="11">
                  <c:v>mem_intensive</c:v>
                </c:pt>
                <c:pt idx="12">
                  <c:v>non_intensive</c:v>
                </c:pt>
                <c:pt idx="13">
                  <c:v>total</c:v>
                </c:pt>
              </c:strCache>
            </c:strRef>
          </c:cat>
          <c:val>
            <c:numRef>
              <c:f>Total_IPCs!$E$4:$E$17</c:f>
              <c:numCache>
                <c:formatCode>General</c:formatCode>
                <c:ptCount val="14"/>
                <c:pt idx="0">
                  <c:v>1.013535852256247</c:v>
                </c:pt>
                <c:pt idx="1">
                  <c:v>1.0128799231760919</c:v>
                </c:pt>
                <c:pt idx="2">
                  <c:v>1.0103323451936077</c:v>
                </c:pt>
                <c:pt idx="3">
                  <c:v>1.0163469273939658</c:v>
                </c:pt>
                <c:pt idx="4">
                  <c:v>1.0007373000666382</c:v>
                </c:pt>
                <c:pt idx="5">
                  <c:v>1.0001739386376187</c:v>
                </c:pt>
                <c:pt idx="6">
                  <c:v>1.0161967903572058</c:v>
                </c:pt>
                <c:pt idx="7">
                  <c:v>1.0120403923235182</c:v>
                </c:pt>
                <c:pt idx="8">
                  <c:v>1.0065169607317459</c:v>
                </c:pt>
                <c:pt idx="9">
                  <c:v>1.0002292172625484</c:v>
                </c:pt>
                <c:pt idx="10">
                  <c:v>1.0017389615379346</c:v>
                </c:pt>
                <c:pt idx="11">
                  <c:v>1.0136620464821944</c:v>
                </c:pt>
                <c:pt idx="12">
                  <c:v>1.0007196573786268</c:v>
                </c:pt>
                <c:pt idx="13">
                  <c:v>1.0082287393092431</c:v>
                </c:pt>
              </c:numCache>
            </c:numRef>
          </c:val>
          <c:extLst>
            <c:ext xmlns:c16="http://schemas.microsoft.com/office/drawing/2014/chart" uri="{C3380CC4-5D6E-409C-BE32-E72D297353CC}">
              <c16:uniqueId val="{00000001-CFB1-48B2-98AF-63935BDA2781}"/>
            </c:ext>
          </c:extLst>
        </c:ser>
        <c:dLbls>
          <c:showLegendKey val="0"/>
          <c:showVal val="0"/>
          <c:showCatName val="0"/>
          <c:showSerName val="0"/>
          <c:showPercent val="0"/>
          <c:showBubbleSize val="0"/>
        </c:dLbls>
        <c:gapWidth val="219"/>
        <c:overlap val="-17"/>
        <c:axId val="1477200031"/>
        <c:axId val="1979544639"/>
      </c:barChart>
      <c:catAx>
        <c:axId val="1477200031"/>
        <c:scaling>
          <c:orientation val="minMax"/>
        </c:scaling>
        <c:delete val="1"/>
        <c:axPos val="b"/>
        <c:numFmt formatCode="General" sourceLinked="1"/>
        <c:majorTickMark val="none"/>
        <c:minorTickMark val="none"/>
        <c:tickLblPos val="nextTo"/>
        <c:crossAx val="1979544639"/>
        <c:crosses val="autoZero"/>
        <c:auto val="1"/>
        <c:lblAlgn val="ctr"/>
        <c:lblOffset val="100"/>
        <c:noMultiLvlLbl val="0"/>
      </c:catAx>
      <c:valAx>
        <c:axId val="1979544639"/>
        <c:scaling>
          <c:orientation val="minMax"/>
          <c:max val="1.1000000000000001"/>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r>
                  <a:rPr lang="en-US" sz="1200">
                    <a:solidFill>
                      <a:schemeClr val="tx1"/>
                    </a:solidFill>
                  </a:rPr>
                  <a:t>Normalized IPC</a:t>
                </a:r>
                <a:endParaRPr lang="ko-KR" sz="1200">
                  <a:solidFill>
                    <a:schemeClr val="tx1"/>
                  </a:solidFill>
                </a:endParaRPr>
              </a:p>
            </c:rich>
          </c:tx>
          <c:layout>
            <c:manualLayout>
              <c:xMode val="edge"/>
              <c:yMode val="edge"/>
              <c:x val="1.3877961360258763E-2"/>
              <c:y val="0.2008715491932718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crossAx val="1477200031"/>
        <c:crosses val="autoZero"/>
        <c:crossBetween val="between"/>
        <c:majorUnit val="5.000000000000001E-2"/>
      </c:valAx>
      <c:spPr>
        <a:noFill/>
        <a:ln>
          <a:noFill/>
        </a:ln>
        <a:effectLst/>
      </c:spPr>
    </c:plotArea>
    <c:legend>
      <c:legendPos val="t"/>
      <c:layout>
        <c:manualLayout>
          <c:xMode val="edge"/>
          <c:yMode val="edge"/>
          <c:x val="0.286893849986887"/>
          <c:y val="0.29002403289927037"/>
          <c:w val="0.44147794824722442"/>
          <c:h val="0.1284115020657135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Arial" panose="020B0604020202020204" pitchFamily="34" charset="0"/>
          <a:cs typeface="Arial" panose="020B0604020202020204" pitchFamily="34"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75D6A63C-F773-DC40-4F18-475B142642BA}"/>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2161DCAD-C776-A0E9-0B00-BFAD675D29EA}"/>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907B9B6-8A98-4F70-AAFB-9063E11DF99D}" type="datetimeFigureOut">
              <a:rPr lang="ko-KR" altLang="en-US" smtClean="0"/>
              <a:t>2024-11-15</a:t>
            </a:fld>
            <a:endParaRPr lang="ko-KR" altLang="en-US"/>
          </a:p>
        </p:txBody>
      </p:sp>
      <p:sp>
        <p:nvSpPr>
          <p:cNvPr id="4" name="바닥글 개체 틀 3">
            <a:extLst>
              <a:ext uri="{FF2B5EF4-FFF2-40B4-BE49-F238E27FC236}">
                <a16:creationId xmlns:a16="http://schemas.microsoft.com/office/drawing/2014/main" id="{2A95E051-D5D6-6923-012A-23D7F930DFB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6433122-82BF-10A1-0A5A-A0F2C64C164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F4FC703-E80B-4821-890F-A57DD16B501B}" type="slidenum">
              <a:rPr lang="ko-KR" altLang="en-US" smtClean="0"/>
              <a:t>‹#›</a:t>
            </a:fld>
            <a:endParaRPr lang="ko-KR" altLang="en-US"/>
          </a:p>
        </p:txBody>
      </p:sp>
    </p:spTree>
    <p:extLst>
      <p:ext uri="{BB962C8B-B14F-4D97-AF65-F5344CB8AC3E}">
        <p14:creationId xmlns:p14="http://schemas.microsoft.com/office/powerpoint/2010/main" val="2144538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C34DF74-4D0D-43FD-9DB0-B298502E90D5}" type="datetimeFigureOut">
              <a:rPr lang="ko-KR" altLang="en-US" smtClean="0"/>
              <a:t>2024-11-15</a:t>
            </a:fld>
            <a:endParaRPr lang="ko-KR" altLang="en-US"/>
          </a:p>
        </p:txBody>
      </p:sp>
      <p:sp>
        <p:nvSpPr>
          <p:cNvPr id="4" name="슬라이드 이미지 개체 틀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78BD61D-FD74-49DD-8478-F2DD68C8C734}" type="slidenum">
              <a:rPr lang="ko-KR" altLang="en-US" smtClean="0"/>
              <a:t>‹#›</a:t>
            </a:fld>
            <a:endParaRPr lang="ko-KR" altLang="en-US"/>
          </a:p>
        </p:txBody>
      </p:sp>
    </p:spTree>
    <p:extLst>
      <p:ext uri="{BB962C8B-B14F-4D97-AF65-F5344CB8AC3E}">
        <p14:creationId xmlns:p14="http://schemas.microsoft.com/office/powerpoint/2010/main" val="18572592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 name is </a:t>
            </a:r>
            <a:r>
              <a:rPr lang="en-US" altLang="ko-KR" dirty="0" err="1"/>
              <a:t>giyong</a:t>
            </a:r>
            <a:r>
              <a:rPr lang="en-US" altLang="ko-KR" dirty="0"/>
              <a:t> </a:t>
            </a:r>
            <a:r>
              <a:rPr lang="en-US" altLang="ko-KR" dirty="0" err="1"/>
              <a:t>jung</a:t>
            </a:r>
            <a:r>
              <a:rPr lang="en-US" altLang="ko-KR" dirty="0"/>
              <a:t>. </a:t>
            </a:r>
          </a:p>
          <a:p>
            <a:r>
              <a:rPr lang="en-US" altLang="ko-KR" dirty="0"/>
              <a:t>Today, I would like to talk about Our Strong error protection schemes, Dual-Axis ECC. </a:t>
            </a:r>
          </a:p>
          <a:p>
            <a:endParaRPr lang="en-US" altLang="ko-KR"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a:t>
            </a:fld>
            <a:endParaRPr lang="ko-KR" altLang="en-US"/>
          </a:p>
        </p:txBody>
      </p:sp>
    </p:spTree>
    <p:extLst>
      <p:ext uri="{BB962C8B-B14F-4D97-AF65-F5344CB8AC3E}">
        <p14:creationId xmlns:p14="http://schemas.microsoft.com/office/powerpoint/2010/main" val="344678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Doubled I/O rate means the DQS toggle has also become twice as fast. </a:t>
            </a:r>
          </a:p>
          <a:p>
            <a:pPr marL="0" indent="0">
              <a:buFontTx/>
              <a:buNone/>
            </a:pPr>
            <a:r>
              <a:rPr lang="en-US" altLang="ko-KR" dirty="0"/>
              <a:t>As a result, the timing margin is insufficient, significantly increasing the risk of DQS errors.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10</a:t>
            </a:fld>
            <a:endParaRPr lang="ko-KR" altLang="en-US"/>
          </a:p>
        </p:txBody>
      </p:sp>
    </p:spTree>
    <p:extLst>
      <p:ext uri="{BB962C8B-B14F-4D97-AF65-F5344CB8AC3E}">
        <p14:creationId xmlns:p14="http://schemas.microsoft.com/office/powerpoint/2010/main" val="3320002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This DQS error causes horizontal errors, bit flips, in all the bits that use this DQS signal.</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11</a:t>
            </a:fld>
            <a:endParaRPr lang="ko-KR" altLang="en-US"/>
          </a:p>
        </p:txBody>
      </p:sp>
    </p:spTree>
    <p:extLst>
      <p:ext uri="{BB962C8B-B14F-4D97-AF65-F5344CB8AC3E}">
        <p14:creationId xmlns:p14="http://schemas.microsoft.com/office/powerpoint/2010/main" val="225140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let’s look into prior works that have addressed these issues.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12</a:t>
            </a:fld>
            <a:endParaRPr lang="ko-KR" altLang="en-US"/>
          </a:p>
        </p:txBody>
      </p:sp>
    </p:spTree>
    <p:extLst>
      <p:ext uri="{BB962C8B-B14F-4D97-AF65-F5344CB8AC3E}">
        <p14:creationId xmlns:p14="http://schemas.microsoft.com/office/powerpoint/2010/main" val="153867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DIMM introduced Error Correcting Code as a solution for storage errors.</a:t>
            </a:r>
          </a:p>
          <a:p>
            <a:r>
              <a:rPr lang="en-US" altLang="ko-KR" dirty="0"/>
              <a:t>They mount additional redundancy chips on the DIMM to implement ECC.</a:t>
            </a:r>
          </a:p>
          <a:p>
            <a:r>
              <a:rPr lang="en-US" altLang="ko-KR" dirty="0"/>
              <a:t>In cases where you use the narrower data chips to compose a channel, such as X4 chips, you can apply a more robust ECC, called </a:t>
            </a:r>
            <a:r>
              <a:rPr lang="en-US" altLang="ko-KR" dirty="0" err="1"/>
              <a:t>chipkill</a:t>
            </a:r>
            <a:r>
              <a:rPr lang="en-US" altLang="ko-KR" dirty="0"/>
              <a:t>-correct.</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13</a:t>
            </a:fld>
            <a:endParaRPr lang="ko-KR" altLang="en-US"/>
          </a:p>
        </p:txBody>
      </p:sp>
    </p:spTree>
    <p:extLst>
      <p:ext uri="{BB962C8B-B14F-4D97-AF65-F5344CB8AC3E}">
        <p14:creationId xmlns:p14="http://schemas.microsoft.com/office/powerpoint/2010/main" val="5591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Let’s consider a scenario where one chip fails.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14</a:t>
            </a:fld>
            <a:endParaRPr lang="ko-KR" altLang="en-US"/>
          </a:p>
        </p:txBody>
      </p:sp>
    </p:spTree>
    <p:extLst>
      <p:ext uri="{BB962C8B-B14F-4D97-AF65-F5344CB8AC3E}">
        <p14:creationId xmlns:p14="http://schemas.microsoft.com/office/powerpoint/2010/main" val="59553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 during the process of transferring the memory block, the bits coming from this failed chip will contain errors.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15</a:t>
            </a:fld>
            <a:endParaRPr lang="ko-KR" altLang="en-US"/>
          </a:p>
        </p:txBody>
      </p:sp>
    </p:spTree>
    <p:extLst>
      <p:ext uri="{BB962C8B-B14F-4D97-AF65-F5344CB8AC3E}">
        <p14:creationId xmlns:p14="http://schemas.microsoft.com/office/powerpoint/2010/main" val="296166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However, since there is enough redundancy, you can correct these 4-bit wide chip errors.</a:t>
            </a:r>
          </a:p>
          <a:p>
            <a:r>
              <a:rPr lang="en-US" altLang="ko-KR" dirty="0"/>
              <a:t>This type of ECC, which can correct an entire chip failure, is called </a:t>
            </a:r>
            <a:r>
              <a:rPr lang="en-US" altLang="ko-KR" dirty="0" err="1"/>
              <a:t>Chipkill</a:t>
            </a:r>
            <a:r>
              <a:rPr lang="en-US" altLang="ko-KR" dirty="0"/>
              <a:t>-Correct ECC</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16</a:t>
            </a:fld>
            <a:endParaRPr lang="ko-KR" altLang="en-US"/>
          </a:p>
        </p:txBody>
      </p:sp>
    </p:spTree>
    <p:extLst>
      <p:ext uri="{BB962C8B-B14F-4D97-AF65-F5344CB8AC3E}">
        <p14:creationId xmlns:p14="http://schemas.microsoft.com/office/powerpoint/2010/main" val="3319665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However, you cannot use this </a:t>
            </a:r>
            <a:r>
              <a:rPr lang="en-US" altLang="ko-KR" dirty="0" err="1"/>
              <a:t>roubst</a:t>
            </a:r>
            <a:r>
              <a:rPr lang="en-US" altLang="ko-KR" dirty="0"/>
              <a:t> </a:t>
            </a:r>
            <a:r>
              <a:rPr lang="en-US" altLang="ko-KR" dirty="0" err="1"/>
              <a:t>chipkll</a:t>
            </a:r>
            <a:r>
              <a:rPr lang="en-US" altLang="ko-KR" dirty="0"/>
              <a:t>-correct ECC when you use relatively wider chip to make a channel.</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17</a:t>
            </a:fld>
            <a:endParaRPr lang="ko-KR" altLang="en-US"/>
          </a:p>
        </p:txBody>
      </p:sp>
    </p:spTree>
    <p:extLst>
      <p:ext uri="{BB962C8B-B14F-4D97-AF65-F5344CB8AC3E}">
        <p14:creationId xmlns:p14="http://schemas.microsoft.com/office/powerpoint/2010/main" val="4062607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 wide-width chip fails, a wider 8-bit error will appear in the memory transfer block compared to the case of an X4 chip failure.</a:t>
            </a:r>
          </a:p>
          <a:p>
            <a:r>
              <a:rPr lang="en-US" altLang="ko-KR" dirty="0"/>
              <a:t>Due to insufficient redundancy to cover such a wide error, wider-chip based DIMM cannot provide </a:t>
            </a:r>
            <a:r>
              <a:rPr lang="en-US" altLang="ko-KR" dirty="0" err="1"/>
              <a:t>chipkill</a:t>
            </a:r>
            <a:r>
              <a:rPr lang="en-US" altLang="ko-KR" dirty="0"/>
              <a:t>-correct ECC</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18</a:t>
            </a:fld>
            <a:endParaRPr lang="ko-KR" altLang="en-US"/>
          </a:p>
        </p:txBody>
      </p:sp>
    </p:spTree>
    <p:extLst>
      <p:ext uri="{BB962C8B-B14F-4D97-AF65-F5344CB8AC3E}">
        <p14:creationId xmlns:p14="http://schemas.microsoft.com/office/powerpoint/2010/main" val="3726818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overcome this, DRAM vendors introduced the concept of a fault bound since DDR5.</a:t>
            </a:r>
          </a:p>
          <a:p>
            <a:r>
              <a:rPr lang="en-US" altLang="ko-KR" dirty="0"/>
              <a:t>The intent of this concept is to carefully organize the internal components of the DRAM, such as the mapping between rows and data pins, so that errors caused by chip failures are confined to only the left or right nibble.</a:t>
            </a:r>
          </a:p>
          <a:p>
            <a:r>
              <a:rPr lang="en-US" altLang="ko-KR" dirty="0"/>
              <a:t>It allows 4-bit wide error within a memory transfer block.</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19</a:t>
            </a:fld>
            <a:endParaRPr lang="ko-KR" altLang="en-US"/>
          </a:p>
        </p:txBody>
      </p:sp>
    </p:spTree>
    <p:extLst>
      <p:ext uri="{BB962C8B-B14F-4D97-AF65-F5344CB8AC3E}">
        <p14:creationId xmlns:p14="http://schemas.microsoft.com/office/powerpoint/2010/main" val="19667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a:t>
            </a:fld>
            <a:endParaRPr lang="ko-KR" altLang="en-US"/>
          </a:p>
        </p:txBody>
      </p:sp>
    </p:spTree>
    <p:extLst>
      <p:ext uri="{BB962C8B-B14F-4D97-AF65-F5344CB8AC3E}">
        <p14:creationId xmlns:p14="http://schemas.microsoft.com/office/powerpoint/2010/main" val="3767570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 these errors are becoming narrow errors, similar to those from an X4 chip, and can all be corrected. </a:t>
            </a:r>
            <a:br>
              <a:rPr lang="en-US" altLang="ko-KR" dirty="0"/>
            </a:br>
            <a:r>
              <a:rPr lang="en-US" altLang="ko-KR" dirty="0"/>
              <a:t>This is called Half-</a:t>
            </a:r>
            <a:r>
              <a:rPr lang="en-US" altLang="ko-KR" dirty="0" err="1"/>
              <a:t>Chipkill</a:t>
            </a:r>
            <a:r>
              <a:rPr lang="en-US" altLang="ko-KR" dirty="0"/>
              <a:t> Correct.</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20</a:t>
            </a:fld>
            <a:endParaRPr lang="ko-KR" altLang="en-US"/>
          </a:p>
        </p:txBody>
      </p:sp>
    </p:spTree>
    <p:extLst>
      <p:ext uri="{BB962C8B-B14F-4D97-AF65-F5344CB8AC3E}">
        <p14:creationId xmlns:p14="http://schemas.microsoft.com/office/powerpoint/2010/main" val="1768283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On</a:t>
            </a:r>
            <a:r>
              <a:rPr lang="ko-KR" altLang="en-US" dirty="0"/>
              <a:t> </a:t>
            </a:r>
            <a:r>
              <a:rPr lang="en-US" altLang="ko-KR" dirty="0"/>
              <a:t>another</a:t>
            </a:r>
            <a:r>
              <a:rPr lang="ko-KR" altLang="en-US" dirty="0"/>
              <a:t> </a:t>
            </a:r>
            <a:r>
              <a:rPr lang="en-US" altLang="ko-KR" dirty="0"/>
              <a:t>front, DIMM introduced Cyclic Redundancy Check (CRC) as a solution for Transfer errors since DDR4. </a:t>
            </a:r>
          </a:p>
          <a:p>
            <a:r>
              <a:rPr lang="en-US" altLang="ko-KR" dirty="0"/>
              <a:t>It transmits checksums along with the memory transfer block through additional beats, which requires longer bursts for each data transmission.</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21</a:t>
            </a:fld>
            <a:endParaRPr lang="ko-KR" altLang="en-US"/>
          </a:p>
        </p:txBody>
      </p:sp>
    </p:spTree>
    <p:extLst>
      <p:ext uri="{BB962C8B-B14F-4D97-AF65-F5344CB8AC3E}">
        <p14:creationId xmlns:p14="http://schemas.microsoft.com/office/powerpoint/2010/main" val="40277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situation, Let’s say a DQS error occurs.</a:t>
            </a:r>
          </a:p>
          <a:p>
            <a:r>
              <a:rPr lang="en-US" altLang="ko-KR" dirty="0"/>
              <a:t>A single DQS error results in wide multiple bit flips associated with it. </a:t>
            </a:r>
          </a:p>
          <a:p>
            <a:r>
              <a:rPr lang="en-US" altLang="ko-KR" dirty="0"/>
              <a:t>As I mentioned earlier, insufficient redundancy in ECC cannot handle such wide error.</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22</a:t>
            </a:fld>
            <a:endParaRPr lang="ko-KR" altLang="en-US"/>
          </a:p>
        </p:txBody>
      </p:sp>
    </p:spTree>
    <p:extLst>
      <p:ext uri="{BB962C8B-B14F-4D97-AF65-F5344CB8AC3E}">
        <p14:creationId xmlns:p14="http://schemas.microsoft.com/office/powerpoint/2010/main" val="2254228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That’s why CRC was introduced, allowing the receiver to use the received checksum to detect DQS errors.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23</a:t>
            </a:fld>
            <a:endParaRPr lang="ko-KR" altLang="en-US"/>
          </a:p>
        </p:txBody>
      </p:sp>
    </p:spTree>
    <p:extLst>
      <p:ext uri="{BB962C8B-B14F-4D97-AF65-F5344CB8AC3E}">
        <p14:creationId xmlns:p14="http://schemas.microsoft.com/office/powerpoint/2010/main" val="3804772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in conclusion, we are paying two different costs to address different types of errors. </a:t>
            </a:r>
          </a:p>
          <a:p>
            <a:r>
              <a:rPr lang="en-US" altLang="ko-KR" dirty="0"/>
              <a:t>ECC requires additional chips to store redundancy, while CRC demands additional beats to transmit checksums.</a:t>
            </a:r>
          </a:p>
          <a:p>
            <a:r>
              <a:rPr lang="en-US" altLang="ko-KR" dirty="0"/>
              <a:t>Of course, one might ask why we don't just increase the redundancy chips and solve everything with ECC, but that approach would be highly inefficient.</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24</a:t>
            </a:fld>
            <a:endParaRPr lang="ko-KR" altLang="en-US"/>
          </a:p>
        </p:txBody>
      </p:sp>
    </p:spTree>
    <p:extLst>
      <p:ext uri="{BB962C8B-B14F-4D97-AF65-F5344CB8AC3E}">
        <p14:creationId xmlns:p14="http://schemas.microsoft.com/office/powerpoint/2010/main" val="2169781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Rather, we need integrated, efficient solution for both types of errors.</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25</a:t>
            </a:fld>
            <a:endParaRPr lang="ko-KR" altLang="en-US"/>
          </a:p>
        </p:txBody>
      </p:sp>
    </p:spTree>
    <p:extLst>
      <p:ext uri="{BB962C8B-B14F-4D97-AF65-F5344CB8AC3E}">
        <p14:creationId xmlns:p14="http://schemas.microsoft.com/office/powerpoint/2010/main" val="1923788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26</a:t>
            </a:fld>
            <a:endParaRPr lang="ko-KR" altLang="en-US"/>
          </a:p>
        </p:txBody>
      </p:sp>
    </p:spTree>
    <p:extLst>
      <p:ext uri="{BB962C8B-B14F-4D97-AF65-F5344CB8AC3E}">
        <p14:creationId xmlns:p14="http://schemas.microsoft.com/office/powerpoint/2010/main" val="1789349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main goal of DA-ECC is to provide correction capability for Half-chip, 2 independent DQ errors, and 1 DQS error with a single Redundancy chip.</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27</a:t>
            </a:fld>
            <a:endParaRPr lang="ko-KR" altLang="en-US"/>
          </a:p>
        </p:txBody>
      </p:sp>
    </p:spTree>
    <p:extLst>
      <p:ext uri="{BB962C8B-B14F-4D97-AF65-F5344CB8AC3E}">
        <p14:creationId xmlns:p14="http://schemas.microsoft.com/office/powerpoint/2010/main" val="3679144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DA-ECC targets X8 DDR5. </a:t>
            </a:r>
          </a:p>
          <a:p>
            <a:r>
              <a:rPr lang="en-US" altLang="ko-KR" dirty="0"/>
              <a:t>A subchannel in X8 DDR5 consists of 4 data chips and 1 redundancy chip. </a:t>
            </a:r>
          </a:p>
          <a:p>
            <a:r>
              <a:rPr lang="en-US" altLang="ko-KR" dirty="0"/>
              <a:t>Since there are 4 chips with 8 pins each, the subchannel data width is 32 bits, and to match the 64B cache line size, the burst length is doubled to 16.</a:t>
            </a:r>
          </a:p>
          <a:p>
            <a:endParaRPr lang="en-US" altLang="ko-KR" dirty="0"/>
          </a:p>
          <a:p>
            <a:r>
              <a:rPr lang="en-US" altLang="ko-KR" dirty="0"/>
              <a:t>We divide one memory transfer block into two codewords. </a:t>
            </a:r>
          </a:p>
          <a:p>
            <a:r>
              <a:rPr lang="en-US" altLang="ko-KR" dirty="0"/>
              <a:t>Within a codeword, we group 8 bits vertically to form a vertical symbol. </a:t>
            </a:r>
          </a:p>
          <a:p>
            <a:r>
              <a:rPr lang="en-US" altLang="ko-KR" dirty="0"/>
              <a:t>In other words, one codeword consists of 32 data symbols and 8 redundancy symbols. </a:t>
            </a:r>
          </a:p>
          <a:p>
            <a:r>
              <a:rPr lang="en-US" altLang="ko-KR" dirty="0"/>
              <a:t>We then apply Reed-Solomon (RS) Code to this symbol-based codeword.</a:t>
            </a:r>
          </a:p>
          <a:p>
            <a:endParaRPr lang="en-US" altLang="ko-KR" dirty="0"/>
          </a:p>
          <a:p>
            <a:r>
              <a:rPr lang="en-US" altLang="ko-KR" dirty="0"/>
              <a:t>I won’t go into the theoretical details of RS code.</a:t>
            </a:r>
          </a:p>
          <a:p>
            <a:r>
              <a:rPr lang="en-US" altLang="ko-KR" dirty="0"/>
              <a:t>But the result is that the 8 redundancy symbols within a codeword provide correction capability for up to 4 symbols, half</a:t>
            </a:r>
            <a:r>
              <a:rPr lang="ko-KR" altLang="en-US" dirty="0"/>
              <a:t> </a:t>
            </a:r>
            <a:r>
              <a:rPr lang="en-US" altLang="ko-KR" dirty="0"/>
              <a:t>of the number of redundancy symbols, which achieves Half-</a:t>
            </a:r>
            <a:r>
              <a:rPr lang="en-US" altLang="ko-KR" dirty="0" err="1"/>
              <a:t>Chipkill</a:t>
            </a:r>
            <a:r>
              <a:rPr lang="en-US" altLang="ko-KR" dirty="0"/>
              <a:t> and 2 independent DQ error . </a:t>
            </a:r>
          </a:p>
          <a:p>
            <a:r>
              <a:rPr lang="en-US" altLang="ko-KR" dirty="0"/>
              <a:t>Now, the challenge is that we also need to provide DQS error correction capability.</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28</a:t>
            </a:fld>
            <a:endParaRPr lang="ko-KR" altLang="en-US"/>
          </a:p>
        </p:txBody>
      </p:sp>
    </p:spTree>
    <p:extLst>
      <p:ext uri="{BB962C8B-B14F-4D97-AF65-F5344CB8AC3E}">
        <p14:creationId xmlns:p14="http://schemas.microsoft.com/office/powerpoint/2010/main" val="10761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achieve this, we will use the under-utilized redundancy. </a:t>
            </a:r>
          </a:p>
          <a:p>
            <a:r>
              <a:rPr lang="en-US" altLang="ko-KR" dirty="0"/>
              <a:t>In fact, the 25% redundancy rate, is not enough to cover an entire chip failure but when used only for Half-Chip correction, there is a lot of wasted redundancy.</a:t>
            </a:r>
          </a:p>
          <a:p>
            <a:endParaRPr lang="en-US" altLang="ko-KR" dirty="0"/>
          </a:p>
          <a:p>
            <a:r>
              <a:rPr lang="en-US" altLang="ko-KR" dirty="0"/>
              <a:t>The 8-bit symbol allows a codeword to be composed of 255 symbols. </a:t>
            </a:r>
          </a:p>
          <a:p>
            <a:r>
              <a:rPr lang="en-US" altLang="ko-KR" dirty="0"/>
              <a:t>However, the 40-pin configuration of DDR5 uses only 40 of these symbols, so the remaining 215 symbols are simply treated as zeros during the encoding and decoding process.</a:t>
            </a:r>
          </a:p>
          <a:p>
            <a:endParaRPr lang="en-US" altLang="ko-KR" dirty="0"/>
          </a:p>
          <a:p>
            <a:r>
              <a:rPr lang="en-US" altLang="ko-KR" dirty="0"/>
              <a:t>Only 2.3 </a:t>
            </a:r>
            <a:r>
              <a:rPr lang="en-US" altLang="ko-KR" dirty="0" err="1"/>
              <a:t>multipled</a:t>
            </a:r>
            <a:r>
              <a:rPr lang="en-US" altLang="ko-KR" dirty="0"/>
              <a:t> by 10 to -7 percent of the redundancy is used for half-</a:t>
            </a:r>
            <a:r>
              <a:rPr lang="en-US" altLang="ko-KR" dirty="0" err="1"/>
              <a:t>chipkill</a:t>
            </a:r>
            <a:r>
              <a:rPr lang="en-US" altLang="ko-KR" dirty="0"/>
              <a:t> correct, leaving a huge amount of redundancy unused.</a:t>
            </a:r>
          </a:p>
          <a:p>
            <a:r>
              <a:rPr lang="en-US" altLang="ko-KR" dirty="0"/>
              <a:t>Our goal is to exploit under-utilized redundancy for DQS error correction.</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29</a:t>
            </a:fld>
            <a:endParaRPr lang="ko-KR" altLang="en-US"/>
          </a:p>
        </p:txBody>
      </p:sp>
    </p:spTree>
    <p:extLst>
      <p:ext uri="{BB962C8B-B14F-4D97-AF65-F5344CB8AC3E}">
        <p14:creationId xmlns:p14="http://schemas.microsoft.com/office/powerpoint/2010/main" val="173742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DRAM evolution has occurred in two aspects.</a:t>
            </a:r>
          </a:p>
          <a:p>
            <a:pPr marL="0" indent="0">
              <a:buFontTx/>
              <a:buNone/>
            </a:pPr>
            <a:r>
              <a:rPr lang="en-US" altLang="ko-KR" dirty="0"/>
              <a:t>DRAM Vendors have </a:t>
            </a:r>
            <a:r>
              <a:rPr lang="en-US" altLang="ko-KR" dirty="0" err="1"/>
              <a:t>continuely</a:t>
            </a:r>
            <a:r>
              <a:rPr lang="en-US" altLang="ko-KR" dirty="0"/>
              <a:t> scaled down the manufacturing process to increase the chip density.</a:t>
            </a:r>
          </a:p>
          <a:p>
            <a:pPr marL="0" indent="0">
              <a:buFontTx/>
              <a:buNone/>
            </a:pPr>
            <a:r>
              <a:rPr lang="en-US" altLang="ko-KR" dirty="0"/>
              <a:t>On another front, they also have approximately doubled its Input Output Transfer rate at each generations to serve huge bandwidth. </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a:t>
            </a:fld>
            <a:endParaRPr lang="ko-KR" altLang="en-US"/>
          </a:p>
        </p:txBody>
      </p:sp>
    </p:spTree>
    <p:extLst>
      <p:ext uri="{BB962C8B-B14F-4D97-AF65-F5344CB8AC3E}">
        <p14:creationId xmlns:p14="http://schemas.microsoft.com/office/powerpoint/2010/main" val="3417255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To leverage the under-utilized redundancy, We need to find an elegant parity check matrix, “H”.</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During the decoding process, the memory controller gets codeword from DIMM and multiples it with the H-matrix to obtain the syndrome.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Then, it puts this syndrome into the decoding logic, the position and value of the error can be determined, allowing for correction.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So, it necessitate a one-to-one mapping between all of the target errors and syndromes to achieve correction capability.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 will not explain the mathematical properties that the H-matrix should have or the procedure for finding the H-matrix. You can check my paper for details.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30</a:t>
            </a:fld>
            <a:endParaRPr lang="ko-KR" altLang="en-US"/>
          </a:p>
        </p:txBody>
      </p:sp>
    </p:spTree>
    <p:extLst>
      <p:ext uri="{BB962C8B-B14F-4D97-AF65-F5344CB8AC3E}">
        <p14:creationId xmlns:p14="http://schemas.microsoft.com/office/powerpoint/2010/main" val="924119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This is the H-matrix we have found. </a:t>
            </a:r>
          </a:p>
          <a:p>
            <a:pPr marL="0" indent="0">
              <a:buFontTx/>
              <a:buNone/>
            </a:pPr>
            <a:r>
              <a:rPr lang="en-US" altLang="ko-KR" dirty="0"/>
              <a:t>It generates unique syndromes for HCC and </a:t>
            </a:r>
            <a:r>
              <a:rPr lang="en-US" altLang="ko-KR" dirty="0" err="1"/>
              <a:t>upto</a:t>
            </a:r>
            <a:r>
              <a:rPr lang="en-US" altLang="ko-KR" dirty="0"/>
              <a:t> two adjacent horizontal errors, allowing the correction for Half chip and independent 2 DQ and single DQS error correction. </a:t>
            </a:r>
          </a:p>
          <a:p>
            <a:pPr marL="171450" indent="-171450">
              <a:buFontTx/>
              <a:buChar char="-"/>
            </a:pP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31</a:t>
            </a:fld>
            <a:endParaRPr lang="ko-KR" altLang="en-US"/>
          </a:p>
        </p:txBody>
      </p:sp>
    </p:spTree>
    <p:extLst>
      <p:ext uri="{BB962C8B-B14F-4D97-AF65-F5344CB8AC3E}">
        <p14:creationId xmlns:p14="http://schemas.microsoft.com/office/powerpoint/2010/main" val="2110675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figure present the decoding process of DA-ECC.</a:t>
            </a:r>
          </a:p>
          <a:p>
            <a:r>
              <a:rPr lang="en-US" altLang="ko-KR" dirty="0"/>
              <a:t>The gray section indicate that decoder detect the error and forward the non-error data immediately to minimize latency.</a:t>
            </a:r>
          </a:p>
          <a:p>
            <a:r>
              <a:rPr lang="en-US" altLang="ko-KR" dirty="0"/>
              <a:t>The blue components represent the newly added components in DA-ECC, which include a lookup table containing information for additional DQS error correction.</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32</a:t>
            </a:fld>
            <a:endParaRPr lang="ko-KR" altLang="en-US"/>
          </a:p>
        </p:txBody>
      </p:sp>
    </p:spTree>
    <p:extLst>
      <p:ext uri="{BB962C8B-B14F-4D97-AF65-F5344CB8AC3E}">
        <p14:creationId xmlns:p14="http://schemas.microsoft.com/office/powerpoint/2010/main" val="187046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evaluation and conclusion</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33</a:t>
            </a:fld>
            <a:endParaRPr lang="ko-KR" altLang="en-US"/>
          </a:p>
        </p:txBody>
      </p:sp>
    </p:spTree>
    <p:extLst>
      <p:ext uri="{BB962C8B-B14F-4D97-AF65-F5344CB8AC3E}">
        <p14:creationId xmlns:p14="http://schemas.microsoft.com/office/powerpoint/2010/main" val="1041170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table shows the reliability against storage errors for various SOTA ECC plus CRC and our DA-ECC.</a:t>
            </a:r>
          </a:p>
          <a:p>
            <a:r>
              <a:rPr lang="en-US" altLang="ko-KR" dirty="0"/>
              <a:t>SDC refers to the undetected rate, meaning the proportion of errors that go unnoticed.</a:t>
            </a:r>
          </a:p>
          <a:p>
            <a:r>
              <a:rPr lang="en-US" altLang="ko-KR" dirty="0"/>
              <a:t>We can see that DA-ECC achieves similar or even better reliability compared to the others, without relying on CRC.</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34</a:t>
            </a:fld>
            <a:endParaRPr lang="ko-KR" altLang="en-US"/>
          </a:p>
        </p:txBody>
      </p:sp>
    </p:spTree>
    <p:extLst>
      <p:ext uri="{BB962C8B-B14F-4D97-AF65-F5344CB8AC3E}">
        <p14:creationId xmlns:p14="http://schemas.microsoft.com/office/powerpoint/2010/main" val="900724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table also shows that for transfer errors, DA-ECC demonstrates similar or even better reliability compared to CRC plus ECC approaches, without relying on CRC.</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35</a:t>
            </a:fld>
            <a:endParaRPr lang="ko-KR" altLang="en-US"/>
          </a:p>
        </p:txBody>
      </p:sp>
    </p:spTree>
    <p:extLst>
      <p:ext uri="{BB962C8B-B14F-4D97-AF65-F5344CB8AC3E}">
        <p14:creationId xmlns:p14="http://schemas.microsoft.com/office/powerpoint/2010/main" val="1726392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way, DA-ECC can eliminate CRC and remove the IPC and energy consumption overheads caused by the additional beats required for CRC. </a:t>
            </a:r>
          </a:p>
          <a:p>
            <a:r>
              <a:rPr lang="en-US" altLang="ko-KR" dirty="0"/>
              <a:t>It achieved up to a 1.2% IPC speedup and an 8.2% reduction in energy consumption.</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36</a:t>
            </a:fld>
            <a:endParaRPr lang="ko-KR" altLang="en-US"/>
          </a:p>
        </p:txBody>
      </p:sp>
    </p:spTree>
    <p:extLst>
      <p:ext uri="{BB962C8B-B14F-4D97-AF65-F5344CB8AC3E}">
        <p14:creationId xmlns:p14="http://schemas.microsoft.com/office/powerpoint/2010/main" val="3090699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table shows the decoder overhead. </a:t>
            </a:r>
          </a:p>
          <a:p>
            <a:r>
              <a:rPr lang="en-US" altLang="ko-KR" dirty="0"/>
              <a:t>The area overhead is not significant, and considering that correction part operates only when errors are detected, power and latency overheads are negligible.</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37</a:t>
            </a:fld>
            <a:endParaRPr lang="ko-KR" altLang="en-US"/>
          </a:p>
        </p:txBody>
      </p:sp>
    </p:spTree>
    <p:extLst>
      <p:ext uri="{BB962C8B-B14F-4D97-AF65-F5344CB8AC3E}">
        <p14:creationId xmlns:p14="http://schemas.microsoft.com/office/powerpoint/2010/main" val="1620723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38</a:t>
            </a:fld>
            <a:endParaRPr lang="ko-KR" altLang="en-US"/>
          </a:p>
        </p:txBody>
      </p:sp>
    </p:spTree>
    <p:extLst>
      <p:ext uri="{BB962C8B-B14F-4D97-AF65-F5344CB8AC3E}">
        <p14:creationId xmlns:p14="http://schemas.microsoft.com/office/powerpoint/2010/main" val="1279412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39</a:t>
            </a:fld>
            <a:endParaRPr lang="ko-KR" altLang="en-US"/>
          </a:p>
        </p:txBody>
      </p:sp>
    </p:spTree>
    <p:extLst>
      <p:ext uri="{BB962C8B-B14F-4D97-AF65-F5344CB8AC3E}">
        <p14:creationId xmlns:p14="http://schemas.microsoft.com/office/powerpoint/2010/main" val="3621251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However, these evolutions cause different types of errors: storage and transfer errors.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Let’s talk about storage errors first.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 single DIMM mounts multiple DRAM chips to form a channel. For example, it mounts 8 x8 chips to achieve a 64-bit channel width.</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4</a:t>
            </a:fld>
            <a:endParaRPr lang="ko-KR" altLang="en-US"/>
          </a:p>
        </p:txBody>
      </p:sp>
    </p:spTree>
    <p:extLst>
      <p:ext uri="{BB962C8B-B14F-4D97-AF65-F5344CB8AC3E}">
        <p14:creationId xmlns:p14="http://schemas.microsoft.com/office/powerpoint/2010/main" val="285138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In this moment, The increased chip density has made it even more vulnerable to issues like alpha particle strikes and DRAM wear out.</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5</a:t>
            </a:fld>
            <a:endParaRPr lang="ko-KR" altLang="en-US"/>
          </a:p>
        </p:txBody>
      </p:sp>
    </p:spTree>
    <p:extLst>
      <p:ext uri="{BB962C8B-B14F-4D97-AF65-F5344CB8AC3E}">
        <p14:creationId xmlns:p14="http://schemas.microsoft.com/office/powerpoint/2010/main" val="16415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9A1F-AF0B-122B-4592-9F416C1E3A4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DCFE948-A2FB-0424-94AB-E766F6B6C0F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788674-562A-B970-E7AB-81D8C1EFD7BE}"/>
              </a:ext>
            </a:extLst>
          </p:cNvPr>
          <p:cNvSpPr>
            <a:spLocks noGrp="1"/>
          </p:cNvSpPr>
          <p:nvPr>
            <p:ph type="body" idx="1"/>
          </p:nvPr>
        </p:nvSpPr>
        <p:spPr/>
        <p:txBody>
          <a:bodyPr/>
          <a:lstStyle/>
          <a:p>
            <a:pPr marL="0" indent="0">
              <a:buFontTx/>
              <a:buNone/>
            </a:pPr>
            <a:r>
              <a:rPr lang="en-US" altLang="ko-KR" dirty="0"/>
              <a:t>This issues result in serious problems. </a:t>
            </a:r>
          </a:p>
          <a:p>
            <a:pPr marL="0" indent="0">
              <a:buFontTx/>
              <a:buNone/>
            </a:pPr>
            <a:r>
              <a:rPr lang="en-US" altLang="ko-KR" dirty="0"/>
              <a:t>A single DIMM transfers 64B of data in a read operation through multiple bursts to meet the cache line size. </a:t>
            </a:r>
          </a:p>
          <a:p>
            <a:pPr marL="0" indent="0">
              <a:buFontTx/>
              <a:buNone/>
            </a:pPr>
            <a:r>
              <a:rPr lang="en-US" altLang="ko-KR" dirty="0"/>
              <a:t>This is called a memory transfer block.</a:t>
            </a:r>
          </a:p>
        </p:txBody>
      </p:sp>
      <p:sp>
        <p:nvSpPr>
          <p:cNvPr id="4" name="슬라이드 번호 개체 틀 3">
            <a:extLst>
              <a:ext uri="{FF2B5EF4-FFF2-40B4-BE49-F238E27FC236}">
                <a16:creationId xmlns:a16="http://schemas.microsoft.com/office/drawing/2014/main" id="{F660771E-3D35-C1B8-181B-7D1506E9C755}"/>
              </a:ext>
            </a:extLst>
          </p:cNvPr>
          <p:cNvSpPr>
            <a:spLocks noGrp="1"/>
          </p:cNvSpPr>
          <p:nvPr>
            <p:ph type="sldNum" sz="quarter" idx="5"/>
          </p:nvPr>
        </p:nvSpPr>
        <p:spPr/>
        <p:txBody>
          <a:bodyPr/>
          <a:lstStyle/>
          <a:p>
            <a:fld id="{978BD61D-FD74-49DD-8478-F2DD68C8C734}" type="slidenum">
              <a:rPr lang="ko-KR" altLang="en-US" smtClean="0"/>
              <a:t>6</a:t>
            </a:fld>
            <a:endParaRPr lang="ko-KR" altLang="en-US"/>
          </a:p>
        </p:txBody>
      </p:sp>
    </p:spTree>
    <p:extLst>
      <p:ext uri="{BB962C8B-B14F-4D97-AF65-F5344CB8AC3E}">
        <p14:creationId xmlns:p14="http://schemas.microsoft.com/office/powerpoint/2010/main" val="141895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fault within the chips results in bit flips in this 64B memory transfer block.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Some of them appear as relatively small granules, but sometimes it can cause entire chip failures, leading to widespread chip errors.</a:t>
            </a:r>
          </a:p>
          <a:p>
            <a:pPr marL="0" indent="0">
              <a:buFontTx/>
              <a:buNone/>
            </a:pP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7</a:t>
            </a:fld>
            <a:endParaRPr lang="ko-KR" altLang="en-US"/>
          </a:p>
        </p:txBody>
      </p:sp>
    </p:spTree>
    <p:extLst>
      <p:ext uri="{BB962C8B-B14F-4D97-AF65-F5344CB8AC3E}">
        <p14:creationId xmlns:p14="http://schemas.microsoft.com/office/powerpoint/2010/main" val="63572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r>
              <a:rPr lang="en-US" altLang="ko-KR" dirty="0"/>
              <a:t>Now Let’s talk about transfer error.</a:t>
            </a:r>
          </a:p>
          <a:p>
            <a:pPr marL="0" indent="0">
              <a:buFontTx/>
              <a:buNone/>
            </a:pPr>
            <a:endParaRPr lang="en-US" altLang="ko-KR" dirty="0"/>
          </a:p>
          <a:p>
            <a:pPr marL="0" indent="0">
              <a:buFontTx/>
              <a:buNone/>
            </a:pPr>
            <a:r>
              <a:rPr lang="en-US" altLang="ko-KR" dirty="0"/>
              <a:t>Each chip in the DIMM has a DQ Strobe pin to provide data capture timing, and multiple DQ pins use this DQS signal to capture the data of each burst.</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8</a:t>
            </a:fld>
            <a:endParaRPr lang="ko-KR" altLang="en-US"/>
          </a:p>
        </p:txBody>
      </p:sp>
    </p:spTree>
    <p:extLst>
      <p:ext uri="{BB962C8B-B14F-4D97-AF65-F5344CB8AC3E}">
        <p14:creationId xmlns:p14="http://schemas.microsoft.com/office/powerpoint/2010/main" val="142463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However, errors can occur in the DQS signal.</a:t>
            </a:r>
          </a:p>
          <a:p>
            <a:pPr marL="0" indent="0">
              <a:buFontTx/>
              <a:buNone/>
            </a:pP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9</a:t>
            </a:fld>
            <a:endParaRPr lang="ko-KR" altLang="en-US"/>
          </a:p>
        </p:txBody>
      </p:sp>
    </p:spTree>
    <p:extLst>
      <p:ext uri="{BB962C8B-B14F-4D97-AF65-F5344CB8AC3E}">
        <p14:creationId xmlns:p14="http://schemas.microsoft.com/office/powerpoint/2010/main" val="464458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1C79C90-699C-6AD4-14C7-7C2D26CC23C0}"/>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30000"/>
                    </a14:imgEffect>
                  </a14:imgLayer>
                </a14:imgProps>
              </a:ext>
              <a:ext uri="{28A0092B-C50C-407E-A947-70E740481C1C}">
                <a14:useLocalDpi xmlns:a14="http://schemas.microsoft.com/office/drawing/2010/main" val="0"/>
              </a:ext>
            </a:extLst>
          </a:blip>
          <a:srcRect l="4762" b="4972"/>
          <a:stretch/>
        </p:blipFill>
        <p:spPr>
          <a:xfrm>
            <a:off x="1" y="0"/>
            <a:ext cx="9144000" cy="6858000"/>
          </a:xfrm>
          <a:prstGeom prst="rect">
            <a:avLst/>
          </a:prstGeom>
          <a:solidFill>
            <a:srgbClr val="BAC8F7"/>
          </a:solidFill>
        </p:spPr>
      </p:pic>
      <p:sp>
        <p:nvSpPr>
          <p:cNvPr id="24" name="텍스트 개체 틀 23">
            <a:extLst>
              <a:ext uri="{FF2B5EF4-FFF2-40B4-BE49-F238E27FC236}">
                <a16:creationId xmlns:a16="http://schemas.microsoft.com/office/drawing/2014/main" id="{571457CF-E90F-BAEB-0346-0712E75350DD}"/>
              </a:ext>
            </a:extLst>
          </p:cNvPr>
          <p:cNvSpPr>
            <a:spLocks noGrp="1"/>
          </p:cNvSpPr>
          <p:nvPr>
            <p:ph type="body" sz="quarter" idx="10" hasCustomPrompt="1"/>
          </p:nvPr>
        </p:nvSpPr>
        <p:spPr>
          <a:xfrm>
            <a:off x="613411" y="2814234"/>
            <a:ext cx="4185879" cy="591059"/>
          </a:xfrm>
          <a:noFill/>
        </p:spPr>
        <p:txBody>
          <a:bodyPr wrap="square">
            <a:spAutoFit/>
          </a:bodyPr>
          <a:lstStyle>
            <a:lvl1pPr marL="0" indent="0">
              <a:buFontTx/>
              <a:buNone/>
              <a:defRPr lang="ko-KR" altLang="en-US" sz="1600" b="1" spc="-70" dirty="0">
                <a:solidFill>
                  <a:schemeClr val="tx2">
                    <a:lumMod val="40000"/>
                    <a:lumOff val="60000"/>
                  </a:schemeClr>
                </a:solidFill>
                <a:latin typeface="Arial"/>
                <a:ea typeface="맑은 고딕"/>
              </a:defRPr>
            </a:lvl1pPr>
          </a:lstStyle>
          <a:p>
            <a:pPr marL="0" lvl="0" defTabSz="457200" latinLnBrk="0">
              <a:lnSpc>
                <a:spcPct val="105000"/>
              </a:lnSpc>
            </a:pPr>
            <a:r>
              <a:rPr lang="ko-KR" altLang="en-US" dirty="0"/>
              <a:t>서브타이틀</a:t>
            </a:r>
            <a:br>
              <a:rPr lang="en-US" altLang="ko-KR" dirty="0"/>
            </a:br>
            <a:r>
              <a:rPr lang="en-US" altLang="ko-KR" dirty="0"/>
              <a:t>(</a:t>
            </a:r>
            <a:r>
              <a:rPr lang="ko-KR" altLang="en-US" dirty="0" err="1"/>
              <a:t>맑은고딕</a:t>
            </a:r>
            <a:r>
              <a:rPr lang="ko-KR" altLang="en-US" dirty="0"/>
              <a:t> 볼드 </a:t>
            </a:r>
            <a:r>
              <a:rPr lang="en-US" altLang="ko-KR" dirty="0"/>
              <a:t>16, </a:t>
            </a:r>
            <a:r>
              <a:rPr lang="ko-KR" altLang="en-US" dirty="0"/>
              <a:t>자간 좁게 </a:t>
            </a:r>
            <a:r>
              <a:rPr lang="en-US" altLang="ko-KR" dirty="0"/>
              <a:t>0.7)</a:t>
            </a:r>
            <a:endParaRPr lang="ko-KR" altLang="en-US" dirty="0"/>
          </a:p>
        </p:txBody>
      </p:sp>
      <p:sp>
        <p:nvSpPr>
          <p:cNvPr id="22" name="제목 20">
            <a:extLst>
              <a:ext uri="{FF2B5EF4-FFF2-40B4-BE49-F238E27FC236}">
                <a16:creationId xmlns:a16="http://schemas.microsoft.com/office/drawing/2014/main" id="{9C311BB0-6040-5EA1-92E0-776428543A69}"/>
              </a:ext>
            </a:extLst>
          </p:cNvPr>
          <p:cNvSpPr>
            <a:spLocks noGrp="1"/>
          </p:cNvSpPr>
          <p:nvPr>
            <p:ph type="title" hasCustomPrompt="1"/>
          </p:nvPr>
        </p:nvSpPr>
        <p:spPr>
          <a:xfrm>
            <a:off x="588010" y="1038422"/>
            <a:ext cx="4763636" cy="1674689"/>
          </a:xfrm>
          <a:noFill/>
        </p:spPr>
        <p:txBody>
          <a:bodyPr wrap="square" anchor="t">
            <a:spAutoFit/>
          </a:bodyPr>
          <a:lstStyle>
            <a:lvl1pPr>
              <a:defRPr kumimoji="0" lang="ko-KR" altLang="en-US" sz="3200" b="1" i="0" u="none" strike="noStrike" cap="none" spc="-300" normalizeH="0" baseline="0" dirty="0">
                <a:ln w="3175">
                  <a:solidFill>
                    <a:schemeClr val="accent2"/>
                  </a:solidFill>
                </a:ln>
                <a:solidFill>
                  <a:schemeClr val="accent2"/>
                </a:solidFill>
                <a:effectLst/>
                <a:uLnTx/>
                <a:uFillTx/>
                <a:latin typeface="Arial"/>
                <a:ea typeface="맑은 고딕"/>
              </a:defRPr>
            </a:lvl1pPr>
          </a:lstStyle>
          <a:p>
            <a:pPr marL="0" lvl="0" defTabSz="457200" latinLnBrk="0">
              <a:lnSpc>
                <a:spcPct val="110000"/>
              </a:lnSpc>
            </a:pPr>
            <a:r>
              <a:rPr lang="ko-KR" altLang="en-US" dirty="0"/>
              <a:t>타이틀 </a:t>
            </a:r>
            <a:br>
              <a:rPr lang="en-US" altLang="ko-KR" dirty="0"/>
            </a:br>
            <a:r>
              <a:rPr lang="en-US" altLang="ko-KR" dirty="0"/>
              <a:t>(</a:t>
            </a:r>
            <a:r>
              <a:rPr lang="ko-KR" altLang="en-US" dirty="0" err="1"/>
              <a:t>맑은고딕</a:t>
            </a:r>
            <a:r>
              <a:rPr lang="ko-KR" altLang="en-US" dirty="0"/>
              <a:t> 볼드 </a:t>
            </a:r>
            <a:r>
              <a:rPr lang="en-US" altLang="ko-KR" dirty="0"/>
              <a:t>32, </a:t>
            </a:r>
            <a:br>
              <a:rPr lang="en-US" altLang="ko-KR" dirty="0"/>
            </a:br>
            <a:r>
              <a:rPr lang="ko-KR" altLang="en-US" dirty="0"/>
              <a:t>자간  </a:t>
            </a:r>
            <a:r>
              <a:rPr lang="ko-KR" altLang="en-US" dirty="0" err="1"/>
              <a:t>매우좁게</a:t>
            </a:r>
            <a:r>
              <a:rPr lang="en-US" altLang="ko-KR" dirty="0"/>
              <a:t>)</a:t>
            </a:r>
            <a:endParaRPr lang="ko-KR" altLang="en-US" dirty="0"/>
          </a:p>
        </p:txBody>
      </p:sp>
      <p:pic>
        <p:nvPicPr>
          <p:cNvPr id="4" name="그래픽 3">
            <a:extLst>
              <a:ext uri="{FF2B5EF4-FFF2-40B4-BE49-F238E27FC236}">
                <a16:creationId xmlns:a16="http://schemas.microsoft.com/office/drawing/2014/main" id="{B501E38F-A823-3B1A-3A98-835A09081C4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385432" y="320134"/>
            <a:ext cx="794637" cy="189895"/>
          </a:xfrm>
          <a:prstGeom prst="rect">
            <a:avLst/>
          </a:prstGeom>
        </p:spPr>
      </p:pic>
      <p:sp>
        <p:nvSpPr>
          <p:cNvPr id="21" name="직사각형 20">
            <a:extLst>
              <a:ext uri="{FF2B5EF4-FFF2-40B4-BE49-F238E27FC236}">
                <a16:creationId xmlns:a16="http://schemas.microsoft.com/office/drawing/2014/main" id="{972DCFA2-4818-5DAF-6940-6A3F6A381786}"/>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pic>
        <p:nvPicPr>
          <p:cNvPr id="5" name="그림 4">
            <a:extLst>
              <a:ext uri="{FF2B5EF4-FFF2-40B4-BE49-F238E27FC236}">
                <a16:creationId xmlns:a16="http://schemas.microsoft.com/office/drawing/2014/main" id="{D7D328BE-B6E3-958F-5501-C46BFA6FBED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7" name="직선 연결선 6">
            <a:extLst>
              <a:ext uri="{FF2B5EF4-FFF2-40B4-BE49-F238E27FC236}">
                <a16:creationId xmlns:a16="http://schemas.microsoft.com/office/drawing/2014/main" id="{D3A470F8-21A5-0908-DD1B-948F074DA428}"/>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2122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9" name="Slide Number Placeholder 8"/>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10394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5" name="Slide Number Placeholder 4"/>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77075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4" name="Slide Number Placeholder 3"/>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63161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33040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5426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883865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43195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제목 및 내용">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B7CECBE4-C9E3-D8BC-32F8-D082CD2AD0F8}"/>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85C72A5C-4F9A-421B-81EB-FFBD084EDE53}"/>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E9B6F592-48C2-8486-0A05-17A74EA6328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 name="직사각형 4">
            <a:extLst>
              <a:ext uri="{FF2B5EF4-FFF2-40B4-BE49-F238E27FC236}">
                <a16:creationId xmlns:a16="http://schemas.microsoft.com/office/drawing/2014/main" id="{9F835ACA-35F0-B4EF-FE7D-2F1139DB736E}"/>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50" name="텍스트 개체 틀 23">
            <a:extLst>
              <a:ext uri="{FF2B5EF4-FFF2-40B4-BE49-F238E27FC236}">
                <a16:creationId xmlns:a16="http://schemas.microsoft.com/office/drawing/2014/main" id="{0DEA7EDF-2B21-EC3F-98B5-196F8D5AC436}"/>
              </a:ext>
            </a:extLst>
          </p:cNvPr>
          <p:cNvSpPr>
            <a:spLocks noGrp="1"/>
          </p:cNvSpPr>
          <p:nvPr>
            <p:ph type="body" sz="quarter" idx="13" hasCustomPrompt="1"/>
          </p:nvPr>
        </p:nvSpPr>
        <p:spPr>
          <a:xfrm>
            <a:off x="641350" y="2039274"/>
            <a:ext cx="7613650"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a:t>내용을 입력하세요</a:t>
            </a:r>
          </a:p>
        </p:txBody>
      </p:sp>
      <p:pic>
        <p:nvPicPr>
          <p:cNvPr id="4" name="그림 3">
            <a:extLst>
              <a:ext uri="{FF2B5EF4-FFF2-40B4-BE49-F238E27FC236}">
                <a16:creationId xmlns:a16="http://schemas.microsoft.com/office/drawing/2014/main" id="{8A905CCB-1861-BF3B-F11B-9EBD97B460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9422C9E6-AC6B-5E36-56C7-7F22B3C8647B}"/>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그래픽 12">
            <a:extLst>
              <a:ext uri="{FF2B5EF4-FFF2-40B4-BE49-F238E27FC236}">
                <a16:creationId xmlns:a16="http://schemas.microsoft.com/office/drawing/2014/main" id="{EBD33DCD-37B0-340B-0D31-8B21D52E170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r="79471" b="-1"/>
          <a:stretch/>
        </p:blipFill>
        <p:spPr>
          <a:xfrm>
            <a:off x="6751115" y="315901"/>
            <a:ext cx="163131" cy="189895"/>
          </a:xfrm>
          <a:prstGeom prst="rect">
            <a:avLst/>
          </a:prstGeom>
        </p:spPr>
      </p:pic>
      <p:pic>
        <p:nvPicPr>
          <p:cNvPr id="14" name="그래픽 13">
            <a:extLst>
              <a:ext uri="{FF2B5EF4-FFF2-40B4-BE49-F238E27FC236}">
                <a16:creationId xmlns:a16="http://schemas.microsoft.com/office/drawing/2014/main" id="{F40EA2BA-FF84-C59D-E0CF-8FBE8762D19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983894908"/>
      </p:ext>
    </p:extLst>
  </p:cSld>
  <p:clrMapOvr>
    <a:masterClrMapping/>
  </p:clrMapOvr>
  <p:extLst>
    <p:ext uri="{DCECCB84-F9BA-43D5-87BE-67443E8EF086}">
      <p15:sldGuideLst xmlns:p15="http://schemas.microsoft.com/office/powerpoint/2012/main">
        <p15:guide id="1" orient="horz" pos="2160">
          <p15:clr>
            <a:srgbClr val="FBAE40"/>
          </p15:clr>
        </p15:guide>
        <p15:guide id="2" pos="2109">
          <p15:clr>
            <a:srgbClr val="FBAE40"/>
          </p15:clr>
        </p15:guide>
        <p15:guide id="3" pos="415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B7CECBE4-C9E3-D8BC-32F8-D082CD2AD0F8}"/>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85C72A5C-4F9A-421B-81EB-FFBD084EDE53}"/>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E9B6F592-48C2-8486-0A05-17A74EA6328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텍스트 개체 틀 12">
            <a:extLst>
              <a:ext uri="{FF2B5EF4-FFF2-40B4-BE49-F238E27FC236}">
                <a16:creationId xmlns:a16="http://schemas.microsoft.com/office/drawing/2014/main" id="{50DB3375-8DEB-6E42-900D-E6BC24E1DB58}"/>
              </a:ext>
            </a:extLst>
          </p:cNvPr>
          <p:cNvSpPr>
            <a:spLocks noGrp="1"/>
          </p:cNvSpPr>
          <p:nvPr>
            <p:ph type="body" sz="quarter" idx="24" hasCustomPrompt="1"/>
          </p:nvPr>
        </p:nvSpPr>
        <p:spPr>
          <a:xfrm>
            <a:off x="1082067" y="2957582"/>
            <a:ext cx="3179062" cy="914400"/>
          </a:xfrm>
        </p:spPr>
        <p:txBody>
          <a:bodyPr>
            <a:noAutofit/>
          </a:bodyPr>
          <a:lstStyle>
            <a:lvl1pPr marL="180000" indent="-180000">
              <a:lnSpc>
                <a:spcPct val="110000"/>
              </a:lnSpc>
              <a:spcBef>
                <a:spcPts val="0"/>
              </a:spcBef>
              <a:spcAft>
                <a:spcPts val="600"/>
              </a:spcAft>
              <a:buFont typeface="+mj-lt"/>
              <a:buAutoNum type="arabicPeriod"/>
              <a:defRPr lang="ko-KR" altLang="en-US" sz="12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5" name="직사각형 4">
            <a:extLst>
              <a:ext uri="{FF2B5EF4-FFF2-40B4-BE49-F238E27FC236}">
                <a16:creationId xmlns:a16="http://schemas.microsoft.com/office/drawing/2014/main" id="{9F835ACA-35F0-B4EF-FE7D-2F1139DB736E}"/>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18" name="TextBox 17">
            <a:extLst>
              <a:ext uri="{FF2B5EF4-FFF2-40B4-BE49-F238E27FC236}">
                <a16:creationId xmlns:a16="http://schemas.microsoft.com/office/drawing/2014/main" id="{599D3436-0154-A783-0F45-C32E064DA3AD}"/>
              </a:ext>
            </a:extLst>
          </p:cNvPr>
          <p:cNvSpPr txBox="1"/>
          <p:nvPr userDrawn="1"/>
        </p:nvSpPr>
        <p:spPr>
          <a:xfrm>
            <a:off x="520275" y="943179"/>
            <a:ext cx="986790" cy="592022"/>
          </a:xfrm>
          <a:prstGeom prst="rect">
            <a:avLst/>
          </a:prstGeom>
          <a:noFill/>
        </p:spPr>
        <p:txBody>
          <a:bodyPr wrap="square">
            <a:spAutoFit/>
          </a:bodyPr>
          <a:lstStyle/>
          <a:p>
            <a:pPr>
              <a:lnSpc>
                <a:spcPct val="110000"/>
              </a:lnSpc>
            </a:pPr>
            <a:r>
              <a:rPr lang="ko-KR" altLang="en-US" sz="3200" b="1" spc="-300" dirty="0">
                <a:ln w="3175">
                  <a:solidFill>
                    <a:schemeClr val="accent2"/>
                  </a:solidFill>
                </a:ln>
                <a:solidFill>
                  <a:schemeClr val="accent2"/>
                </a:solidFill>
                <a:latin typeface="Arial"/>
                <a:ea typeface="맑은 고딕"/>
                <a:cs typeface="+mj-cs"/>
              </a:rPr>
              <a:t>목차</a:t>
            </a:r>
            <a:endParaRPr lang="ko-KR" altLang="en-US" sz="3200" b="1" spc="-300" dirty="0">
              <a:ln w="3175">
                <a:solidFill>
                  <a:schemeClr val="accent2"/>
                </a:solidFill>
              </a:ln>
              <a:solidFill>
                <a:schemeClr val="accent2"/>
              </a:solidFill>
            </a:endParaRPr>
          </a:p>
        </p:txBody>
      </p:sp>
      <p:sp>
        <p:nvSpPr>
          <p:cNvPr id="20" name="TextBox 19">
            <a:extLst>
              <a:ext uri="{FF2B5EF4-FFF2-40B4-BE49-F238E27FC236}">
                <a16:creationId xmlns:a16="http://schemas.microsoft.com/office/drawing/2014/main" id="{28CA1E3F-B322-4D23-32D0-072E4E2F744A}"/>
              </a:ext>
            </a:extLst>
          </p:cNvPr>
          <p:cNvSpPr txBox="1"/>
          <p:nvPr userDrawn="1"/>
        </p:nvSpPr>
        <p:spPr>
          <a:xfrm>
            <a:off x="568843" y="2115644"/>
            <a:ext cx="423514" cy="584775"/>
          </a:xfrm>
          <a:prstGeom prst="rect">
            <a:avLst/>
          </a:prstGeom>
          <a:noFill/>
        </p:spPr>
        <p:txBody>
          <a:bodyPr wrap="none" rtlCol="0" anchor="b">
            <a:spAutoFit/>
          </a:bodyPr>
          <a:lstStyle/>
          <a:p>
            <a:r>
              <a:rPr lang="en-US" altLang="ko-KR" sz="32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3200" dirty="0">
              <a:solidFill>
                <a:schemeClr val="accent2"/>
              </a:solidFill>
              <a:latin typeface="Times New Roman" panose="02020603050405020304" pitchFamily="18" charset="0"/>
              <a:cs typeface="Times New Roman" panose="02020603050405020304" pitchFamily="18" charset="0"/>
            </a:endParaRPr>
          </a:p>
        </p:txBody>
      </p:sp>
      <p:cxnSp>
        <p:nvCxnSpPr>
          <p:cNvPr id="24" name="직선 연결선 23">
            <a:extLst>
              <a:ext uri="{FF2B5EF4-FFF2-40B4-BE49-F238E27FC236}">
                <a16:creationId xmlns:a16="http://schemas.microsoft.com/office/drawing/2014/main" id="{F72AEA2D-80AC-BB23-03D9-9A9A3EF12E64}"/>
              </a:ext>
            </a:extLst>
          </p:cNvPr>
          <p:cNvCxnSpPr>
            <a:cxnSpLocks/>
          </p:cNvCxnSpPr>
          <p:nvPr userDrawn="1"/>
        </p:nvCxnSpPr>
        <p:spPr>
          <a:xfrm>
            <a:off x="1151886" y="2408031"/>
            <a:ext cx="299678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0A103C2-5166-7641-CD79-3D0B32DD3239}"/>
              </a:ext>
            </a:extLst>
          </p:cNvPr>
          <p:cNvSpPr txBox="1"/>
          <p:nvPr userDrawn="1"/>
        </p:nvSpPr>
        <p:spPr>
          <a:xfrm>
            <a:off x="4827030" y="2115644"/>
            <a:ext cx="553357" cy="584775"/>
          </a:xfrm>
          <a:prstGeom prst="rect">
            <a:avLst/>
          </a:prstGeom>
          <a:noFill/>
        </p:spPr>
        <p:txBody>
          <a:bodyPr wrap="none" rtlCol="0" anchor="b">
            <a:spAutoFit/>
          </a:bodyPr>
          <a:lstStyle/>
          <a:p>
            <a:r>
              <a:rPr lang="en-US" altLang="ko-KR" sz="32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Ⅱ.</a:t>
            </a:r>
            <a:endParaRPr lang="ko-KR" altLang="en-US" sz="3200" dirty="0">
              <a:solidFill>
                <a:schemeClr val="accent2"/>
              </a:solidFill>
              <a:latin typeface="Times New Roman" panose="02020603050405020304" pitchFamily="18" charset="0"/>
              <a:cs typeface="Times New Roman" panose="02020603050405020304" pitchFamily="18" charset="0"/>
            </a:endParaRPr>
          </a:p>
        </p:txBody>
      </p:sp>
      <p:cxnSp>
        <p:nvCxnSpPr>
          <p:cNvPr id="32" name="직선 연결선 31">
            <a:extLst>
              <a:ext uri="{FF2B5EF4-FFF2-40B4-BE49-F238E27FC236}">
                <a16:creationId xmlns:a16="http://schemas.microsoft.com/office/drawing/2014/main" id="{AC551524-2DDF-1B00-068B-B96FDAF54704}"/>
              </a:ext>
            </a:extLst>
          </p:cNvPr>
          <p:cNvCxnSpPr>
            <a:cxnSpLocks/>
          </p:cNvCxnSpPr>
          <p:nvPr userDrawn="1"/>
        </p:nvCxnSpPr>
        <p:spPr>
          <a:xfrm>
            <a:off x="5541305" y="2408031"/>
            <a:ext cx="299678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BE6959-4C40-CF80-6807-3FE49E9B82AF}"/>
              </a:ext>
            </a:extLst>
          </p:cNvPr>
          <p:cNvSpPr txBox="1"/>
          <p:nvPr userDrawn="1"/>
        </p:nvSpPr>
        <p:spPr>
          <a:xfrm>
            <a:off x="568843" y="4198879"/>
            <a:ext cx="681597" cy="584775"/>
          </a:xfrm>
          <a:prstGeom prst="rect">
            <a:avLst/>
          </a:prstGeom>
          <a:noFill/>
        </p:spPr>
        <p:txBody>
          <a:bodyPr wrap="none" rtlCol="0" anchor="b">
            <a:spAutoFit/>
          </a:bodyPr>
          <a:lstStyle/>
          <a:p>
            <a:r>
              <a:rPr lang="en-US" altLang="ko-KR" sz="32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endParaRPr lang="ko-KR" altLang="en-US" sz="3200" dirty="0">
              <a:solidFill>
                <a:schemeClr val="accent2"/>
              </a:solidFill>
              <a:latin typeface="Times New Roman" panose="02020603050405020304" pitchFamily="18" charset="0"/>
              <a:cs typeface="Times New Roman" panose="02020603050405020304" pitchFamily="18" charset="0"/>
            </a:endParaRPr>
          </a:p>
        </p:txBody>
      </p:sp>
      <p:cxnSp>
        <p:nvCxnSpPr>
          <p:cNvPr id="44" name="직선 연결선 43">
            <a:extLst>
              <a:ext uri="{FF2B5EF4-FFF2-40B4-BE49-F238E27FC236}">
                <a16:creationId xmlns:a16="http://schemas.microsoft.com/office/drawing/2014/main" id="{5ECC1D70-0A77-5760-5043-2F57F80F35EB}"/>
              </a:ext>
            </a:extLst>
          </p:cNvPr>
          <p:cNvCxnSpPr>
            <a:cxnSpLocks/>
            <a:stCxn id="36" idx="3"/>
          </p:cNvCxnSpPr>
          <p:nvPr userDrawn="1"/>
        </p:nvCxnSpPr>
        <p:spPr>
          <a:xfrm flipV="1">
            <a:off x="1250440" y="4491266"/>
            <a:ext cx="2898227"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3B0A036-1D4F-9F5B-D7DB-79A794D543F3}"/>
              </a:ext>
            </a:extLst>
          </p:cNvPr>
          <p:cNvSpPr txBox="1"/>
          <p:nvPr userDrawn="1"/>
        </p:nvSpPr>
        <p:spPr>
          <a:xfrm>
            <a:off x="4827030" y="4198879"/>
            <a:ext cx="641522" cy="584775"/>
          </a:xfrm>
          <a:prstGeom prst="rect">
            <a:avLst/>
          </a:prstGeom>
          <a:noFill/>
        </p:spPr>
        <p:txBody>
          <a:bodyPr wrap="none" rtlCol="0" anchor="b">
            <a:spAutoFit/>
          </a:bodyPr>
          <a:lstStyle/>
          <a:p>
            <a:r>
              <a:rPr lang="en-US" altLang="ko-KR" sz="3200" spc="-3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ko-KR" altLang="en-US" sz="3200" spc="-300" dirty="0">
              <a:solidFill>
                <a:schemeClr val="accent2"/>
              </a:solidFill>
              <a:latin typeface="Times New Roman" panose="02020603050405020304" pitchFamily="18" charset="0"/>
              <a:cs typeface="Times New Roman" panose="02020603050405020304" pitchFamily="18" charset="0"/>
            </a:endParaRPr>
          </a:p>
        </p:txBody>
      </p:sp>
      <p:cxnSp>
        <p:nvCxnSpPr>
          <p:cNvPr id="48" name="직선 연결선 47">
            <a:extLst>
              <a:ext uri="{FF2B5EF4-FFF2-40B4-BE49-F238E27FC236}">
                <a16:creationId xmlns:a16="http://schemas.microsoft.com/office/drawing/2014/main" id="{6AFF8ED4-79DA-4335-ACC5-7B94E95EB533}"/>
              </a:ext>
            </a:extLst>
          </p:cNvPr>
          <p:cNvCxnSpPr>
            <a:cxnSpLocks/>
          </p:cNvCxnSpPr>
          <p:nvPr userDrawn="1"/>
        </p:nvCxnSpPr>
        <p:spPr>
          <a:xfrm>
            <a:off x="5541305" y="4491266"/>
            <a:ext cx="299678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텍스트 개체 틀 23">
            <a:extLst>
              <a:ext uri="{FF2B5EF4-FFF2-40B4-BE49-F238E27FC236}">
                <a16:creationId xmlns:a16="http://schemas.microsoft.com/office/drawing/2014/main" id="{0DEA7EDF-2B21-EC3F-98B5-196F8D5AC436}"/>
              </a:ext>
            </a:extLst>
          </p:cNvPr>
          <p:cNvSpPr>
            <a:spLocks noGrp="1"/>
          </p:cNvSpPr>
          <p:nvPr>
            <p:ph type="body" sz="quarter" idx="13" hasCustomPrompt="1"/>
          </p:nvPr>
        </p:nvSpPr>
        <p:spPr>
          <a:xfrm>
            <a:off x="1062000" y="2557014"/>
            <a:ext cx="3199129"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dirty="0"/>
              <a:t>내용을 입력하세요</a:t>
            </a:r>
          </a:p>
        </p:txBody>
      </p:sp>
      <p:sp>
        <p:nvSpPr>
          <p:cNvPr id="52" name="텍스트 개체 틀 12">
            <a:extLst>
              <a:ext uri="{FF2B5EF4-FFF2-40B4-BE49-F238E27FC236}">
                <a16:creationId xmlns:a16="http://schemas.microsoft.com/office/drawing/2014/main" id="{E4FE45EB-04D7-1D35-6812-F63316D8D2AA}"/>
              </a:ext>
            </a:extLst>
          </p:cNvPr>
          <p:cNvSpPr>
            <a:spLocks noGrp="1"/>
          </p:cNvSpPr>
          <p:nvPr>
            <p:ph type="body" sz="quarter" idx="25" hasCustomPrompt="1"/>
          </p:nvPr>
        </p:nvSpPr>
        <p:spPr>
          <a:xfrm>
            <a:off x="5471486" y="2957582"/>
            <a:ext cx="3179062" cy="914400"/>
          </a:xfrm>
        </p:spPr>
        <p:txBody>
          <a:bodyPr>
            <a:noAutofit/>
          </a:bodyPr>
          <a:lstStyle>
            <a:lvl1pPr marL="180000" indent="-180000">
              <a:lnSpc>
                <a:spcPct val="110000"/>
              </a:lnSpc>
              <a:spcBef>
                <a:spcPts val="0"/>
              </a:spcBef>
              <a:spcAft>
                <a:spcPts val="600"/>
              </a:spcAft>
              <a:buFont typeface="+mj-lt"/>
              <a:buAutoNum type="arabicPeriod"/>
              <a:defRPr lang="ko-KR" altLang="en-US" sz="12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53" name="텍스트 개체 틀 23">
            <a:extLst>
              <a:ext uri="{FF2B5EF4-FFF2-40B4-BE49-F238E27FC236}">
                <a16:creationId xmlns:a16="http://schemas.microsoft.com/office/drawing/2014/main" id="{1D983EE4-3D16-6D87-F24D-16F3FC634040}"/>
              </a:ext>
            </a:extLst>
          </p:cNvPr>
          <p:cNvSpPr>
            <a:spLocks noGrp="1"/>
          </p:cNvSpPr>
          <p:nvPr>
            <p:ph type="body" sz="quarter" idx="14" hasCustomPrompt="1"/>
          </p:nvPr>
        </p:nvSpPr>
        <p:spPr>
          <a:xfrm>
            <a:off x="5451420" y="2557014"/>
            <a:ext cx="3199128"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dirty="0"/>
              <a:t>내용을 입력하세요</a:t>
            </a:r>
          </a:p>
        </p:txBody>
      </p:sp>
      <p:sp>
        <p:nvSpPr>
          <p:cNvPr id="57" name="텍스트 개체 틀 23">
            <a:extLst>
              <a:ext uri="{FF2B5EF4-FFF2-40B4-BE49-F238E27FC236}">
                <a16:creationId xmlns:a16="http://schemas.microsoft.com/office/drawing/2014/main" id="{AC56C6F9-B3C1-EE41-6BFA-D2A3A44E4A21}"/>
              </a:ext>
            </a:extLst>
          </p:cNvPr>
          <p:cNvSpPr>
            <a:spLocks noGrp="1"/>
          </p:cNvSpPr>
          <p:nvPr>
            <p:ph type="body" sz="quarter" idx="15" hasCustomPrompt="1"/>
          </p:nvPr>
        </p:nvSpPr>
        <p:spPr>
          <a:xfrm>
            <a:off x="1131851" y="4640249"/>
            <a:ext cx="3199128"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dirty="0"/>
              <a:t>내용을 입력하세요</a:t>
            </a:r>
          </a:p>
        </p:txBody>
      </p:sp>
      <p:sp>
        <p:nvSpPr>
          <p:cNvPr id="58" name="텍스트 개체 틀 12">
            <a:extLst>
              <a:ext uri="{FF2B5EF4-FFF2-40B4-BE49-F238E27FC236}">
                <a16:creationId xmlns:a16="http://schemas.microsoft.com/office/drawing/2014/main" id="{F80E307A-CD99-18C5-AC9C-E61AE32B9136}"/>
              </a:ext>
            </a:extLst>
          </p:cNvPr>
          <p:cNvSpPr>
            <a:spLocks noGrp="1"/>
          </p:cNvSpPr>
          <p:nvPr>
            <p:ph type="body" sz="quarter" idx="26" hasCustomPrompt="1"/>
          </p:nvPr>
        </p:nvSpPr>
        <p:spPr>
          <a:xfrm>
            <a:off x="1151917" y="5040817"/>
            <a:ext cx="3179062" cy="914400"/>
          </a:xfrm>
        </p:spPr>
        <p:txBody>
          <a:bodyPr>
            <a:noAutofit/>
          </a:bodyPr>
          <a:lstStyle>
            <a:lvl1pPr marL="180000" indent="-180000">
              <a:lnSpc>
                <a:spcPct val="110000"/>
              </a:lnSpc>
              <a:spcBef>
                <a:spcPts val="0"/>
              </a:spcBef>
              <a:spcAft>
                <a:spcPts val="600"/>
              </a:spcAft>
              <a:buFont typeface="+mj-lt"/>
              <a:buAutoNum type="arabicPeriod"/>
              <a:defRPr lang="ko-KR" altLang="en-US" sz="12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59" name="텍스트 개체 틀 12">
            <a:extLst>
              <a:ext uri="{FF2B5EF4-FFF2-40B4-BE49-F238E27FC236}">
                <a16:creationId xmlns:a16="http://schemas.microsoft.com/office/drawing/2014/main" id="{062CF80F-BFC9-F70E-831D-4E7D4D373181}"/>
              </a:ext>
            </a:extLst>
          </p:cNvPr>
          <p:cNvSpPr>
            <a:spLocks noGrp="1"/>
          </p:cNvSpPr>
          <p:nvPr>
            <p:ph type="body" sz="quarter" idx="27" hasCustomPrompt="1"/>
          </p:nvPr>
        </p:nvSpPr>
        <p:spPr>
          <a:xfrm>
            <a:off x="5471486" y="5040817"/>
            <a:ext cx="3158994" cy="914400"/>
          </a:xfrm>
        </p:spPr>
        <p:txBody>
          <a:bodyPr>
            <a:noAutofit/>
          </a:bodyPr>
          <a:lstStyle>
            <a:lvl1pPr marL="180000" indent="-180000">
              <a:lnSpc>
                <a:spcPct val="110000"/>
              </a:lnSpc>
              <a:spcBef>
                <a:spcPts val="0"/>
              </a:spcBef>
              <a:spcAft>
                <a:spcPts val="600"/>
              </a:spcAft>
              <a:buFont typeface="+mj-lt"/>
              <a:buAutoNum type="arabicPeriod"/>
              <a:defRPr lang="ko-KR" altLang="en-US" sz="12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60" name="텍스트 개체 틀 23">
            <a:extLst>
              <a:ext uri="{FF2B5EF4-FFF2-40B4-BE49-F238E27FC236}">
                <a16:creationId xmlns:a16="http://schemas.microsoft.com/office/drawing/2014/main" id="{07930760-8673-652C-D05B-573C824C3730}"/>
              </a:ext>
            </a:extLst>
          </p:cNvPr>
          <p:cNvSpPr>
            <a:spLocks noGrp="1"/>
          </p:cNvSpPr>
          <p:nvPr>
            <p:ph type="body" sz="quarter" idx="16" hasCustomPrompt="1"/>
          </p:nvPr>
        </p:nvSpPr>
        <p:spPr>
          <a:xfrm>
            <a:off x="5451419" y="4640249"/>
            <a:ext cx="3179061"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dirty="0"/>
              <a:t>내용을 입력하세요</a:t>
            </a:r>
          </a:p>
        </p:txBody>
      </p:sp>
      <p:sp>
        <p:nvSpPr>
          <p:cNvPr id="9" name="Slide Number Placeholder 5">
            <a:extLst>
              <a:ext uri="{FF2B5EF4-FFF2-40B4-BE49-F238E27FC236}">
                <a16:creationId xmlns:a16="http://schemas.microsoft.com/office/drawing/2014/main" id="{87A3D293-668C-4DEB-E94B-20E3C570A27A}"/>
              </a:ext>
            </a:extLst>
          </p:cNvPr>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10" name="TextBox 9">
            <a:extLst>
              <a:ext uri="{FF2B5EF4-FFF2-40B4-BE49-F238E27FC236}">
                <a16:creationId xmlns:a16="http://schemas.microsoft.com/office/drawing/2014/main" id="{9EB23889-E544-4D21-CB7E-E521D3540569}"/>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2" name="그래픽 1">
            <a:extLst>
              <a:ext uri="{FF2B5EF4-FFF2-40B4-BE49-F238E27FC236}">
                <a16:creationId xmlns:a16="http://schemas.microsoft.com/office/drawing/2014/main" id="{4FE57450-4040-4100-3D59-34E7FBFC92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3" name="그림 2">
            <a:extLst>
              <a:ext uri="{FF2B5EF4-FFF2-40B4-BE49-F238E27FC236}">
                <a16:creationId xmlns:a16="http://schemas.microsoft.com/office/drawing/2014/main" id="{6110FC0E-AB1E-3E89-887F-68E99EE16C8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1" name="직선 연결선 10">
            <a:extLst>
              <a:ext uri="{FF2B5EF4-FFF2-40B4-BE49-F238E27FC236}">
                <a16:creationId xmlns:a16="http://schemas.microsoft.com/office/drawing/2014/main" id="{2566116F-9E36-790A-A2E0-5EB9368BB994}"/>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3445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4216D022-D65F-810B-0B99-6FA65EAFBCCF}"/>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CF757133-2F58-2F8B-0F19-D84A73C89AFD}"/>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284E6039-7B43-7580-D084-64143504EB5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텍스트 개체 틀 12">
            <a:extLst>
              <a:ext uri="{FF2B5EF4-FFF2-40B4-BE49-F238E27FC236}">
                <a16:creationId xmlns:a16="http://schemas.microsoft.com/office/drawing/2014/main" id="{50DB3375-8DEB-6E42-900D-E6BC24E1DB58}"/>
              </a:ext>
            </a:extLst>
          </p:cNvPr>
          <p:cNvSpPr>
            <a:spLocks noGrp="1"/>
          </p:cNvSpPr>
          <p:nvPr>
            <p:ph type="body" sz="quarter" idx="24" hasCustomPrompt="1"/>
          </p:nvPr>
        </p:nvSpPr>
        <p:spPr>
          <a:xfrm>
            <a:off x="999517"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5" name="직사각형 4">
            <a:extLst>
              <a:ext uri="{FF2B5EF4-FFF2-40B4-BE49-F238E27FC236}">
                <a16:creationId xmlns:a16="http://schemas.microsoft.com/office/drawing/2014/main" id="{9F835ACA-35F0-B4EF-FE7D-2F1139DB736E}"/>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20" name="TextBox 19">
            <a:extLst>
              <a:ext uri="{FF2B5EF4-FFF2-40B4-BE49-F238E27FC236}">
                <a16:creationId xmlns:a16="http://schemas.microsoft.com/office/drawing/2014/main" id="{28CA1E3F-B322-4D23-32D0-072E4E2F744A}"/>
              </a:ext>
            </a:extLst>
          </p:cNvPr>
          <p:cNvSpPr txBox="1"/>
          <p:nvPr userDrawn="1"/>
        </p:nvSpPr>
        <p:spPr>
          <a:xfrm>
            <a:off x="568843" y="1993049"/>
            <a:ext cx="394660" cy="523220"/>
          </a:xfrm>
          <a:prstGeom prst="rect">
            <a:avLst/>
          </a:prstGeom>
          <a:noFill/>
        </p:spPr>
        <p:txBody>
          <a:bodyPr wrap="none" rtlCol="0" anchor="b">
            <a:spAutoFit/>
          </a:bodyPr>
          <a:lstStyle/>
          <a:p>
            <a:r>
              <a:rPr lang="en-US" altLang="ko-KR" sz="28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2800" dirty="0">
              <a:solidFill>
                <a:schemeClr val="accent2"/>
              </a:solidFill>
              <a:latin typeface="Times New Roman" panose="02020603050405020304" pitchFamily="18" charset="0"/>
              <a:cs typeface="Times New Roman" panose="02020603050405020304" pitchFamily="18" charset="0"/>
            </a:endParaRPr>
          </a:p>
        </p:txBody>
      </p:sp>
      <p:cxnSp>
        <p:nvCxnSpPr>
          <p:cNvPr id="24" name="직선 연결선 23">
            <a:extLst>
              <a:ext uri="{FF2B5EF4-FFF2-40B4-BE49-F238E27FC236}">
                <a16:creationId xmlns:a16="http://schemas.microsoft.com/office/drawing/2014/main" id="{F72AEA2D-80AC-BB23-03D9-9A9A3EF12E64}"/>
              </a:ext>
            </a:extLst>
          </p:cNvPr>
          <p:cNvCxnSpPr>
            <a:cxnSpLocks/>
          </p:cNvCxnSpPr>
          <p:nvPr userDrawn="1"/>
        </p:nvCxnSpPr>
        <p:spPr>
          <a:xfrm>
            <a:off x="1069336"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0A103C2-5166-7641-CD79-3D0B32DD3239}"/>
              </a:ext>
            </a:extLst>
          </p:cNvPr>
          <p:cNvSpPr txBox="1"/>
          <p:nvPr userDrawn="1"/>
        </p:nvSpPr>
        <p:spPr>
          <a:xfrm>
            <a:off x="3226830" y="1993049"/>
            <a:ext cx="506870" cy="523220"/>
          </a:xfrm>
          <a:prstGeom prst="rect">
            <a:avLst/>
          </a:prstGeom>
          <a:noFill/>
        </p:spPr>
        <p:txBody>
          <a:bodyPr wrap="none" rtlCol="0" anchor="b">
            <a:spAutoFit/>
          </a:bodyPr>
          <a:lstStyle/>
          <a:p>
            <a:r>
              <a:rPr lang="en-US" altLang="ko-KR" sz="28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Ⅱ.</a:t>
            </a:r>
          </a:p>
        </p:txBody>
      </p:sp>
      <p:cxnSp>
        <p:nvCxnSpPr>
          <p:cNvPr id="32" name="직선 연결선 31">
            <a:extLst>
              <a:ext uri="{FF2B5EF4-FFF2-40B4-BE49-F238E27FC236}">
                <a16:creationId xmlns:a16="http://schemas.microsoft.com/office/drawing/2014/main" id="{AC551524-2DDF-1B00-068B-B96FDAF54704}"/>
              </a:ext>
            </a:extLst>
          </p:cNvPr>
          <p:cNvCxnSpPr>
            <a:cxnSpLocks/>
          </p:cNvCxnSpPr>
          <p:nvPr userDrawn="1"/>
        </p:nvCxnSpPr>
        <p:spPr>
          <a:xfrm>
            <a:off x="3858555"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텍스트 개체 틀 12">
            <a:extLst>
              <a:ext uri="{FF2B5EF4-FFF2-40B4-BE49-F238E27FC236}">
                <a16:creationId xmlns:a16="http://schemas.microsoft.com/office/drawing/2014/main" id="{E4FE45EB-04D7-1D35-6812-F63316D8D2AA}"/>
              </a:ext>
            </a:extLst>
          </p:cNvPr>
          <p:cNvSpPr>
            <a:spLocks noGrp="1"/>
          </p:cNvSpPr>
          <p:nvPr>
            <p:ph type="body" sz="quarter" idx="25" hasCustomPrompt="1"/>
          </p:nvPr>
        </p:nvSpPr>
        <p:spPr>
          <a:xfrm>
            <a:off x="3788737"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19" name="TextBox 18">
            <a:extLst>
              <a:ext uri="{FF2B5EF4-FFF2-40B4-BE49-F238E27FC236}">
                <a16:creationId xmlns:a16="http://schemas.microsoft.com/office/drawing/2014/main" id="{6B9CA833-5E45-8BBD-8115-F95474EF1BA3}"/>
              </a:ext>
            </a:extLst>
          </p:cNvPr>
          <p:cNvSpPr txBox="1"/>
          <p:nvPr userDrawn="1"/>
        </p:nvSpPr>
        <p:spPr>
          <a:xfrm>
            <a:off x="5973546" y="1993049"/>
            <a:ext cx="619080" cy="523220"/>
          </a:xfrm>
          <a:prstGeom prst="rect">
            <a:avLst/>
          </a:prstGeom>
          <a:noFill/>
        </p:spPr>
        <p:txBody>
          <a:bodyPr wrap="none" rtlCol="0" anchor="b">
            <a:spAutoFit/>
          </a:bodyPr>
          <a:lstStyle/>
          <a:p>
            <a:r>
              <a:rPr lang="en-US" altLang="ko-KR" sz="28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21" name="직선 연결선 20">
            <a:extLst>
              <a:ext uri="{FF2B5EF4-FFF2-40B4-BE49-F238E27FC236}">
                <a16:creationId xmlns:a16="http://schemas.microsoft.com/office/drawing/2014/main" id="{62B0D0C4-E2A8-288B-4B61-077E71FE55D1}"/>
              </a:ext>
            </a:extLst>
          </p:cNvPr>
          <p:cNvCxnSpPr>
            <a:cxnSpLocks/>
          </p:cNvCxnSpPr>
          <p:nvPr userDrawn="1"/>
        </p:nvCxnSpPr>
        <p:spPr>
          <a:xfrm>
            <a:off x="6605271"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텍스트 개체 틀 12">
            <a:extLst>
              <a:ext uri="{FF2B5EF4-FFF2-40B4-BE49-F238E27FC236}">
                <a16:creationId xmlns:a16="http://schemas.microsoft.com/office/drawing/2014/main" id="{9C717EED-3925-931F-22B9-7744A65435CF}"/>
              </a:ext>
            </a:extLst>
          </p:cNvPr>
          <p:cNvSpPr>
            <a:spLocks noGrp="1"/>
          </p:cNvSpPr>
          <p:nvPr>
            <p:ph type="body" sz="quarter" idx="26" hasCustomPrompt="1"/>
          </p:nvPr>
        </p:nvSpPr>
        <p:spPr>
          <a:xfrm>
            <a:off x="6535453"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25" name="텍스트 개체 틀 12">
            <a:extLst>
              <a:ext uri="{FF2B5EF4-FFF2-40B4-BE49-F238E27FC236}">
                <a16:creationId xmlns:a16="http://schemas.microsoft.com/office/drawing/2014/main" id="{3832FEFF-A839-C153-592E-13E1363D13C3}"/>
              </a:ext>
            </a:extLst>
          </p:cNvPr>
          <p:cNvSpPr>
            <a:spLocks noGrp="1"/>
          </p:cNvSpPr>
          <p:nvPr>
            <p:ph type="body" sz="quarter" idx="28" hasCustomPrompt="1"/>
          </p:nvPr>
        </p:nvSpPr>
        <p:spPr>
          <a:xfrm>
            <a:off x="1089402" y="4915341"/>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26" name="TextBox 25">
            <a:extLst>
              <a:ext uri="{FF2B5EF4-FFF2-40B4-BE49-F238E27FC236}">
                <a16:creationId xmlns:a16="http://schemas.microsoft.com/office/drawing/2014/main" id="{E3E81AFE-973E-B678-CA88-0674BB7B6DC2}"/>
              </a:ext>
            </a:extLst>
          </p:cNvPr>
          <p:cNvSpPr txBox="1"/>
          <p:nvPr userDrawn="1"/>
        </p:nvSpPr>
        <p:spPr>
          <a:xfrm>
            <a:off x="524393" y="4096858"/>
            <a:ext cx="574196" cy="523220"/>
          </a:xfrm>
          <a:prstGeom prst="rect">
            <a:avLst/>
          </a:prstGeom>
          <a:noFill/>
        </p:spPr>
        <p:txBody>
          <a:bodyPr wrap="none" rtlCol="0" anchor="b">
            <a:spAutoFit/>
          </a:bodyPr>
          <a:lstStyle/>
          <a:p>
            <a:r>
              <a:rPr lang="en-US" altLang="ko-KR" sz="2800" spc="-3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ko-KR" altLang="en-US" sz="2800" spc="-300" dirty="0">
              <a:solidFill>
                <a:schemeClr val="accent2"/>
              </a:solidFill>
              <a:latin typeface="Times New Roman" panose="02020603050405020304" pitchFamily="18" charset="0"/>
              <a:cs typeface="Times New Roman" panose="02020603050405020304" pitchFamily="18" charset="0"/>
            </a:endParaRPr>
          </a:p>
        </p:txBody>
      </p:sp>
      <p:cxnSp>
        <p:nvCxnSpPr>
          <p:cNvPr id="27" name="직선 연결선 26">
            <a:extLst>
              <a:ext uri="{FF2B5EF4-FFF2-40B4-BE49-F238E27FC236}">
                <a16:creationId xmlns:a16="http://schemas.microsoft.com/office/drawing/2014/main" id="{91DC5359-9BFE-37FC-55E2-CF0046BB8EA7}"/>
              </a:ext>
            </a:extLst>
          </p:cNvPr>
          <p:cNvCxnSpPr>
            <a:cxnSpLocks/>
          </p:cNvCxnSpPr>
          <p:nvPr userDrawn="1"/>
        </p:nvCxnSpPr>
        <p:spPr>
          <a:xfrm>
            <a:off x="1143039" y="4365790"/>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텍스트 개체 틀 12">
            <a:extLst>
              <a:ext uri="{FF2B5EF4-FFF2-40B4-BE49-F238E27FC236}">
                <a16:creationId xmlns:a16="http://schemas.microsoft.com/office/drawing/2014/main" id="{E0963CC1-B471-E41F-A2FA-217FDF183C05}"/>
              </a:ext>
            </a:extLst>
          </p:cNvPr>
          <p:cNvSpPr>
            <a:spLocks noGrp="1"/>
          </p:cNvSpPr>
          <p:nvPr>
            <p:ph type="body" sz="quarter" idx="30" hasCustomPrompt="1"/>
          </p:nvPr>
        </p:nvSpPr>
        <p:spPr>
          <a:xfrm>
            <a:off x="3790286" y="4915341"/>
            <a:ext cx="1990800"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42" name="TextBox 41">
            <a:extLst>
              <a:ext uri="{FF2B5EF4-FFF2-40B4-BE49-F238E27FC236}">
                <a16:creationId xmlns:a16="http://schemas.microsoft.com/office/drawing/2014/main" id="{294E1286-4ACD-B0DF-A5B2-BF017E7AB35E}"/>
              </a:ext>
            </a:extLst>
          </p:cNvPr>
          <p:cNvSpPr txBox="1"/>
          <p:nvPr userDrawn="1"/>
        </p:nvSpPr>
        <p:spPr>
          <a:xfrm>
            <a:off x="3276524" y="4096858"/>
            <a:ext cx="457176" cy="523220"/>
          </a:xfrm>
          <a:prstGeom prst="rect">
            <a:avLst/>
          </a:prstGeom>
          <a:noFill/>
        </p:spPr>
        <p:txBody>
          <a:bodyPr wrap="none" rtlCol="0" anchor="b">
            <a:spAutoFit/>
          </a:bodyPr>
          <a:lstStyle/>
          <a:p>
            <a:r>
              <a:rPr lang="en-US" altLang="ko-KR" sz="2800" spc="-3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Ⅴ.</a:t>
            </a:r>
            <a:endParaRPr lang="ko-KR" altLang="en-US" sz="2800" spc="-300" dirty="0">
              <a:solidFill>
                <a:schemeClr val="accent2"/>
              </a:solidFill>
              <a:latin typeface="Times New Roman" panose="02020603050405020304" pitchFamily="18" charset="0"/>
              <a:cs typeface="Times New Roman" panose="02020603050405020304" pitchFamily="18" charset="0"/>
            </a:endParaRPr>
          </a:p>
        </p:txBody>
      </p:sp>
      <p:cxnSp>
        <p:nvCxnSpPr>
          <p:cNvPr id="43" name="직선 연결선 42">
            <a:extLst>
              <a:ext uri="{FF2B5EF4-FFF2-40B4-BE49-F238E27FC236}">
                <a16:creationId xmlns:a16="http://schemas.microsoft.com/office/drawing/2014/main" id="{FCBDF09F-5043-A8AD-E42F-0C20A5C465C1}"/>
              </a:ext>
            </a:extLst>
          </p:cNvPr>
          <p:cNvCxnSpPr>
            <a:cxnSpLocks/>
          </p:cNvCxnSpPr>
          <p:nvPr userDrawn="1"/>
        </p:nvCxnSpPr>
        <p:spPr>
          <a:xfrm>
            <a:off x="3858555" y="4365790"/>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텍스트 개체 틀 12">
            <a:extLst>
              <a:ext uri="{FF2B5EF4-FFF2-40B4-BE49-F238E27FC236}">
                <a16:creationId xmlns:a16="http://schemas.microsoft.com/office/drawing/2014/main" id="{0F97EDD2-6979-5862-F258-DD8508984D91}"/>
              </a:ext>
            </a:extLst>
          </p:cNvPr>
          <p:cNvSpPr>
            <a:spLocks noGrp="1"/>
          </p:cNvSpPr>
          <p:nvPr>
            <p:ph type="body" sz="quarter" idx="32" hasCustomPrompt="1"/>
          </p:nvPr>
        </p:nvSpPr>
        <p:spPr>
          <a:xfrm>
            <a:off x="6613908" y="4913994"/>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dirty="0"/>
              <a:t>내용을 입력하세요</a:t>
            </a:r>
            <a:r>
              <a:rPr lang="en-US" altLang="ko-KR" dirty="0"/>
              <a:t>.</a:t>
            </a:r>
            <a:endParaRPr lang="ko-KR" altLang="en-US" dirty="0"/>
          </a:p>
        </p:txBody>
      </p:sp>
      <p:sp>
        <p:nvSpPr>
          <p:cNvPr id="54" name="TextBox 53">
            <a:extLst>
              <a:ext uri="{FF2B5EF4-FFF2-40B4-BE49-F238E27FC236}">
                <a16:creationId xmlns:a16="http://schemas.microsoft.com/office/drawing/2014/main" id="{0A2278D4-D5B3-1B5F-7DB3-C7BF43E85DFE}"/>
              </a:ext>
            </a:extLst>
          </p:cNvPr>
          <p:cNvSpPr txBox="1"/>
          <p:nvPr userDrawn="1"/>
        </p:nvSpPr>
        <p:spPr>
          <a:xfrm>
            <a:off x="6048899" y="4095511"/>
            <a:ext cx="574196" cy="523220"/>
          </a:xfrm>
          <a:prstGeom prst="rect">
            <a:avLst/>
          </a:prstGeom>
          <a:noFill/>
        </p:spPr>
        <p:txBody>
          <a:bodyPr wrap="none" rtlCol="0" anchor="b">
            <a:spAutoFit/>
          </a:bodyPr>
          <a:lstStyle/>
          <a:p>
            <a:r>
              <a:rPr lang="en-US" altLang="ko-KR" sz="2800" spc="-3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Ⅵ.</a:t>
            </a:r>
            <a:endParaRPr lang="ko-KR" altLang="en-US" sz="2800" spc="-300" dirty="0">
              <a:solidFill>
                <a:schemeClr val="accent2"/>
              </a:solidFill>
              <a:latin typeface="Times New Roman" panose="02020603050405020304" pitchFamily="18" charset="0"/>
              <a:cs typeface="Times New Roman" panose="02020603050405020304" pitchFamily="18" charset="0"/>
            </a:endParaRPr>
          </a:p>
        </p:txBody>
      </p:sp>
      <p:cxnSp>
        <p:nvCxnSpPr>
          <p:cNvPr id="55" name="직선 연결선 54">
            <a:extLst>
              <a:ext uri="{FF2B5EF4-FFF2-40B4-BE49-F238E27FC236}">
                <a16:creationId xmlns:a16="http://schemas.microsoft.com/office/drawing/2014/main" id="{9EFF7E86-3736-69C4-0645-611662CB28C6}"/>
              </a:ext>
            </a:extLst>
          </p:cNvPr>
          <p:cNvCxnSpPr>
            <a:cxnSpLocks/>
          </p:cNvCxnSpPr>
          <p:nvPr userDrawn="1"/>
        </p:nvCxnSpPr>
        <p:spPr>
          <a:xfrm>
            <a:off x="6667545" y="4364443"/>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텍스트 개체 틀 71">
            <a:extLst>
              <a:ext uri="{FF2B5EF4-FFF2-40B4-BE49-F238E27FC236}">
                <a16:creationId xmlns:a16="http://schemas.microsoft.com/office/drawing/2014/main" id="{982D8EA2-04B0-A9DF-74AD-4E249AC53453}"/>
              </a:ext>
            </a:extLst>
          </p:cNvPr>
          <p:cNvSpPr>
            <a:spLocks noGrp="1"/>
          </p:cNvSpPr>
          <p:nvPr>
            <p:ph type="body" sz="quarter" idx="34" hasCustomPrompt="1"/>
          </p:nvPr>
        </p:nvSpPr>
        <p:spPr>
          <a:xfrm>
            <a:off x="97945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73" name="텍스트 개체 틀 71">
            <a:extLst>
              <a:ext uri="{FF2B5EF4-FFF2-40B4-BE49-F238E27FC236}">
                <a16:creationId xmlns:a16="http://schemas.microsoft.com/office/drawing/2014/main" id="{F07A29ED-7AC6-4140-DEE1-A07593EBEE13}"/>
              </a:ext>
            </a:extLst>
          </p:cNvPr>
          <p:cNvSpPr>
            <a:spLocks noGrp="1"/>
          </p:cNvSpPr>
          <p:nvPr>
            <p:ph type="body" sz="quarter" idx="35" hasCustomPrompt="1"/>
          </p:nvPr>
        </p:nvSpPr>
        <p:spPr>
          <a:xfrm>
            <a:off x="376867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74" name="텍스트 개체 틀 71">
            <a:extLst>
              <a:ext uri="{FF2B5EF4-FFF2-40B4-BE49-F238E27FC236}">
                <a16:creationId xmlns:a16="http://schemas.microsoft.com/office/drawing/2014/main" id="{5B73BF92-78A8-CDB2-03D7-0224D6B9A8DC}"/>
              </a:ext>
            </a:extLst>
          </p:cNvPr>
          <p:cNvSpPr>
            <a:spLocks noGrp="1"/>
          </p:cNvSpPr>
          <p:nvPr>
            <p:ph type="body" sz="quarter" idx="36" hasCustomPrompt="1"/>
          </p:nvPr>
        </p:nvSpPr>
        <p:spPr>
          <a:xfrm>
            <a:off x="6515387"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75" name="텍스트 개체 틀 71">
            <a:extLst>
              <a:ext uri="{FF2B5EF4-FFF2-40B4-BE49-F238E27FC236}">
                <a16:creationId xmlns:a16="http://schemas.microsoft.com/office/drawing/2014/main" id="{80CA0A6F-90D0-9FE4-48FC-2F74D4BAA738}"/>
              </a:ext>
            </a:extLst>
          </p:cNvPr>
          <p:cNvSpPr>
            <a:spLocks noGrp="1"/>
          </p:cNvSpPr>
          <p:nvPr>
            <p:ph type="body" sz="quarter" idx="37" hasCustomPrompt="1"/>
          </p:nvPr>
        </p:nvSpPr>
        <p:spPr>
          <a:xfrm>
            <a:off x="1069337" y="4514773"/>
            <a:ext cx="191931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76" name="텍스트 개체 틀 71">
            <a:extLst>
              <a:ext uri="{FF2B5EF4-FFF2-40B4-BE49-F238E27FC236}">
                <a16:creationId xmlns:a16="http://schemas.microsoft.com/office/drawing/2014/main" id="{F4DE1CEE-A6BF-6252-A241-19534F92095B}"/>
              </a:ext>
            </a:extLst>
          </p:cNvPr>
          <p:cNvSpPr>
            <a:spLocks noGrp="1"/>
          </p:cNvSpPr>
          <p:nvPr>
            <p:ph type="body" sz="quarter" idx="38" hasCustomPrompt="1"/>
          </p:nvPr>
        </p:nvSpPr>
        <p:spPr>
          <a:xfrm>
            <a:off x="3770220" y="4514773"/>
            <a:ext cx="1990799"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77" name="텍스트 개체 틀 71">
            <a:extLst>
              <a:ext uri="{FF2B5EF4-FFF2-40B4-BE49-F238E27FC236}">
                <a16:creationId xmlns:a16="http://schemas.microsoft.com/office/drawing/2014/main" id="{202EE52F-D5E5-EF38-5E72-4B9D4F765ADF}"/>
              </a:ext>
            </a:extLst>
          </p:cNvPr>
          <p:cNvSpPr>
            <a:spLocks noGrp="1"/>
          </p:cNvSpPr>
          <p:nvPr>
            <p:ph type="body" sz="quarter" idx="39" hasCustomPrompt="1"/>
          </p:nvPr>
        </p:nvSpPr>
        <p:spPr>
          <a:xfrm>
            <a:off x="6593843" y="4513426"/>
            <a:ext cx="193396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dirty="0"/>
              <a:t>내용을 입력하세요</a:t>
            </a:r>
          </a:p>
        </p:txBody>
      </p:sp>
      <p:sp>
        <p:nvSpPr>
          <p:cNvPr id="8" name="TextBox 7">
            <a:extLst>
              <a:ext uri="{FF2B5EF4-FFF2-40B4-BE49-F238E27FC236}">
                <a16:creationId xmlns:a16="http://schemas.microsoft.com/office/drawing/2014/main" id="{691B95B3-93B2-DBBA-B10B-D9D228C2857B}"/>
              </a:ext>
            </a:extLst>
          </p:cNvPr>
          <p:cNvSpPr txBox="1"/>
          <p:nvPr userDrawn="1"/>
        </p:nvSpPr>
        <p:spPr>
          <a:xfrm>
            <a:off x="520275" y="898729"/>
            <a:ext cx="986790" cy="592022"/>
          </a:xfrm>
          <a:prstGeom prst="rect">
            <a:avLst/>
          </a:prstGeom>
          <a:noFill/>
        </p:spPr>
        <p:txBody>
          <a:bodyPr wrap="square">
            <a:spAutoFit/>
          </a:bodyPr>
          <a:lstStyle/>
          <a:p>
            <a:pPr>
              <a:lnSpc>
                <a:spcPct val="110000"/>
              </a:lnSpc>
            </a:pPr>
            <a:r>
              <a:rPr lang="ko-KR" altLang="en-US" sz="3200" b="1" spc="-300" dirty="0">
                <a:ln w="3175">
                  <a:solidFill>
                    <a:schemeClr val="accent2"/>
                  </a:solidFill>
                </a:ln>
                <a:solidFill>
                  <a:schemeClr val="accent2"/>
                </a:solidFill>
                <a:latin typeface="Arial"/>
                <a:ea typeface="맑은 고딕"/>
                <a:cs typeface="+mj-cs"/>
              </a:rPr>
              <a:t>목차</a:t>
            </a:r>
            <a:endParaRPr lang="ko-KR" altLang="en-US" sz="3200" b="1" spc="-300" dirty="0">
              <a:ln w="3175">
                <a:solidFill>
                  <a:schemeClr val="accent2"/>
                </a:solidFill>
              </a:ln>
              <a:solidFill>
                <a:schemeClr val="accent2"/>
              </a:solidFill>
            </a:endParaRPr>
          </a:p>
        </p:txBody>
      </p:sp>
      <p:sp>
        <p:nvSpPr>
          <p:cNvPr id="9" name="Slide Number Placeholder 5">
            <a:extLst>
              <a:ext uri="{FF2B5EF4-FFF2-40B4-BE49-F238E27FC236}">
                <a16:creationId xmlns:a16="http://schemas.microsoft.com/office/drawing/2014/main" id="{08DD184F-33F4-5942-E5B6-E6FB5297276D}"/>
              </a:ext>
            </a:extLst>
          </p:cNvPr>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10" name="TextBox 9">
            <a:extLst>
              <a:ext uri="{FF2B5EF4-FFF2-40B4-BE49-F238E27FC236}">
                <a16:creationId xmlns:a16="http://schemas.microsoft.com/office/drawing/2014/main" id="{E521FEF9-1FA2-3E1C-377A-F2BE1A195877}"/>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2" name="그래픽 1">
            <a:extLst>
              <a:ext uri="{FF2B5EF4-FFF2-40B4-BE49-F238E27FC236}">
                <a16:creationId xmlns:a16="http://schemas.microsoft.com/office/drawing/2014/main" id="{0A65A577-9D00-2646-8E12-EA2667B3FEB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88267013-20CC-055E-C5FE-3C32EFAA874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568848C5-C989-53D0-2FC2-5ED70B6CDC03}"/>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064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0"/>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800" b="1" kern="1200" spc="-50" dirty="0">
                <a:solidFill>
                  <a:schemeClr val="accent2"/>
                </a:solidFill>
                <a:latin typeface="+mj-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6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1"/>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Slide Number Placeholder 5"/>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69"/>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dirty="0"/>
              <a:t>제목</a:t>
            </a:r>
            <a:r>
              <a:rPr lang="en-US" altLang="ko-KR" dirty="0"/>
              <a:t>(</a:t>
            </a:r>
            <a:r>
              <a:rPr lang="ko-KR" altLang="en-US" dirty="0" err="1"/>
              <a:t>맑은고딕</a:t>
            </a:r>
            <a:r>
              <a:rPr lang="ko-KR" altLang="en-US" dirty="0"/>
              <a:t> 볼드 </a:t>
            </a:r>
            <a:r>
              <a:rPr lang="en-US" altLang="ko-KR" dirty="0"/>
              <a:t>18)</a:t>
            </a:r>
            <a:endParaRPr lang="ko-KR" altLang="en-US" dirty="0"/>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3" y="78250"/>
            <a:ext cx="622366" cy="769441"/>
          </a:xfrm>
          <a:prstGeom prst="rect">
            <a:avLst/>
          </a:prstGeom>
          <a:noFill/>
        </p:spPr>
        <p:txBody>
          <a:bodyPr wrap="square" rtlCol="0">
            <a:spAutoFit/>
          </a:bodyPr>
          <a:lstStyle/>
          <a:p>
            <a:pPr algn="ctr"/>
            <a:r>
              <a:rPr lang="en-US" altLang="ko-KR" sz="44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4400" dirty="0">
              <a:solidFill>
                <a:schemeClr val="accent2"/>
              </a:solidFill>
              <a:latin typeface="Times New Roman" panose="02020603050405020304" pitchFamily="18" charset="0"/>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dirty="0" err="1"/>
              <a:t>장제목</a:t>
            </a:r>
            <a:r>
              <a:rPr lang="ko-KR" altLang="en-US" dirty="0"/>
              <a:t> </a:t>
            </a:r>
            <a:r>
              <a:rPr lang="en-US" altLang="ko-KR" dirty="0"/>
              <a:t>(</a:t>
            </a:r>
            <a:r>
              <a:rPr lang="ko-KR" altLang="en-US" dirty="0" err="1"/>
              <a:t>맑은고딕</a:t>
            </a:r>
            <a:r>
              <a:rPr lang="ko-KR" altLang="en-US" dirty="0"/>
              <a:t> 볼드 </a:t>
            </a:r>
            <a:r>
              <a:rPr lang="en-US" altLang="ko-KR" dirty="0"/>
              <a:t>10)</a:t>
            </a:r>
            <a:endParaRPr lang="ko-KR" altLang="en-US" dirty="0"/>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0"/>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8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6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1"/>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Slide Number Placeholder 5"/>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69"/>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dirty="0"/>
              <a:t>제목</a:t>
            </a:r>
            <a:r>
              <a:rPr lang="en-US" altLang="ko-KR" dirty="0"/>
              <a:t>(</a:t>
            </a:r>
            <a:r>
              <a:rPr lang="ko-KR" altLang="en-US" dirty="0" err="1"/>
              <a:t>맑은고딕</a:t>
            </a:r>
            <a:r>
              <a:rPr lang="ko-KR" altLang="en-US" dirty="0"/>
              <a:t> 볼드 </a:t>
            </a:r>
            <a:r>
              <a:rPr lang="en-US" altLang="ko-KR" dirty="0"/>
              <a:t>18)</a:t>
            </a:r>
            <a:endParaRPr lang="ko-KR" altLang="en-US" dirty="0"/>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3" y="78250"/>
            <a:ext cx="622366" cy="769441"/>
          </a:xfrm>
          <a:prstGeom prst="rect">
            <a:avLst/>
          </a:prstGeom>
          <a:noFill/>
        </p:spPr>
        <p:txBody>
          <a:bodyPr wrap="square" rtlCol="0">
            <a:spAutoFit/>
          </a:bodyPr>
          <a:lstStyle/>
          <a:p>
            <a:r>
              <a:rPr lang="en-US" altLang="ko-KR" sz="44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Ⅱ.</a:t>
            </a: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dirty="0" err="1"/>
              <a:t>장제목</a:t>
            </a:r>
            <a:r>
              <a:rPr lang="ko-KR" altLang="en-US" dirty="0"/>
              <a:t> </a:t>
            </a:r>
            <a:r>
              <a:rPr lang="en-US" altLang="ko-KR" dirty="0"/>
              <a:t>(</a:t>
            </a:r>
            <a:r>
              <a:rPr lang="ko-KR" altLang="en-US" dirty="0" err="1"/>
              <a:t>맑은고딕</a:t>
            </a:r>
            <a:r>
              <a:rPr lang="ko-KR" altLang="en-US" dirty="0"/>
              <a:t> 볼드 </a:t>
            </a:r>
            <a:r>
              <a:rPr lang="en-US" altLang="ko-KR" dirty="0"/>
              <a:t>10)</a:t>
            </a:r>
            <a:endParaRPr lang="ko-KR" altLang="en-US" dirty="0"/>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3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0"/>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8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6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1"/>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Slide Number Placeholder 5"/>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69"/>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dirty="0"/>
              <a:t>제목</a:t>
            </a:r>
            <a:r>
              <a:rPr lang="en-US" altLang="ko-KR" dirty="0"/>
              <a:t>(</a:t>
            </a:r>
            <a:r>
              <a:rPr lang="ko-KR" altLang="en-US" dirty="0" err="1"/>
              <a:t>맑은고딕</a:t>
            </a:r>
            <a:r>
              <a:rPr lang="ko-KR" altLang="en-US" dirty="0"/>
              <a:t> 볼드 </a:t>
            </a:r>
            <a:r>
              <a:rPr lang="en-US" altLang="ko-KR" dirty="0"/>
              <a:t>18)</a:t>
            </a:r>
            <a:endParaRPr lang="ko-KR" altLang="en-US" dirty="0"/>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2" y="78250"/>
            <a:ext cx="794637" cy="769441"/>
          </a:xfrm>
          <a:prstGeom prst="rect">
            <a:avLst/>
          </a:prstGeom>
          <a:noFill/>
        </p:spPr>
        <p:txBody>
          <a:bodyPr wrap="square" rtlCol="0">
            <a:spAutoFit/>
          </a:bodyPr>
          <a:lstStyle/>
          <a:p>
            <a:r>
              <a:rPr lang="en-US" altLang="ko-KR" sz="44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dirty="0" err="1"/>
              <a:t>장제목</a:t>
            </a:r>
            <a:r>
              <a:rPr lang="ko-KR" altLang="en-US" dirty="0"/>
              <a:t> </a:t>
            </a:r>
            <a:r>
              <a:rPr lang="en-US" altLang="ko-KR" dirty="0"/>
              <a:t>(</a:t>
            </a:r>
            <a:r>
              <a:rPr lang="ko-KR" altLang="en-US" dirty="0" err="1"/>
              <a:t>맑은고딕</a:t>
            </a:r>
            <a:r>
              <a:rPr lang="ko-KR" altLang="en-US" dirty="0"/>
              <a:t> 볼드 </a:t>
            </a:r>
            <a:r>
              <a:rPr lang="en-US" altLang="ko-KR" dirty="0"/>
              <a:t>10)</a:t>
            </a:r>
            <a:endParaRPr lang="ko-KR" altLang="en-US" dirty="0"/>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6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0"/>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8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6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1"/>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Slide Number Placeholder 5"/>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69"/>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dirty="0"/>
              <a:t>제목</a:t>
            </a:r>
            <a:r>
              <a:rPr lang="en-US" altLang="ko-KR" dirty="0"/>
              <a:t>(</a:t>
            </a:r>
            <a:r>
              <a:rPr lang="ko-KR" altLang="en-US" dirty="0" err="1"/>
              <a:t>맑은고딕</a:t>
            </a:r>
            <a:r>
              <a:rPr lang="ko-KR" altLang="en-US" dirty="0"/>
              <a:t> 볼드 </a:t>
            </a:r>
            <a:r>
              <a:rPr lang="en-US" altLang="ko-KR" dirty="0"/>
              <a:t>18)</a:t>
            </a:r>
            <a:endParaRPr lang="ko-KR" altLang="en-US" dirty="0"/>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3" y="78250"/>
            <a:ext cx="622366" cy="769441"/>
          </a:xfrm>
          <a:prstGeom prst="rect">
            <a:avLst/>
          </a:prstGeom>
          <a:noFill/>
        </p:spPr>
        <p:txBody>
          <a:bodyPr wrap="square" rtlCol="0">
            <a:spAutoFit/>
          </a:bodyPr>
          <a:lstStyle/>
          <a:p>
            <a:r>
              <a:rPr lang="en-US" altLang="ko-KR" sz="4400" spc="-3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en-US" altLang="ko-KR" sz="4400" dirty="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dirty="0" err="1"/>
              <a:t>장제목</a:t>
            </a:r>
            <a:r>
              <a:rPr lang="ko-KR" altLang="en-US" dirty="0"/>
              <a:t> </a:t>
            </a:r>
            <a:r>
              <a:rPr lang="en-US" altLang="ko-KR" dirty="0"/>
              <a:t>(</a:t>
            </a:r>
            <a:r>
              <a:rPr lang="ko-KR" altLang="en-US" dirty="0" err="1"/>
              <a:t>맑은고딕</a:t>
            </a:r>
            <a:r>
              <a:rPr lang="ko-KR" altLang="en-US" dirty="0"/>
              <a:t> 볼드 </a:t>
            </a:r>
            <a:r>
              <a:rPr lang="en-US" altLang="ko-KR" dirty="0"/>
              <a:t>10)</a:t>
            </a:r>
            <a:endParaRPr lang="ko-KR" altLang="en-US" dirty="0"/>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0"/>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8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6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1"/>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Slide Number Placeholder 5"/>
          <p:cNvSpPr>
            <a:spLocks noGrp="1"/>
          </p:cNvSpPr>
          <p:nvPr>
            <p:ph type="sldNum" sz="quarter" idx="12"/>
          </p:nvPr>
        </p:nvSpPr>
        <p:spPr>
          <a:xfrm>
            <a:off x="6792046" y="6470438"/>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dirty="0"/>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69"/>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dirty="0"/>
              <a:t>제목</a:t>
            </a:r>
            <a:r>
              <a:rPr lang="en-US" altLang="ko-KR" dirty="0"/>
              <a:t>(</a:t>
            </a:r>
            <a:r>
              <a:rPr lang="ko-KR" altLang="en-US" dirty="0" err="1"/>
              <a:t>맑은고딕</a:t>
            </a:r>
            <a:r>
              <a:rPr lang="ko-KR" altLang="en-US" dirty="0"/>
              <a:t> 볼드 </a:t>
            </a:r>
            <a:r>
              <a:rPr lang="en-US" altLang="ko-KR" dirty="0"/>
              <a:t>18)</a:t>
            </a:r>
            <a:endParaRPr lang="ko-KR" altLang="en-US" dirty="0"/>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dirty="0" err="1"/>
              <a:t>장제목</a:t>
            </a:r>
            <a:r>
              <a:rPr lang="ko-KR" altLang="en-US" dirty="0"/>
              <a:t> </a:t>
            </a:r>
            <a:r>
              <a:rPr lang="en-US" altLang="ko-KR" dirty="0"/>
              <a:t>(</a:t>
            </a:r>
            <a:r>
              <a:rPr lang="ko-KR" altLang="en-US" dirty="0" err="1"/>
              <a:t>맑은고딕</a:t>
            </a:r>
            <a:r>
              <a:rPr lang="ko-KR" altLang="en-US" dirty="0"/>
              <a:t> 볼드 </a:t>
            </a:r>
            <a:r>
              <a:rPr lang="en-US" altLang="ko-KR" dirty="0"/>
              <a:t>10)</a:t>
            </a:r>
            <a:endParaRPr lang="ko-KR" altLang="en-US" dirty="0"/>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dirty="0"/>
              <a:t>/ 30</a:t>
            </a:r>
            <a:endParaRPr lang="ko-KR" altLang="en-US" sz="900" dirty="0"/>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4"/>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6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5FB91882-28B0-3779-4F23-8232DF3BF5C1}"/>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5431" t="21215" r="6249" b="10614"/>
          <a:stretch/>
        </p:blipFill>
        <p:spPr>
          <a:xfrm flipH="1">
            <a:off x="1" y="0"/>
            <a:ext cx="9144000" cy="6858000"/>
          </a:xfrm>
          <a:prstGeom prst="rect">
            <a:avLst/>
          </a:prstGeom>
          <a:solidFill>
            <a:srgbClr val="BAC8F7"/>
          </a:solidFill>
        </p:spPr>
      </p:pic>
      <p:sp>
        <p:nvSpPr>
          <p:cNvPr id="3" name="직사각형 2">
            <a:extLst>
              <a:ext uri="{FF2B5EF4-FFF2-40B4-BE49-F238E27FC236}">
                <a16:creationId xmlns:a16="http://schemas.microsoft.com/office/drawing/2014/main" id="{C1FAB2FA-8C99-E7E8-9D9C-A77C7BB4C441}"/>
              </a:ext>
            </a:extLst>
          </p:cNvPr>
          <p:cNvSpPr/>
          <p:nvPr userDrawn="1"/>
        </p:nvSpPr>
        <p:spPr>
          <a:xfrm flipH="1">
            <a:off x="0" y="1"/>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6" name="TextBox 5">
            <a:extLst>
              <a:ext uri="{FF2B5EF4-FFF2-40B4-BE49-F238E27FC236}">
                <a16:creationId xmlns:a16="http://schemas.microsoft.com/office/drawing/2014/main" id="{7B3D12C2-B3A6-3172-7607-A1B983004BA4}"/>
              </a:ext>
            </a:extLst>
          </p:cNvPr>
          <p:cNvSpPr txBox="1"/>
          <p:nvPr userDrawn="1"/>
        </p:nvSpPr>
        <p:spPr>
          <a:xfrm>
            <a:off x="5778598" y="1680511"/>
            <a:ext cx="2569935" cy="1446550"/>
          </a:xfrm>
          <a:prstGeom prst="rect">
            <a:avLst/>
          </a:prstGeom>
          <a:noFill/>
        </p:spPr>
        <p:txBody>
          <a:bodyPr wrap="none" rtlCol="0">
            <a:spAutoFit/>
          </a:bodyPr>
          <a:lstStyle/>
          <a:p>
            <a:pPr algn="ctr"/>
            <a:r>
              <a:rPr lang="en-US" altLang="ko-KR" sz="8800" dirty="0">
                <a:ln w="25400">
                  <a:solidFill>
                    <a:schemeClr val="accent2">
                      <a:lumMod val="75000"/>
                    </a:schemeClr>
                  </a:solidFill>
                </a:ln>
                <a:solidFill>
                  <a:schemeClr val="accent2">
                    <a:lumMod val="75000"/>
                  </a:schemeClr>
                </a:solidFill>
              </a:rPr>
              <a:t>Q&amp;A</a:t>
            </a:r>
            <a:endParaRPr lang="ko-KR" altLang="en-US" sz="8800" dirty="0">
              <a:ln w="25400">
                <a:solidFill>
                  <a:schemeClr val="accent2">
                    <a:lumMod val="75000"/>
                  </a:schemeClr>
                </a:solidFill>
              </a:ln>
              <a:solidFill>
                <a:schemeClr val="accent2">
                  <a:lumMod val="75000"/>
                </a:schemeClr>
              </a:solidFill>
            </a:endParaRPr>
          </a:p>
        </p:txBody>
      </p:sp>
      <p:sp>
        <p:nvSpPr>
          <p:cNvPr id="7" name="TextBox 6">
            <a:extLst>
              <a:ext uri="{FF2B5EF4-FFF2-40B4-BE49-F238E27FC236}">
                <a16:creationId xmlns:a16="http://schemas.microsoft.com/office/drawing/2014/main" id="{29DFDCB4-1786-076C-B898-38FEFB4D6D60}"/>
              </a:ext>
            </a:extLst>
          </p:cNvPr>
          <p:cNvSpPr txBox="1"/>
          <p:nvPr userDrawn="1"/>
        </p:nvSpPr>
        <p:spPr>
          <a:xfrm>
            <a:off x="5769095" y="1195913"/>
            <a:ext cx="2661306" cy="646331"/>
          </a:xfrm>
          <a:prstGeom prst="rect">
            <a:avLst/>
          </a:prstGeom>
          <a:noFill/>
        </p:spPr>
        <p:txBody>
          <a:bodyPr wrap="none" rtlCol="0">
            <a:spAutoFit/>
          </a:bodyPr>
          <a:lstStyle/>
          <a:p>
            <a:pPr algn="ctr" defTabSz="914400" rtl="0" eaLnBrk="1" latinLnBrk="1" hangingPunct="1">
              <a:lnSpc>
                <a:spcPct val="90000"/>
              </a:lnSpc>
              <a:spcBef>
                <a:spcPct val="0"/>
              </a:spcBef>
              <a:buNone/>
            </a:pPr>
            <a:r>
              <a:rPr lang="ko-KR" altLang="en-US" sz="4000" b="1" kern="1200" spc="-300" dirty="0">
                <a:solidFill>
                  <a:schemeClr val="accent2">
                    <a:lumMod val="60000"/>
                    <a:lumOff val="40000"/>
                  </a:schemeClr>
                </a:solidFill>
                <a:latin typeface="+mn-lt"/>
                <a:ea typeface="+mn-ea"/>
                <a:cs typeface="+mn-cs"/>
              </a:rPr>
              <a:t>감사합니다</a:t>
            </a:r>
            <a:r>
              <a:rPr lang="en-US" altLang="ko-KR" sz="4000" b="1" kern="1200" spc="-300" dirty="0">
                <a:solidFill>
                  <a:schemeClr val="accent2">
                    <a:lumMod val="60000"/>
                    <a:lumOff val="40000"/>
                  </a:schemeClr>
                </a:solidFill>
                <a:latin typeface="+mn-lt"/>
                <a:ea typeface="+mn-ea"/>
                <a:cs typeface="+mn-cs"/>
              </a:rPr>
              <a:t>.</a:t>
            </a:r>
            <a:endParaRPr lang="ko-KR" altLang="en-US" sz="4000" b="1" kern="1200" spc="-300" dirty="0">
              <a:solidFill>
                <a:schemeClr val="accent2">
                  <a:lumMod val="60000"/>
                  <a:lumOff val="40000"/>
                </a:schemeClr>
              </a:solidFill>
              <a:latin typeface="+mn-lt"/>
              <a:ea typeface="+mn-ea"/>
              <a:cs typeface="+mn-cs"/>
            </a:endParaRPr>
          </a:p>
        </p:txBody>
      </p:sp>
      <p:grpSp>
        <p:nvGrpSpPr>
          <p:cNvPr id="17" name="그룹 16">
            <a:extLst>
              <a:ext uri="{FF2B5EF4-FFF2-40B4-BE49-F238E27FC236}">
                <a16:creationId xmlns:a16="http://schemas.microsoft.com/office/drawing/2014/main" id="{3410E06D-DAB3-874E-7B35-94FC5D47E06A}"/>
              </a:ext>
            </a:extLst>
          </p:cNvPr>
          <p:cNvGrpSpPr/>
          <p:nvPr userDrawn="1"/>
        </p:nvGrpSpPr>
        <p:grpSpPr>
          <a:xfrm>
            <a:off x="6624320" y="3503514"/>
            <a:ext cx="1636531" cy="214821"/>
            <a:chOff x="7385432" y="317252"/>
            <a:chExt cx="1556320" cy="204292"/>
          </a:xfrm>
        </p:grpSpPr>
        <p:pic>
          <p:nvPicPr>
            <p:cNvPr id="12" name="그래픽 11">
              <a:extLst>
                <a:ext uri="{FF2B5EF4-FFF2-40B4-BE49-F238E27FC236}">
                  <a16:creationId xmlns:a16="http://schemas.microsoft.com/office/drawing/2014/main" id="{4B7AC0E2-E740-4203-1CDD-0F1B6EE060B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385432" y="320134"/>
              <a:ext cx="794637" cy="189895"/>
            </a:xfrm>
            <a:prstGeom prst="rect">
              <a:avLst/>
            </a:prstGeom>
          </p:spPr>
        </p:pic>
        <p:pic>
          <p:nvPicPr>
            <p:cNvPr id="15" name="그림 14">
              <a:extLst>
                <a:ext uri="{FF2B5EF4-FFF2-40B4-BE49-F238E27FC236}">
                  <a16:creationId xmlns:a16="http://schemas.microsoft.com/office/drawing/2014/main" id="{931D21D8-526B-4691-5B4C-63447F8864D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519" t="37685" r="16667" b="37895"/>
            <a:stretch/>
          </p:blipFill>
          <p:spPr>
            <a:xfrm>
              <a:off x="8399515" y="317252"/>
              <a:ext cx="542237" cy="204292"/>
            </a:xfrm>
            <a:prstGeom prst="rect">
              <a:avLst/>
            </a:prstGeom>
          </p:spPr>
        </p:pic>
        <p:cxnSp>
          <p:nvCxnSpPr>
            <p:cNvPr id="16" name="직선 연결선 15">
              <a:extLst>
                <a:ext uri="{FF2B5EF4-FFF2-40B4-BE49-F238E27FC236}">
                  <a16:creationId xmlns:a16="http://schemas.microsoft.com/office/drawing/2014/main" id="{39143642-2799-2FAC-263E-F5AC349F007A}"/>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269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ko-KR" sz="800" b="0" i="1" u="none" strike="noStrike" kern="1200" cap="none" spc="0" normalizeH="0" baseline="0" noProof="0" dirty="0">
                <a:ln>
                  <a:noFill/>
                </a:ln>
                <a:solidFill>
                  <a:prstClr val="white">
                    <a:lumMod val="50000"/>
                  </a:prstClr>
                </a:solidFill>
                <a:effectLst/>
                <a:uLnTx/>
                <a:uFillTx/>
                <a:latin typeface="Arial"/>
                <a:ea typeface="맑은 고딕"/>
                <a:cs typeface="+mn-cs"/>
              </a:rPr>
              <a:t>The information contained in this document and all attached documents is strictly confidential.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20F8A-C17B-488F-930C-1992EA19D16D}" type="slidenum">
              <a:rPr lang="ko-KR" altLang="en-US" smtClean="0"/>
              <a:t>‹#›</a:t>
            </a:fld>
            <a:endParaRPr lang="ko-KR" altLang="en-US" dirty="0"/>
          </a:p>
        </p:txBody>
      </p:sp>
    </p:spTree>
    <p:extLst>
      <p:ext uri="{BB962C8B-B14F-4D97-AF65-F5344CB8AC3E}">
        <p14:creationId xmlns:p14="http://schemas.microsoft.com/office/powerpoint/2010/main" val="2468193827"/>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76" r:id="rId4"/>
    <p:sldLayoutId id="2147483679" r:id="rId5"/>
    <p:sldLayoutId id="2147483680" r:id="rId6"/>
    <p:sldLayoutId id="2147483681" r:id="rId7"/>
    <p:sldLayoutId id="214748368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82" r:id="rId17"/>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7.png"/><Relationship Id="rId17" Type="http://schemas.openxmlformats.org/officeDocument/2006/relationships/hyperlink" Target="http://www.mrchsv.com/docs/Vanderbilt/Transient-SEE-Lecture.pdf" TargetMode="External"/><Relationship Id="rId2" Type="http://schemas.openxmlformats.org/officeDocument/2006/relationships/notesSlide" Target="../notesSlides/notesSlide10.xml"/><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2.png"/><Relationship Id="rId5" Type="http://schemas.openxmlformats.org/officeDocument/2006/relationships/image" Target="../media/image100.png"/><Relationship Id="rId15" Type="http://schemas.openxmlformats.org/officeDocument/2006/relationships/image" Target="../media/image14.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9.png"/><Relationship Id="rId3" Type="http://schemas.openxmlformats.org/officeDocument/2006/relationships/image" Target="../media/image6.png"/><Relationship Id="rId12" Type="http://schemas.openxmlformats.org/officeDocument/2006/relationships/image" Target="../media/image16.png"/><Relationship Id="rId17" Type="http://schemas.openxmlformats.org/officeDocument/2006/relationships/hyperlink" Target="http://www.mrchsv.com/docs/Vanderbilt/Transient-SEE-Lecture.pdf" TargetMode="External"/><Relationship Id="rId2" Type="http://schemas.openxmlformats.org/officeDocument/2006/relationships/notesSlide" Target="../notesSlides/notesSlide11.xml"/><Relationship Id="rId16" Type="http://schemas.openxmlformats.org/officeDocument/2006/relationships/image" Target="../media/image15.png"/><Relationship Id="rId1" Type="http://schemas.openxmlformats.org/officeDocument/2006/relationships/slideLayout" Target="../slideLayouts/slideLayout4.xml"/><Relationship Id="rId11" Type="http://schemas.openxmlformats.org/officeDocument/2006/relationships/image" Target="../media/image17.png"/><Relationship Id="rId5" Type="http://schemas.openxmlformats.org/officeDocument/2006/relationships/image" Target="../media/image100.png"/><Relationship Id="rId15" Type="http://schemas.openxmlformats.org/officeDocument/2006/relationships/image" Target="../media/image14.png"/><Relationship Id="rId10" Type="http://schemas.openxmlformats.org/officeDocument/2006/relationships/image" Target="../media/image11.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10.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0.png"/><Relationship Id="rId21" Type="http://schemas.openxmlformats.org/officeDocument/2006/relationships/image" Target="../media/image36.png"/><Relationship Id="rId7" Type="http://schemas.openxmlformats.org/officeDocument/2006/relationships/image" Target="../media/image220.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notesSlide" Target="../notesSlides/notesSlide30.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0.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0.png"/><Relationship Id="rId19" Type="http://schemas.openxmlformats.org/officeDocument/2006/relationships/image" Target="../media/image34.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9.png"/><Relationship Id="rId22"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7.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3" Type="http://schemas.openxmlformats.org/officeDocument/2006/relationships/image" Target="../media/image14.png"/><Relationship Id="rId3"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9.png"/><Relationship Id="rId15" Type="http://schemas.openxmlformats.org/officeDocument/2006/relationships/hyperlink" Target="http://www.mrchsv.com/docs/Vanderbilt/Transient-SEE-Lecture.pdf" TargetMode="External"/><Relationship Id="rId10" Type="http://schemas.openxmlformats.org/officeDocument/2006/relationships/image" Target="../media/image12.png"/><Relationship Id="rId4"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13" Type="http://schemas.openxmlformats.org/officeDocument/2006/relationships/image" Target="../media/image14.png"/><Relationship Id="rId3"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9.png"/><Relationship Id="rId15" Type="http://schemas.openxmlformats.org/officeDocument/2006/relationships/hyperlink" Target="http://www.mrchsv.com/docs/Vanderbilt/Transient-SEE-Lecture.pdf" TargetMode="External"/><Relationship Id="rId10" Type="http://schemas.openxmlformats.org/officeDocument/2006/relationships/image" Target="../media/image12.png"/><Relationship Id="rId4"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mrchsv.com/docs/Vanderbilt/Transient-SEE-Lecture.pdf" TargetMode="External"/><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9.png"/><Relationship Id="rId5" Type="http://schemas.openxmlformats.org/officeDocument/2006/relationships/image" Target="../media/image100.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9.png"/><Relationship Id="rId2" Type="http://schemas.openxmlformats.org/officeDocument/2006/relationships/notesSlide" Target="../notesSlides/notesSlide8.xml"/><Relationship Id="rId16" Type="http://schemas.openxmlformats.org/officeDocument/2006/relationships/hyperlink" Target="http://www.mrchsv.com/docs/Vanderbilt/Transient-SEE-Lecture.pdf"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image" Target="../media/image12.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9.png"/><Relationship Id="rId2" Type="http://schemas.openxmlformats.org/officeDocument/2006/relationships/notesSlide" Target="../notesSlides/notesSlide9.xml"/><Relationship Id="rId16" Type="http://schemas.openxmlformats.org/officeDocument/2006/relationships/hyperlink" Target="http://www.mrchsv.com/docs/Vanderbilt/Transient-SEE-Lecture.pdf"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image" Target="../media/image12.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45F6D097-BBED-6FCC-468C-7F657EA7D825}"/>
              </a:ext>
            </a:extLst>
          </p:cNvPr>
          <p:cNvSpPr>
            <a:spLocks noGrp="1"/>
          </p:cNvSpPr>
          <p:nvPr>
            <p:ph type="title"/>
          </p:nvPr>
        </p:nvSpPr>
        <p:spPr>
          <a:xfrm>
            <a:off x="588010" y="1038422"/>
            <a:ext cx="7341144" cy="1675395"/>
          </a:xfrm>
        </p:spPr>
        <p:txBody>
          <a:bodyPr/>
          <a:lstStyle/>
          <a:p>
            <a:pPr>
              <a:lnSpc>
                <a:spcPct val="110000"/>
              </a:lnSpc>
            </a:pPr>
            <a:r>
              <a:rPr lang="en-US" altLang="ko-KR" dirty="0"/>
              <a:t>Dual-Axis ECC:</a:t>
            </a:r>
            <a:br>
              <a:rPr lang="en-US" altLang="ko-KR" dirty="0"/>
            </a:br>
            <a:r>
              <a:rPr lang="en-US" altLang="ko-KR" dirty="0"/>
              <a:t>Vertical and Horizontal Error Correction for</a:t>
            </a:r>
            <a:br>
              <a:rPr lang="en-US" altLang="ko-KR" dirty="0"/>
            </a:br>
            <a:r>
              <a:rPr lang="en-US" altLang="ko-KR" dirty="0"/>
              <a:t>Storage and Transfer Errors</a:t>
            </a:r>
            <a:endParaRPr lang="ko-KR" altLang="en-US" dirty="0"/>
          </a:p>
        </p:txBody>
      </p:sp>
      <p:sp>
        <p:nvSpPr>
          <p:cNvPr id="15" name="텍스트 개체 틀 5">
            <a:extLst>
              <a:ext uri="{FF2B5EF4-FFF2-40B4-BE49-F238E27FC236}">
                <a16:creationId xmlns:a16="http://schemas.microsoft.com/office/drawing/2014/main" id="{7926AB6E-A2E7-5CD5-EE31-71A8C61207F9}"/>
              </a:ext>
            </a:extLst>
          </p:cNvPr>
          <p:cNvSpPr>
            <a:spLocks noGrp="1"/>
          </p:cNvSpPr>
          <p:nvPr/>
        </p:nvSpPr>
        <p:spPr>
          <a:xfrm>
            <a:off x="352697" y="5907012"/>
            <a:ext cx="8558221" cy="87914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2000" b="1" dirty="0" err="1"/>
              <a:t>Giyong</a:t>
            </a:r>
            <a:r>
              <a:rPr lang="en-US" altLang="ko-KR" sz="2000" b="1" dirty="0"/>
              <a:t> Jung</a:t>
            </a:r>
            <a:r>
              <a:rPr lang="en-US" altLang="ko-KR" sz="2000" dirty="0"/>
              <a:t>, </a:t>
            </a:r>
            <a:r>
              <a:rPr lang="en-US" altLang="ko-KR" sz="2000" dirty="0" err="1"/>
              <a:t>Hee</a:t>
            </a:r>
            <a:r>
              <a:rPr lang="en-US" altLang="ko-KR" sz="2000" dirty="0"/>
              <a:t> Ju Na, Sang-Hyo Kim, and </a:t>
            </a:r>
            <a:r>
              <a:rPr lang="en-US" altLang="ko-KR" sz="2000" dirty="0" err="1"/>
              <a:t>Jungrae</a:t>
            </a:r>
            <a:r>
              <a:rPr lang="en-US" altLang="ko-KR" sz="2000" dirty="0"/>
              <a:t> Kim</a:t>
            </a:r>
            <a:endParaRPr lang="en-US" altLang="ko-KR" sz="2000" baseline="30000" dirty="0"/>
          </a:p>
          <a:p>
            <a:pPr marL="0" indent="0">
              <a:lnSpc>
                <a:spcPct val="100000"/>
              </a:lnSpc>
              <a:buNone/>
            </a:pPr>
            <a:r>
              <a:rPr lang="en-US" altLang="ko-KR" sz="1600" dirty="0"/>
              <a:t>Dept. of Electrical and Computer Engineering, Sungkyunkwan University, Republic of Korea </a:t>
            </a:r>
            <a:endParaRPr lang="ko-KR" altLang="en-US" sz="1600" dirty="0"/>
          </a:p>
        </p:txBody>
      </p:sp>
    </p:spTree>
    <p:extLst>
      <p:ext uri="{BB962C8B-B14F-4D97-AF65-F5344CB8AC3E}">
        <p14:creationId xmlns:p14="http://schemas.microsoft.com/office/powerpoint/2010/main" val="140890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10</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0AE6D3C1-5C7C-BD0D-F516-ACD6EB692D49}"/>
              </a:ext>
            </a:extLst>
          </p:cNvPr>
          <p:cNvSpPr/>
          <p:nvPr/>
        </p:nvSpPr>
        <p:spPr>
          <a:xfrm>
            <a:off x="5195432" y="393941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3" name="직사각형 152">
            <a:extLst>
              <a:ext uri="{FF2B5EF4-FFF2-40B4-BE49-F238E27FC236}">
                <a16:creationId xmlns:a16="http://schemas.microsoft.com/office/drawing/2014/main" id="{EA957FD1-B9C3-5AC6-E840-A5CBB899AE90}"/>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D54D6784-D550-4A52-3B0C-6247673EAA9D}"/>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28264F8-AC3F-819A-68FD-8FD684ACB52F}"/>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55" name="TextBox 154">
                <a:extLst>
                  <a:ext uri="{FF2B5EF4-FFF2-40B4-BE49-F238E27FC236}">
                    <a16:creationId xmlns:a16="http://schemas.microsoft.com/office/drawing/2014/main" id="{628264F8-AC3F-819A-68FD-8FD684ACB52F}"/>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156" name="직사각형 155">
            <a:extLst>
              <a:ext uri="{FF2B5EF4-FFF2-40B4-BE49-F238E27FC236}">
                <a16:creationId xmlns:a16="http://schemas.microsoft.com/office/drawing/2014/main" id="{8E26A9CA-0FAB-7FBD-E901-C73C46789A9D}"/>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57" name="그룹 156">
            <a:extLst>
              <a:ext uri="{FF2B5EF4-FFF2-40B4-BE49-F238E27FC236}">
                <a16:creationId xmlns:a16="http://schemas.microsoft.com/office/drawing/2014/main" id="{6DAE5BC6-7CA9-3B55-CDDE-29E10A50EEB0}"/>
              </a:ext>
            </a:extLst>
          </p:cNvPr>
          <p:cNvGrpSpPr/>
          <p:nvPr/>
        </p:nvGrpSpPr>
        <p:grpSpPr>
          <a:xfrm>
            <a:off x="5265519" y="3690682"/>
            <a:ext cx="340279" cy="100454"/>
            <a:chOff x="712967" y="2490347"/>
            <a:chExt cx="340279" cy="100454"/>
          </a:xfrm>
        </p:grpSpPr>
        <p:sp>
          <p:nvSpPr>
            <p:cNvPr id="158" name="화살표: 오각형 157">
              <a:extLst>
                <a:ext uri="{FF2B5EF4-FFF2-40B4-BE49-F238E27FC236}">
                  <a16:creationId xmlns:a16="http://schemas.microsoft.com/office/drawing/2014/main" id="{A6D568DE-44EB-BD7B-C98D-32DE69DC0D8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9" name="화살표: 오각형 158">
              <a:extLst>
                <a:ext uri="{FF2B5EF4-FFF2-40B4-BE49-F238E27FC236}">
                  <a16:creationId xmlns:a16="http://schemas.microsoft.com/office/drawing/2014/main" id="{B632F459-09A1-F17B-9298-2316D414576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0" name="화살표: 오각형 159">
              <a:extLst>
                <a:ext uri="{FF2B5EF4-FFF2-40B4-BE49-F238E27FC236}">
                  <a16:creationId xmlns:a16="http://schemas.microsoft.com/office/drawing/2014/main" id="{C0D69995-77A8-B62B-BD5C-F11377EBE6E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1" name="화살표: 오각형 160">
              <a:extLst>
                <a:ext uri="{FF2B5EF4-FFF2-40B4-BE49-F238E27FC236}">
                  <a16:creationId xmlns:a16="http://schemas.microsoft.com/office/drawing/2014/main" id="{AD53EB2B-7C41-E10A-BBF7-E9289511E08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62" name="그룹 161">
            <a:extLst>
              <a:ext uri="{FF2B5EF4-FFF2-40B4-BE49-F238E27FC236}">
                <a16:creationId xmlns:a16="http://schemas.microsoft.com/office/drawing/2014/main" id="{0310DEC5-F976-FAFD-005D-B544AD72F22D}"/>
              </a:ext>
            </a:extLst>
          </p:cNvPr>
          <p:cNvGrpSpPr/>
          <p:nvPr/>
        </p:nvGrpSpPr>
        <p:grpSpPr>
          <a:xfrm>
            <a:off x="5810703" y="3690682"/>
            <a:ext cx="340279" cy="100454"/>
            <a:chOff x="712967" y="2490347"/>
            <a:chExt cx="340279" cy="100454"/>
          </a:xfrm>
        </p:grpSpPr>
        <p:sp>
          <p:nvSpPr>
            <p:cNvPr id="163" name="화살표: 오각형 162">
              <a:extLst>
                <a:ext uri="{FF2B5EF4-FFF2-40B4-BE49-F238E27FC236}">
                  <a16:creationId xmlns:a16="http://schemas.microsoft.com/office/drawing/2014/main" id="{F71CF5DF-8889-1BE3-C3D7-76A40B2985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4" name="화살표: 오각형 163">
              <a:extLst>
                <a:ext uri="{FF2B5EF4-FFF2-40B4-BE49-F238E27FC236}">
                  <a16:creationId xmlns:a16="http://schemas.microsoft.com/office/drawing/2014/main" id="{8EDF720E-9140-FD47-10B3-2DBDC6ADD36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5" name="화살표: 오각형 164">
              <a:extLst>
                <a:ext uri="{FF2B5EF4-FFF2-40B4-BE49-F238E27FC236}">
                  <a16:creationId xmlns:a16="http://schemas.microsoft.com/office/drawing/2014/main" id="{9DE2AA0C-9C53-18CE-361A-EAB637A097D2}"/>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6" name="화살표: 오각형 165">
              <a:extLst>
                <a:ext uri="{FF2B5EF4-FFF2-40B4-BE49-F238E27FC236}">
                  <a16:creationId xmlns:a16="http://schemas.microsoft.com/office/drawing/2014/main" id="{701D0D4C-2A40-ED7A-E846-CA584484FF7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67" name="직사각형 166">
            <a:extLst>
              <a:ext uri="{FF2B5EF4-FFF2-40B4-BE49-F238E27FC236}">
                <a16:creationId xmlns:a16="http://schemas.microsoft.com/office/drawing/2014/main" id="{4F6A0F12-D436-07F2-51B5-A8C1DB466F4F}"/>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68" name="그룹 167">
            <a:extLst>
              <a:ext uri="{FF2B5EF4-FFF2-40B4-BE49-F238E27FC236}">
                <a16:creationId xmlns:a16="http://schemas.microsoft.com/office/drawing/2014/main" id="{A15FC592-AECE-50DF-5660-96A58B3CEDC9}"/>
              </a:ext>
            </a:extLst>
          </p:cNvPr>
          <p:cNvGrpSpPr/>
          <p:nvPr/>
        </p:nvGrpSpPr>
        <p:grpSpPr>
          <a:xfrm>
            <a:off x="6620743" y="3685269"/>
            <a:ext cx="340279" cy="100454"/>
            <a:chOff x="712967" y="2490347"/>
            <a:chExt cx="340279" cy="100454"/>
          </a:xfrm>
        </p:grpSpPr>
        <p:sp>
          <p:nvSpPr>
            <p:cNvPr id="169" name="화살표: 오각형 168">
              <a:extLst>
                <a:ext uri="{FF2B5EF4-FFF2-40B4-BE49-F238E27FC236}">
                  <a16:creationId xmlns:a16="http://schemas.microsoft.com/office/drawing/2014/main" id="{82919C82-7A7C-A868-2D78-A826E2813E7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0" name="화살표: 오각형 169">
              <a:extLst>
                <a:ext uri="{FF2B5EF4-FFF2-40B4-BE49-F238E27FC236}">
                  <a16:creationId xmlns:a16="http://schemas.microsoft.com/office/drawing/2014/main" id="{73719CD2-DC73-7427-8ABA-C9175E4218F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1" name="화살표: 오각형 170">
              <a:extLst>
                <a:ext uri="{FF2B5EF4-FFF2-40B4-BE49-F238E27FC236}">
                  <a16:creationId xmlns:a16="http://schemas.microsoft.com/office/drawing/2014/main" id="{D58BCDFE-6AA6-B8E6-0AD1-6951BC47357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2" name="화살표: 오각형 171">
              <a:extLst>
                <a:ext uri="{FF2B5EF4-FFF2-40B4-BE49-F238E27FC236}">
                  <a16:creationId xmlns:a16="http://schemas.microsoft.com/office/drawing/2014/main" id="{D8BB0E05-B6FE-C9F1-4B21-F10D0E2905C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73" name="그룹 172">
            <a:extLst>
              <a:ext uri="{FF2B5EF4-FFF2-40B4-BE49-F238E27FC236}">
                <a16:creationId xmlns:a16="http://schemas.microsoft.com/office/drawing/2014/main" id="{74EEDB25-9C32-5D76-5895-2551E6ACCC9D}"/>
              </a:ext>
            </a:extLst>
          </p:cNvPr>
          <p:cNvGrpSpPr/>
          <p:nvPr/>
        </p:nvGrpSpPr>
        <p:grpSpPr>
          <a:xfrm>
            <a:off x="7165927" y="3685269"/>
            <a:ext cx="340279" cy="100454"/>
            <a:chOff x="712967" y="2490347"/>
            <a:chExt cx="340279" cy="100454"/>
          </a:xfrm>
        </p:grpSpPr>
        <p:sp>
          <p:nvSpPr>
            <p:cNvPr id="174" name="화살표: 오각형 173">
              <a:extLst>
                <a:ext uri="{FF2B5EF4-FFF2-40B4-BE49-F238E27FC236}">
                  <a16:creationId xmlns:a16="http://schemas.microsoft.com/office/drawing/2014/main" id="{BE23D880-25CD-4891-6B16-46420FE1C67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5" name="화살표: 오각형 174">
              <a:extLst>
                <a:ext uri="{FF2B5EF4-FFF2-40B4-BE49-F238E27FC236}">
                  <a16:creationId xmlns:a16="http://schemas.microsoft.com/office/drawing/2014/main" id="{BC40AFF0-B6A3-291F-180B-A5346E1E5C4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6" name="화살표: 오각형 175">
              <a:extLst>
                <a:ext uri="{FF2B5EF4-FFF2-40B4-BE49-F238E27FC236}">
                  <a16:creationId xmlns:a16="http://schemas.microsoft.com/office/drawing/2014/main" id="{889EB61E-EFDB-4C89-A42C-B80A94B8631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7" name="화살표: 오각형 176">
              <a:extLst>
                <a:ext uri="{FF2B5EF4-FFF2-40B4-BE49-F238E27FC236}">
                  <a16:creationId xmlns:a16="http://schemas.microsoft.com/office/drawing/2014/main" id="{88B73D3F-81C6-3C51-468E-6B5DECDD7BD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78" name="직사각형 177">
            <a:extLst>
              <a:ext uri="{FF2B5EF4-FFF2-40B4-BE49-F238E27FC236}">
                <a16:creationId xmlns:a16="http://schemas.microsoft.com/office/drawing/2014/main" id="{AB5D2195-7888-E97B-15C8-EE08F7071479}"/>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79" name="그룹 178">
            <a:extLst>
              <a:ext uri="{FF2B5EF4-FFF2-40B4-BE49-F238E27FC236}">
                <a16:creationId xmlns:a16="http://schemas.microsoft.com/office/drawing/2014/main" id="{ABA52446-5786-2FC9-E199-581BAE8F0CCF}"/>
              </a:ext>
            </a:extLst>
          </p:cNvPr>
          <p:cNvGrpSpPr/>
          <p:nvPr/>
        </p:nvGrpSpPr>
        <p:grpSpPr>
          <a:xfrm>
            <a:off x="7682953" y="3685269"/>
            <a:ext cx="340279" cy="100454"/>
            <a:chOff x="712967" y="2490347"/>
            <a:chExt cx="340279" cy="100454"/>
          </a:xfrm>
        </p:grpSpPr>
        <p:sp>
          <p:nvSpPr>
            <p:cNvPr id="180" name="화살표: 오각형 179">
              <a:extLst>
                <a:ext uri="{FF2B5EF4-FFF2-40B4-BE49-F238E27FC236}">
                  <a16:creationId xmlns:a16="http://schemas.microsoft.com/office/drawing/2014/main" id="{DE7A6986-9068-E3F8-E279-1428B04300E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1" name="화살표: 오각형 180">
              <a:extLst>
                <a:ext uri="{FF2B5EF4-FFF2-40B4-BE49-F238E27FC236}">
                  <a16:creationId xmlns:a16="http://schemas.microsoft.com/office/drawing/2014/main" id="{775A49B4-2EA0-E05F-C998-8D010DF3588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2" name="화살표: 오각형 181">
              <a:extLst>
                <a:ext uri="{FF2B5EF4-FFF2-40B4-BE49-F238E27FC236}">
                  <a16:creationId xmlns:a16="http://schemas.microsoft.com/office/drawing/2014/main" id="{A8CCA59A-CBCC-349F-5E76-A79352ADDB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3" name="화살표: 오각형 182">
              <a:extLst>
                <a:ext uri="{FF2B5EF4-FFF2-40B4-BE49-F238E27FC236}">
                  <a16:creationId xmlns:a16="http://schemas.microsoft.com/office/drawing/2014/main" id="{82D305E7-E76A-2C06-EB2E-911B64DE6E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84" name="그룹 183">
            <a:extLst>
              <a:ext uri="{FF2B5EF4-FFF2-40B4-BE49-F238E27FC236}">
                <a16:creationId xmlns:a16="http://schemas.microsoft.com/office/drawing/2014/main" id="{7FDFA9F4-CF12-23C6-8F3D-FFC12F8774A9}"/>
              </a:ext>
            </a:extLst>
          </p:cNvPr>
          <p:cNvGrpSpPr/>
          <p:nvPr/>
        </p:nvGrpSpPr>
        <p:grpSpPr>
          <a:xfrm>
            <a:off x="8228137" y="3685269"/>
            <a:ext cx="340279" cy="100454"/>
            <a:chOff x="712967" y="2490347"/>
            <a:chExt cx="340279" cy="100454"/>
          </a:xfrm>
        </p:grpSpPr>
        <p:sp>
          <p:nvSpPr>
            <p:cNvPr id="185" name="화살표: 오각형 184">
              <a:extLst>
                <a:ext uri="{FF2B5EF4-FFF2-40B4-BE49-F238E27FC236}">
                  <a16:creationId xmlns:a16="http://schemas.microsoft.com/office/drawing/2014/main" id="{91AEA200-EF2E-1FF2-D27B-BA97AA0491A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6" name="화살표: 오각형 185">
              <a:extLst>
                <a:ext uri="{FF2B5EF4-FFF2-40B4-BE49-F238E27FC236}">
                  <a16:creationId xmlns:a16="http://schemas.microsoft.com/office/drawing/2014/main" id="{DB9CEF1F-A98A-D559-01D4-6053A0F96A5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7" name="화살표: 오각형 186">
              <a:extLst>
                <a:ext uri="{FF2B5EF4-FFF2-40B4-BE49-F238E27FC236}">
                  <a16:creationId xmlns:a16="http://schemas.microsoft.com/office/drawing/2014/main" id="{A0CA4BB7-740A-E43E-0872-533FAAAA64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8" name="화살표: 오각형 187">
              <a:extLst>
                <a:ext uri="{FF2B5EF4-FFF2-40B4-BE49-F238E27FC236}">
                  <a16:creationId xmlns:a16="http://schemas.microsoft.com/office/drawing/2014/main" id="{0CEB1EAD-5B78-789E-6CCB-C9E937B41E0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cxnSp>
        <p:nvCxnSpPr>
          <p:cNvPr id="189" name="직선 연결선 188">
            <a:extLst>
              <a:ext uri="{FF2B5EF4-FFF2-40B4-BE49-F238E27FC236}">
                <a16:creationId xmlns:a16="http://schemas.microsoft.com/office/drawing/2014/main" id="{5F4C518F-F7D2-1BE0-31A2-D6F4376E198C}"/>
              </a:ext>
            </a:extLst>
          </p:cNvPr>
          <p:cNvCxnSpPr>
            <a:cxnSpLocks/>
          </p:cNvCxnSpPr>
          <p:nvPr/>
        </p:nvCxnSpPr>
        <p:spPr>
          <a:xfrm>
            <a:off x="6197713" y="3685267"/>
            <a:ext cx="0" cy="3266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직선 연결선 189">
            <a:extLst>
              <a:ext uri="{FF2B5EF4-FFF2-40B4-BE49-F238E27FC236}">
                <a16:creationId xmlns:a16="http://schemas.microsoft.com/office/drawing/2014/main" id="{BDC6F1A2-2397-F12A-1E23-01CDA40012FB}"/>
              </a:ext>
            </a:extLst>
          </p:cNvPr>
          <p:cNvCxnSpPr>
            <a:cxnSpLocks/>
          </p:cNvCxnSpPr>
          <p:nvPr/>
        </p:nvCxnSpPr>
        <p:spPr>
          <a:xfrm>
            <a:off x="6196907" y="4139062"/>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1" name="직선 연결선 190">
            <a:extLst>
              <a:ext uri="{FF2B5EF4-FFF2-40B4-BE49-F238E27FC236}">
                <a16:creationId xmlns:a16="http://schemas.microsoft.com/office/drawing/2014/main" id="{AB82702C-4CA0-241C-EE80-740A2F716EE4}"/>
              </a:ext>
            </a:extLst>
          </p:cNvPr>
          <p:cNvCxnSpPr>
            <a:cxnSpLocks/>
          </p:cNvCxnSpPr>
          <p:nvPr/>
        </p:nvCxnSpPr>
        <p:spPr>
          <a:xfrm>
            <a:off x="6319708" y="4005457"/>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직선 연결선 1023">
            <a:extLst>
              <a:ext uri="{FF2B5EF4-FFF2-40B4-BE49-F238E27FC236}">
                <a16:creationId xmlns:a16="http://schemas.microsoft.com/office/drawing/2014/main" id="{C4AF3ED7-FFA8-AFDB-341B-3D70CF270823}"/>
              </a:ext>
            </a:extLst>
          </p:cNvPr>
          <p:cNvCxnSpPr>
            <a:cxnSpLocks/>
          </p:cNvCxnSpPr>
          <p:nvPr/>
        </p:nvCxnSpPr>
        <p:spPr>
          <a:xfrm>
            <a:off x="6196907" y="4010705"/>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25" name="직선 연결선 1024">
            <a:extLst>
              <a:ext uri="{FF2B5EF4-FFF2-40B4-BE49-F238E27FC236}">
                <a16:creationId xmlns:a16="http://schemas.microsoft.com/office/drawing/2014/main" id="{6E83B193-711B-07EC-62D8-6DECDEE25B32}"/>
              </a:ext>
            </a:extLst>
          </p:cNvPr>
          <p:cNvCxnSpPr>
            <a:cxnSpLocks/>
          </p:cNvCxnSpPr>
          <p:nvPr/>
        </p:nvCxnSpPr>
        <p:spPr>
          <a:xfrm>
            <a:off x="6196907" y="4267419"/>
            <a:ext cx="127370" cy="0"/>
          </a:xfrm>
          <a:prstGeom prst="line">
            <a:avLst/>
          </a:prstGeom>
          <a:ln w="12700">
            <a:solidFill>
              <a:srgbClr val="C00000"/>
            </a:solidFill>
          </a:ln>
        </p:spPr>
        <p:style>
          <a:lnRef idx="1">
            <a:schemeClr val="dk1"/>
          </a:lnRef>
          <a:fillRef idx="0">
            <a:schemeClr val="dk1"/>
          </a:fillRef>
          <a:effectRef idx="0">
            <a:schemeClr val="dk1"/>
          </a:effectRef>
          <a:fontRef idx="minor">
            <a:schemeClr val="tx1"/>
          </a:fontRef>
        </p:style>
      </p:cxnSp>
      <p:cxnSp>
        <p:nvCxnSpPr>
          <p:cNvPr id="1026" name="직선 연결선 1025">
            <a:extLst>
              <a:ext uri="{FF2B5EF4-FFF2-40B4-BE49-F238E27FC236}">
                <a16:creationId xmlns:a16="http://schemas.microsoft.com/office/drawing/2014/main" id="{6A0ACA26-9333-5BD8-22FC-504F710FDD8E}"/>
              </a:ext>
            </a:extLst>
          </p:cNvPr>
          <p:cNvCxnSpPr>
            <a:cxnSpLocks/>
          </p:cNvCxnSpPr>
          <p:nvPr/>
        </p:nvCxnSpPr>
        <p:spPr>
          <a:xfrm>
            <a:off x="6196907" y="4395775"/>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27" name="직선 연결선 1026">
            <a:extLst>
              <a:ext uri="{FF2B5EF4-FFF2-40B4-BE49-F238E27FC236}">
                <a16:creationId xmlns:a16="http://schemas.microsoft.com/office/drawing/2014/main" id="{74C9C594-647A-1676-EEC1-07EE0640777F}"/>
              </a:ext>
            </a:extLst>
          </p:cNvPr>
          <p:cNvCxnSpPr>
            <a:cxnSpLocks/>
          </p:cNvCxnSpPr>
          <p:nvPr/>
        </p:nvCxnSpPr>
        <p:spPr>
          <a:xfrm>
            <a:off x="6200441" y="4136735"/>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8" name="직선 연결선 1027">
            <a:extLst>
              <a:ext uri="{FF2B5EF4-FFF2-40B4-BE49-F238E27FC236}">
                <a16:creationId xmlns:a16="http://schemas.microsoft.com/office/drawing/2014/main" id="{EDD5C630-DA0C-6E09-6134-A8D267E8FC1F}"/>
              </a:ext>
            </a:extLst>
          </p:cNvPr>
          <p:cNvCxnSpPr>
            <a:cxnSpLocks/>
          </p:cNvCxnSpPr>
          <p:nvPr/>
        </p:nvCxnSpPr>
        <p:spPr>
          <a:xfrm>
            <a:off x="6319708" y="4270990"/>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9" name="직선 연결선 1028">
            <a:extLst>
              <a:ext uri="{FF2B5EF4-FFF2-40B4-BE49-F238E27FC236}">
                <a16:creationId xmlns:a16="http://schemas.microsoft.com/office/drawing/2014/main" id="{14199DE2-3092-EE7A-8225-D19ACF02773C}"/>
              </a:ext>
            </a:extLst>
          </p:cNvPr>
          <p:cNvCxnSpPr>
            <a:cxnSpLocks/>
          </p:cNvCxnSpPr>
          <p:nvPr/>
        </p:nvCxnSpPr>
        <p:spPr>
          <a:xfrm>
            <a:off x="6200441" y="4394691"/>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사각형: 둥근 모서리 1029">
            <a:extLst>
              <a:ext uri="{FF2B5EF4-FFF2-40B4-BE49-F238E27FC236}">
                <a16:creationId xmlns:a16="http://schemas.microsoft.com/office/drawing/2014/main" id="{A9DDBA0B-0170-451A-4370-35DBEB783B81}"/>
              </a:ext>
            </a:extLst>
          </p:cNvPr>
          <p:cNvSpPr/>
          <p:nvPr/>
        </p:nvSpPr>
        <p:spPr>
          <a:xfrm>
            <a:off x="5245773"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1" name="사각형: 둥근 모서리 1030">
            <a:extLst>
              <a:ext uri="{FF2B5EF4-FFF2-40B4-BE49-F238E27FC236}">
                <a16:creationId xmlns:a16="http://schemas.microsoft.com/office/drawing/2014/main" id="{0E5BDD4F-59BF-2988-2414-7FFF0EB3624B}"/>
              </a:ext>
            </a:extLst>
          </p:cNvPr>
          <p:cNvSpPr/>
          <p:nvPr/>
        </p:nvSpPr>
        <p:spPr>
          <a:xfrm>
            <a:off x="5441355"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2" name="사각형: 둥근 모서리 1031">
            <a:extLst>
              <a:ext uri="{FF2B5EF4-FFF2-40B4-BE49-F238E27FC236}">
                <a16:creationId xmlns:a16="http://schemas.microsoft.com/office/drawing/2014/main" id="{C9B7CC8A-3A2C-55F6-FB51-CAF065769B9B}"/>
              </a:ext>
            </a:extLst>
          </p:cNvPr>
          <p:cNvSpPr/>
          <p:nvPr/>
        </p:nvSpPr>
        <p:spPr>
          <a:xfrm>
            <a:off x="5539147"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3" name="사각형: 둥근 모서리 1032">
            <a:extLst>
              <a:ext uri="{FF2B5EF4-FFF2-40B4-BE49-F238E27FC236}">
                <a16:creationId xmlns:a16="http://schemas.microsoft.com/office/drawing/2014/main" id="{088883FD-5113-88D1-EFC3-BAF068377508}"/>
              </a:ext>
            </a:extLst>
          </p:cNvPr>
          <p:cNvSpPr/>
          <p:nvPr/>
        </p:nvSpPr>
        <p:spPr>
          <a:xfrm>
            <a:off x="5343564"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4" name="사각형: 둥근 모서리 1033">
            <a:extLst>
              <a:ext uri="{FF2B5EF4-FFF2-40B4-BE49-F238E27FC236}">
                <a16:creationId xmlns:a16="http://schemas.microsoft.com/office/drawing/2014/main" id="{51E84048-15F5-F11F-7541-3043416BA8E1}"/>
              </a:ext>
            </a:extLst>
          </p:cNvPr>
          <p:cNvSpPr/>
          <p:nvPr/>
        </p:nvSpPr>
        <p:spPr>
          <a:xfrm>
            <a:off x="5795522"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5" name="사각형: 둥근 모서리 1034">
            <a:extLst>
              <a:ext uri="{FF2B5EF4-FFF2-40B4-BE49-F238E27FC236}">
                <a16:creationId xmlns:a16="http://schemas.microsoft.com/office/drawing/2014/main" id="{2C248194-A884-1FFA-2C9F-F5B8FB35310E}"/>
              </a:ext>
            </a:extLst>
          </p:cNvPr>
          <p:cNvSpPr/>
          <p:nvPr/>
        </p:nvSpPr>
        <p:spPr>
          <a:xfrm>
            <a:off x="5991104"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6" name="사각형: 둥근 모서리 1035">
            <a:extLst>
              <a:ext uri="{FF2B5EF4-FFF2-40B4-BE49-F238E27FC236}">
                <a16:creationId xmlns:a16="http://schemas.microsoft.com/office/drawing/2014/main" id="{047CA0A1-B966-F9A7-F6B3-33613BEFB626}"/>
              </a:ext>
            </a:extLst>
          </p:cNvPr>
          <p:cNvSpPr/>
          <p:nvPr/>
        </p:nvSpPr>
        <p:spPr>
          <a:xfrm>
            <a:off x="6088896"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7" name="사각형: 둥근 모서리 1036">
            <a:extLst>
              <a:ext uri="{FF2B5EF4-FFF2-40B4-BE49-F238E27FC236}">
                <a16:creationId xmlns:a16="http://schemas.microsoft.com/office/drawing/2014/main" id="{65EA891B-AB63-6555-D814-4EC1A3906A52}"/>
              </a:ext>
            </a:extLst>
          </p:cNvPr>
          <p:cNvSpPr/>
          <p:nvPr/>
        </p:nvSpPr>
        <p:spPr>
          <a:xfrm>
            <a:off x="5893313"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039" name="TextBox 1038">
                <a:extLst>
                  <a:ext uri="{FF2B5EF4-FFF2-40B4-BE49-F238E27FC236}">
                    <a16:creationId xmlns:a16="http://schemas.microsoft.com/office/drawing/2014/main" id="{D2DB3CC7-69B8-CD64-17DA-9E05553B75E2}"/>
                  </a:ext>
                </a:extLst>
              </p:cNvPr>
              <p:cNvSpPr txBox="1"/>
              <p:nvPr/>
            </p:nvSpPr>
            <p:spPr>
              <a:xfrm>
                <a:off x="6196907" y="4555779"/>
                <a:ext cx="136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1039" name="TextBox 1038">
                <a:extLst>
                  <a:ext uri="{FF2B5EF4-FFF2-40B4-BE49-F238E27FC236}">
                    <a16:creationId xmlns:a16="http://schemas.microsoft.com/office/drawing/2014/main" id="{D2DB3CC7-69B8-CD64-17DA-9E05553B75E2}"/>
                  </a:ext>
                </a:extLst>
              </p:cNvPr>
              <p:cNvSpPr txBox="1">
                <a:spLocks noRot="1" noChangeAspect="1" noMove="1" noResize="1" noEditPoints="1" noAdjustHandles="1" noChangeArrowheads="1" noChangeShapeType="1" noTextEdit="1"/>
              </p:cNvSpPr>
              <p:nvPr/>
            </p:nvSpPr>
            <p:spPr>
              <a:xfrm>
                <a:off x="6196907" y="4555779"/>
                <a:ext cx="136255" cy="276999"/>
              </a:xfrm>
              <a:prstGeom prst="rect">
                <a:avLst/>
              </a:prstGeom>
              <a:blipFill>
                <a:blip r:embed="rId7"/>
                <a:stretch>
                  <a:fillRect l="-36364" r="-36364" b="-6522"/>
                </a:stretch>
              </a:blipFill>
            </p:spPr>
            <p:txBody>
              <a:bodyPr/>
              <a:lstStyle/>
              <a:p>
                <a:r>
                  <a:rPr lang="ko-KR" altLang="en-US">
                    <a:noFill/>
                  </a:rPr>
                  <a:t> </a:t>
                </a:r>
              </a:p>
            </p:txBody>
          </p:sp>
        </mc:Fallback>
      </mc:AlternateContent>
      <p:sp>
        <p:nvSpPr>
          <p:cNvPr id="1040" name="번개 1039">
            <a:extLst>
              <a:ext uri="{FF2B5EF4-FFF2-40B4-BE49-F238E27FC236}">
                <a16:creationId xmlns:a16="http://schemas.microsoft.com/office/drawing/2014/main" id="{FAF18806-027D-962E-0D6E-CC66B5FE8FC2}"/>
              </a:ext>
            </a:extLst>
          </p:cNvPr>
          <p:cNvSpPr/>
          <p:nvPr/>
        </p:nvSpPr>
        <p:spPr>
          <a:xfrm rot="21128857" flipH="1">
            <a:off x="6234752" y="4133227"/>
            <a:ext cx="118794" cy="150790"/>
          </a:xfrm>
          <a:prstGeom prst="lightningBol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연결선 7">
            <a:extLst>
              <a:ext uri="{FF2B5EF4-FFF2-40B4-BE49-F238E27FC236}">
                <a16:creationId xmlns:a16="http://schemas.microsoft.com/office/drawing/2014/main" id="{4FD764B8-E83F-80D0-6585-F05BFAD77291}"/>
              </a:ext>
            </a:extLst>
          </p:cNvPr>
          <p:cNvCxnSpPr>
            <a:cxnSpLocks/>
          </p:cNvCxnSpPr>
          <p:nvPr/>
        </p:nvCxnSpPr>
        <p:spPr>
          <a:xfrm>
            <a:off x="5223510" y="4270990"/>
            <a:ext cx="1087755" cy="0"/>
          </a:xfrm>
          <a:prstGeom prst="line">
            <a:avLst/>
          </a:prstGeom>
          <a:ln w="6350">
            <a:solidFill>
              <a:srgbClr val="FF3333"/>
            </a:solidFill>
            <a:prstDash val="dash"/>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0D473F9B-B7B4-49B9-4D3A-D9335B6D3DE6}"/>
              </a:ext>
            </a:extLst>
          </p:cNvPr>
          <p:cNvPicPr>
            <a:picLocks noChangeAspect="1"/>
          </p:cNvPicPr>
          <p:nvPr/>
        </p:nvPicPr>
        <p:blipFill>
          <a:blip r:embed="rId8"/>
          <a:stretch>
            <a:fillRect/>
          </a:stretch>
        </p:blipFill>
        <p:spPr>
          <a:xfrm>
            <a:off x="7266165" y="4345497"/>
            <a:ext cx="1204066" cy="896317"/>
          </a:xfrm>
          <a:prstGeom prst="rect">
            <a:avLst/>
          </a:prstGeom>
        </p:spPr>
      </p:pic>
      <p:sp>
        <p:nvSpPr>
          <p:cNvPr id="13" name="타원 12">
            <a:extLst>
              <a:ext uri="{FF2B5EF4-FFF2-40B4-BE49-F238E27FC236}">
                <a16:creationId xmlns:a16="http://schemas.microsoft.com/office/drawing/2014/main" id="{3ACE02E0-6F8C-45A0-473F-893C2A5D9D23}"/>
              </a:ext>
            </a:extLst>
          </p:cNvPr>
          <p:cNvSpPr/>
          <p:nvPr/>
        </p:nvSpPr>
        <p:spPr>
          <a:xfrm>
            <a:off x="6178612" y="4187932"/>
            <a:ext cx="172844" cy="172844"/>
          </a:xfrm>
          <a:prstGeom prst="ellipse">
            <a:avLst/>
          </a:prstGeom>
          <a:noFill/>
          <a:ln>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75BB1337-1CAE-83E7-662B-875CE10DC7B0}"/>
              </a:ext>
            </a:extLst>
          </p:cNvPr>
          <p:cNvSpPr txBox="1"/>
          <p:nvPr/>
        </p:nvSpPr>
        <p:spPr>
          <a:xfrm>
            <a:off x="7115335" y="411859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[Eye diagram  ]</a:t>
            </a:r>
            <a:endParaRPr lang="ko-KR" altLang="en-US" sz="1050" dirty="0">
              <a:solidFill>
                <a:prstClr val="black"/>
              </a:solidFill>
              <a:latin typeface="Arial"/>
              <a:ea typeface="맑은 고딕"/>
            </a:endParaRPr>
          </a:p>
        </p:txBody>
      </p:sp>
      <p:cxnSp>
        <p:nvCxnSpPr>
          <p:cNvPr id="21" name="직선 연결선 20">
            <a:extLst>
              <a:ext uri="{FF2B5EF4-FFF2-40B4-BE49-F238E27FC236}">
                <a16:creationId xmlns:a16="http://schemas.microsoft.com/office/drawing/2014/main" id="{A4DFADC2-61D8-456D-1B3B-4D6E95BA007A}"/>
              </a:ext>
            </a:extLst>
          </p:cNvPr>
          <p:cNvCxnSpPr>
            <a:cxnSpLocks/>
            <a:stCxn id="13" idx="7"/>
          </p:cNvCxnSpPr>
          <p:nvPr/>
        </p:nvCxnSpPr>
        <p:spPr>
          <a:xfrm>
            <a:off x="6326144" y="4213244"/>
            <a:ext cx="928862" cy="12616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5" name="직선 연결선 24">
            <a:extLst>
              <a:ext uri="{FF2B5EF4-FFF2-40B4-BE49-F238E27FC236}">
                <a16:creationId xmlns:a16="http://schemas.microsoft.com/office/drawing/2014/main" id="{0B6048AC-900A-4513-1E1F-5CAF29B53DD1}"/>
              </a:ext>
            </a:extLst>
          </p:cNvPr>
          <p:cNvCxnSpPr>
            <a:cxnSpLocks/>
          </p:cNvCxnSpPr>
          <p:nvPr/>
        </p:nvCxnSpPr>
        <p:spPr>
          <a:xfrm>
            <a:off x="6256119" y="4371619"/>
            <a:ext cx="1007676" cy="86801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C25776D5-6667-F337-0EB5-4CF6FE853575}"/>
              </a:ext>
            </a:extLst>
          </p:cNvPr>
          <p:cNvSpPr txBox="1"/>
          <p:nvPr/>
        </p:nvSpPr>
        <p:spPr>
          <a:xfrm>
            <a:off x="6075231" y="3985983"/>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a:t>
            </a:r>
            <a:endParaRPr lang="ko-KR" altLang="en-US" sz="12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10721F5-F7FA-4A2F-36A3-3B12186C1D25}"/>
              </a:ext>
            </a:extLst>
          </p:cNvPr>
          <p:cNvSpPr txBox="1"/>
          <p:nvPr/>
        </p:nvSpPr>
        <p:spPr>
          <a:xfrm>
            <a:off x="6220160" y="5195168"/>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36" name="TextBox 35">
            <a:extLst>
              <a:ext uri="{FF2B5EF4-FFF2-40B4-BE49-F238E27FC236}">
                <a16:creationId xmlns:a16="http://schemas.microsoft.com/office/drawing/2014/main" id="{F311C82F-D9A1-9D0F-B640-AC713EC079C9}"/>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sp>
        <p:nvSpPr>
          <p:cNvPr id="40" name="직사각형 39">
            <a:extLst>
              <a:ext uri="{FF2B5EF4-FFF2-40B4-BE49-F238E27FC236}">
                <a16:creationId xmlns:a16="http://schemas.microsoft.com/office/drawing/2014/main" id="{32931B3D-2C75-F5C7-FB4B-3E621B5C7CDF}"/>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111E9ED-DBCC-5961-0793-B982C5A6167C}"/>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42" name="TextBox 41">
                <a:extLst>
                  <a:ext uri="{FF2B5EF4-FFF2-40B4-BE49-F238E27FC236}">
                    <a16:creationId xmlns:a16="http://schemas.microsoft.com/office/drawing/2014/main" id="{5111E9ED-DBCC-5961-0793-B982C5A6167C}"/>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11"/>
                <a:stretch>
                  <a:fillRect/>
                </a:stretch>
              </a:blipFill>
            </p:spPr>
            <p:txBody>
              <a:bodyPr/>
              <a:lstStyle/>
              <a:p>
                <a:r>
                  <a:rPr lang="ko-KR" altLang="en-US">
                    <a:noFill/>
                  </a:rPr>
                  <a:t> </a:t>
                </a:r>
              </a:p>
            </p:txBody>
          </p:sp>
        </mc:Fallback>
      </mc:AlternateContent>
      <p:sp>
        <p:nvSpPr>
          <p:cNvPr id="43" name="직사각형 42">
            <a:extLst>
              <a:ext uri="{FF2B5EF4-FFF2-40B4-BE49-F238E27FC236}">
                <a16:creationId xmlns:a16="http://schemas.microsoft.com/office/drawing/2014/main" id="{4F0676F9-18E6-1976-0817-1E5F13288E73}"/>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C1C24356-4FB9-E46E-578B-3A7C08C1B987}"/>
              </a:ext>
            </a:extLst>
          </p:cNvPr>
          <p:cNvGrpSpPr/>
          <p:nvPr/>
        </p:nvGrpSpPr>
        <p:grpSpPr>
          <a:xfrm>
            <a:off x="551042" y="3698751"/>
            <a:ext cx="340279" cy="100454"/>
            <a:chOff x="712967" y="2490347"/>
            <a:chExt cx="340279" cy="100454"/>
          </a:xfrm>
        </p:grpSpPr>
        <p:sp>
          <p:nvSpPr>
            <p:cNvPr id="45" name="화살표: 오각형 44">
              <a:extLst>
                <a:ext uri="{FF2B5EF4-FFF2-40B4-BE49-F238E27FC236}">
                  <a16:creationId xmlns:a16="http://schemas.microsoft.com/office/drawing/2014/main" id="{54D0FB45-8610-0ACD-0017-59E8E8D4462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0DC74B35-85E6-996E-B70B-41A05790A180}"/>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154ADC4-6251-5ECF-28F7-4D2BCDDAAFC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2D719381-E176-E12A-D565-7F34C968270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9" name="그룹 48">
            <a:extLst>
              <a:ext uri="{FF2B5EF4-FFF2-40B4-BE49-F238E27FC236}">
                <a16:creationId xmlns:a16="http://schemas.microsoft.com/office/drawing/2014/main" id="{AE9D4391-C7FD-4C88-CF32-AC3DAFA0D039}"/>
              </a:ext>
            </a:extLst>
          </p:cNvPr>
          <p:cNvGrpSpPr/>
          <p:nvPr/>
        </p:nvGrpSpPr>
        <p:grpSpPr>
          <a:xfrm>
            <a:off x="1096226" y="3698751"/>
            <a:ext cx="340279" cy="100454"/>
            <a:chOff x="712967" y="2490347"/>
            <a:chExt cx="340279" cy="100454"/>
          </a:xfrm>
        </p:grpSpPr>
        <p:sp>
          <p:nvSpPr>
            <p:cNvPr id="50" name="화살표: 오각형 49">
              <a:extLst>
                <a:ext uri="{FF2B5EF4-FFF2-40B4-BE49-F238E27FC236}">
                  <a16:creationId xmlns:a16="http://schemas.microsoft.com/office/drawing/2014/main" id="{793C1850-1E58-A9F3-B034-92548EFEDDA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 name="화살표: 오각형 50">
              <a:extLst>
                <a:ext uri="{FF2B5EF4-FFF2-40B4-BE49-F238E27FC236}">
                  <a16:creationId xmlns:a16="http://schemas.microsoft.com/office/drawing/2014/main" id="{BB2A83CF-406B-8A8C-6BC1-842A78380D2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2" name="화살표: 오각형 51">
              <a:extLst>
                <a:ext uri="{FF2B5EF4-FFF2-40B4-BE49-F238E27FC236}">
                  <a16:creationId xmlns:a16="http://schemas.microsoft.com/office/drawing/2014/main" id="{58B3A5DB-C465-744F-A0DA-88CF65CE7C7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F02DF02A-2966-0CD6-A744-7E4584644E5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54" name="직사각형 53">
            <a:extLst>
              <a:ext uri="{FF2B5EF4-FFF2-40B4-BE49-F238E27FC236}">
                <a16:creationId xmlns:a16="http://schemas.microsoft.com/office/drawing/2014/main" id="{829C93E5-48CA-8B86-29C3-E5AD89A6D960}"/>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58E5F7A2-1D9D-3D9F-B683-D1AA2D261096}"/>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6" name="화살표: 오각형 55">
            <a:extLst>
              <a:ext uri="{FF2B5EF4-FFF2-40B4-BE49-F238E27FC236}">
                <a16:creationId xmlns:a16="http://schemas.microsoft.com/office/drawing/2014/main" id="{8A21F43F-703D-B8E7-352C-7E13F75F9022}"/>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7" name="화살표: 오각형 56">
            <a:extLst>
              <a:ext uri="{FF2B5EF4-FFF2-40B4-BE49-F238E27FC236}">
                <a16:creationId xmlns:a16="http://schemas.microsoft.com/office/drawing/2014/main" id="{EEF10786-0D6C-F9A7-66ED-784CB705A9EA}"/>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8" name="화살표: 오각형 57">
            <a:extLst>
              <a:ext uri="{FF2B5EF4-FFF2-40B4-BE49-F238E27FC236}">
                <a16:creationId xmlns:a16="http://schemas.microsoft.com/office/drawing/2014/main" id="{79201E06-44E7-D9A9-7450-911C284746A0}"/>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9" name="화살표: 오각형 58">
            <a:extLst>
              <a:ext uri="{FF2B5EF4-FFF2-40B4-BE49-F238E27FC236}">
                <a16:creationId xmlns:a16="http://schemas.microsoft.com/office/drawing/2014/main" id="{8884CF1D-7C46-BB0E-4721-7F09ADF149AD}"/>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0" name="화살표: 오각형 59">
            <a:extLst>
              <a:ext uri="{FF2B5EF4-FFF2-40B4-BE49-F238E27FC236}">
                <a16:creationId xmlns:a16="http://schemas.microsoft.com/office/drawing/2014/main" id="{2E99A2E4-CC94-BCBF-7D35-A1914F853D3A}"/>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80111397-7224-42DB-D783-52FC06900BE4}"/>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2" name="화살표: 오각형 61">
            <a:extLst>
              <a:ext uri="{FF2B5EF4-FFF2-40B4-BE49-F238E27FC236}">
                <a16:creationId xmlns:a16="http://schemas.microsoft.com/office/drawing/2014/main" id="{565E2481-79E9-E98D-EBCC-71F6077C2537}"/>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직사각형 62">
            <a:extLst>
              <a:ext uri="{FF2B5EF4-FFF2-40B4-BE49-F238E27FC236}">
                <a16:creationId xmlns:a16="http://schemas.microsoft.com/office/drawing/2014/main" id="{38433CCA-0930-F521-3FE2-6C6C25BE3758}"/>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512" name="화살표: 오각형 511">
            <a:extLst>
              <a:ext uri="{FF2B5EF4-FFF2-40B4-BE49-F238E27FC236}">
                <a16:creationId xmlns:a16="http://schemas.microsoft.com/office/drawing/2014/main" id="{AA5F4E0B-4926-4547-A98E-78515041BDFE}"/>
              </a:ext>
            </a:extLst>
          </p:cNvPr>
          <p:cNvSpPr/>
          <p:nvPr/>
        </p:nvSpPr>
        <p:spPr>
          <a:xfrm rot="5400000">
            <a:off x="2941109"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3" name="화살표: 오각형 512">
            <a:extLst>
              <a:ext uri="{FF2B5EF4-FFF2-40B4-BE49-F238E27FC236}">
                <a16:creationId xmlns:a16="http://schemas.microsoft.com/office/drawing/2014/main" id="{C9D247E2-2947-2FD3-8AC2-E3CD6FF21086}"/>
              </a:ext>
            </a:extLst>
          </p:cNvPr>
          <p:cNvSpPr/>
          <p:nvPr/>
        </p:nvSpPr>
        <p:spPr>
          <a:xfrm rot="5400000">
            <a:off x="3039296"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4" name="화살표: 오각형 513">
            <a:extLst>
              <a:ext uri="{FF2B5EF4-FFF2-40B4-BE49-F238E27FC236}">
                <a16:creationId xmlns:a16="http://schemas.microsoft.com/office/drawing/2014/main" id="{1FCE333E-FEDC-BEF0-003D-71CD51DA9D96}"/>
              </a:ext>
            </a:extLst>
          </p:cNvPr>
          <p:cNvSpPr/>
          <p:nvPr/>
        </p:nvSpPr>
        <p:spPr>
          <a:xfrm rot="5400000">
            <a:off x="313748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5" name="화살표: 오각형 514">
            <a:extLst>
              <a:ext uri="{FF2B5EF4-FFF2-40B4-BE49-F238E27FC236}">
                <a16:creationId xmlns:a16="http://schemas.microsoft.com/office/drawing/2014/main" id="{1FDD4080-BA2B-BEB0-44E5-E5A8CCAE664F}"/>
              </a:ext>
            </a:extLst>
          </p:cNvPr>
          <p:cNvSpPr/>
          <p:nvPr/>
        </p:nvSpPr>
        <p:spPr>
          <a:xfrm rot="5400000">
            <a:off x="3235669"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6" name="화살표: 오각형 515">
            <a:extLst>
              <a:ext uri="{FF2B5EF4-FFF2-40B4-BE49-F238E27FC236}">
                <a16:creationId xmlns:a16="http://schemas.microsoft.com/office/drawing/2014/main" id="{8379B451-A894-154E-294C-62DCD0CC198E}"/>
              </a:ext>
            </a:extLst>
          </p:cNvPr>
          <p:cNvSpPr/>
          <p:nvPr/>
        </p:nvSpPr>
        <p:spPr>
          <a:xfrm rot="5400000">
            <a:off x="348629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7" name="화살표: 오각형 516">
            <a:extLst>
              <a:ext uri="{FF2B5EF4-FFF2-40B4-BE49-F238E27FC236}">
                <a16:creationId xmlns:a16="http://schemas.microsoft.com/office/drawing/2014/main" id="{F668B0F6-272C-045D-BAFF-74B5DF9C11E7}"/>
              </a:ext>
            </a:extLst>
          </p:cNvPr>
          <p:cNvSpPr/>
          <p:nvPr/>
        </p:nvSpPr>
        <p:spPr>
          <a:xfrm rot="5400000">
            <a:off x="3584480"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8" name="화살표: 오각형 517">
            <a:extLst>
              <a:ext uri="{FF2B5EF4-FFF2-40B4-BE49-F238E27FC236}">
                <a16:creationId xmlns:a16="http://schemas.microsoft.com/office/drawing/2014/main" id="{F4C9AC16-D3C0-8D69-50E0-86D84EB26DCB}"/>
              </a:ext>
            </a:extLst>
          </p:cNvPr>
          <p:cNvSpPr/>
          <p:nvPr/>
        </p:nvSpPr>
        <p:spPr>
          <a:xfrm rot="5400000">
            <a:off x="3682667"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9" name="화살표: 오각형 518">
            <a:extLst>
              <a:ext uri="{FF2B5EF4-FFF2-40B4-BE49-F238E27FC236}">
                <a16:creationId xmlns:a16="http://schemas.microsoft.com/office/drawing/2014/main" id="{E1E4CE24-C5C0-951E-D796-1976CADC127F}"/>
              </a:ext>
            </a:extLst>
          </p:cNvPr>
          <p:cNvSpPr/>
          <p:nvPr/>
        </p:nvSpPr>
        <p:spPr>
          <a:xfrm rot="5400000">
            <a:off x="3780853"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20" name="폭발: 14pt 519">
            <a:extLst>
              <a:ext uri="{FF2B5EF4-FFF2-40B4-BE49-F238E27FC236}">
                <a16:creationId xmlns:a16="http://schemas.microsoft.com/office/drawing/2014/main" id="{D502C604-CA58-2985-0525-6A1AC77651DB}"/>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1" name="사각형: 둥근 모서리 520">
            <a:extLst>
              <a:ext uri="{FF2B5EF4-FFF2-40B4-BE49-F238E27FC236}">
                <a16:creationId xmlns:a16="http://schemas.microsoft.com/office/drawing/2014/main" id="{03FF243A-4CAD-6743-329C-DECFA0748460}"/>
              </a:ext>
            </a:extLst>
          </p:cNvPr>
          <p:cNvSpPr/>
          <p:nvPr/>
        </p:nvSpPr>
        <p:spPr>
          <a:xfrm>
            <a:off x="516255" y="3939410"/>
            <a:ext cx="337298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2" name="TextBox 521">
            <a:extLst>
              <a:ext uri="{FF2B5EF4-FFF2-40B4-BE49-F238E27FC236}">
                <a16:creationId xmlns:a16="http://schemas.microsoft.com/office/drawing/2014/main" id="{57CA0D62-6A69-046F-8CA8-47483F528F7B}"/>
              </a:ext>
            </a:extLst>
          </p:cNvPr>
          <p:cNvSpPr txBox="1"/>
          <p:nvPr/>
        </p:nvSpPr>
        <p:spPr>
          <a:xfrm>
            <a:off x="734994" y="4665422"/>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523" name="TextBox 522">
            <a:extLst>
              <a:ext uri="{FF2B5EF4-FFF2-40B4-BE49-F238E27FC236}">
                <a16:creationId xmlns:a16="http://schemas.microsoft.com/office/drawing/2014/main" id="{535128C5-B35A-C644-EBB3-E431264EE653}"/>
              </a:ext>
            </a:extLst>
          </p:cNvPr>
          <p:cNvSpPr txBox="1"/>
          <p:nvPr/>
        </p:nvSpPr>
        <p:spPr>
          <a:xfrm>
            <a:off x="47179" y="5433536"/>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 error</a:t>
            </a:r>
            <a:endParaRPr lang="ko-KR" altLang="en-US" sz="1200" dirty="0">
              <a:latin typeface="Arial" panose="020B0604020202020204" pitchFamily="34" charset="0"/>
              <a:cs typeface="Arial" panose="020B0604020202020204" pitchFamily="34" charset="0"/>
            </a:endParaRPr>
          </a:p>
        </p:txBody>
      </p:sp>
      <p:sp>
        <p:nvSpPr>
          <p:cNvPr id="524" name="TextBox 523">
            <a:extLst>
              <a:ext uri="{FF2B5EF4-FFF2-40B4-BE49-F238E27FC236}">
                <a16:creationId xmlns:a16="http://schemas.microsoft.com/office/drawing/2014/main" id="{E7DD05D0-303E-5A2D-9D8C-842F26356BF3}"/>
              </a:ext>
            </a:extLst>
          </p:cNvPr>
          <p:cNvSpPr txBox="1"/>
          <p:nvPr/>
        </p:nvSpPr>
        <p:spPr>
          <a:xfrm>
            <a:off x="2933689" y="5433537"/>
            <a:ext cx="95555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Chip error</a:t>
            </a:r>
            <a:endParaRPr lang="ko-KR" altLang="en-US" sz="1200" dirty="0">
              <a:latin typeface="Arial" panose="020B0604020202020204" pitchFamily="34" charset="0"/>
              <a:cs typeface="Arial" panose="020B0604020202020204" pitchFamily="34" charset="0"/>
            </a:endParaRPr>
          </a:p>
        </p:txBody>
      </p:sp>
      <p:cxnSp>
        <p:nvCxnSpPr>
          <p:cNvPr id="525" name="직선 연결선 524">
            <a:extLst>
              <a:ext uri="{FF2B5EF4-FFF2-40B4-BE49-F238E27FC236}">
                <a16:creationId xmlns:a16="http://schemas.microsoft.com/office/drawing/2014/main" id="{AADDC4FB-5DBE-ADB6-4BE7-CEB0FF13BF64}"/>
              </a:ext>
            </a:extLst>
          </p:cNvPr>
          <p:cNvCxnSpPr>
            <a:cxnSpLocks/>
          </p:cNvCxnSpPr>
          <p:nvPr/>
        </p:nvCxnSpPr>
        <p:spPr>
          <a:xfrm flipH="1">
            <a:off x="2989931"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6" name="직선 연결선 525">
            <a:extLst>
              <a:ext uri="{FF2B5EF4-FFF2-40B4-BE49-F238E27FC236}">
                <a16:creationId xmlns:a16="http://schemas.microsoft.com/office/drawing/2014/main" id="{5E59F1B8-6C68-A357-6A6D-68FC3BC0FB8D}"/>
              </a:ext>
            </a:extLst>
          </p:cNvPr>
          <p:cNvCxnSpPr>
            <a:cxnSpLocks/>
          </p:cNvCxnSpPr>
          <p:nvPr/>
        </p:nvCxnSpPr>
        <p:spPr>
          <a:xfrm flipH="1">
            <a:off x="308642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7" name="직선 연결선 526">
            <a:extLst>
              <a:ext uri="{FF2B5EF4-FFF2-40B4-BE49-F238E27FC236}">
                <a16:creationId xmlns:a16="http://schemas.microsoft.com/office/drawing/2014/main" id="{E18CE76C-6343-70FE-D560-07D89D5D3558}"/>
              </a:ext>
            </a:extLst>
          </p:cNvPr>
          <p:cNvCxnSpPr>
            <a:cxnSpLocks/>
          </p:cNvCxnSpPr>
          <p:nvPr/>
        </p:nvCxnSpPr>
        <p:spPr>
          <a:xfrm flipH="1">
            <a:off x="3185460"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8" name="직선 연결선 527">
            <a:extLst>
              <a:ext uri="{FF2B5EF4-FFF2-40B4-BE49-F238E27FC236}">
                <a16:creationId xmlns:a16="http://schemas.microsoft.com/office/drawing/2014/main" id="{93D10038-8C6E-2611-E675-6368F6C708C5}"/>
              </a:ext>
            </a:extLst>
          </p:cNvPr>
          <p:cNvCxnSpPr>
            <a:cxnSpLocks/>
          </p:cNvCxnSpPr>
          <p:nvPr/>
        </p:nvCxnSpPr>
        <p:spPr>
          <a:xfrm flipH="1">
            <a:off x="328687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9" name="직선 연결선 528">
            <a:extLst>
              <a:ext uri="{FF2B5EF4-FFF2-40B4-BE49-F238E27FC236}">
                <a16:creationId xmlns:a16="http://schemas.microsoft.com/office/drawing/2014/main" id="{96D41045-7565-04E4-C5C3-C060CDF5BE96}"/>
              </a:ext>
            </a:extLst>
          </p:cNvPr>
          <p:cNvCxnSpPr>
            <a:cxnSpLocks/>
          </p:cNvCxnSpPr>
          <p:nvPr/>
        </p:nvCxnSpPr>
        <p:spPr>
          <a:xfrm flipH="1">
            <a:off x="3537778"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0" name="직선 연결선 529">
            <a:extLst>
              <a:ext uri="{FF2B5EF4-FFF2-40B4-BE49-F238E27FC236}">
                <a16:creationId xmlns:a16="http://schemas.microsoft.com/office/drawing/2014/main" id="{78D68D79-5EC3-A51F-37D5-4C04D30ABCD1}"/>
              </a:ext>
            </a:extLst>
          </p:cNvPr>
          <p:cNvCxnSpPr>
            <a:cxnSpLocks/>
          </p:cNvCxnSpPr>
          <p:nvPr/>
        </p:nvCxnSpPr>
        <p:spPr>
          <a:xfrm flipH="1">
            <a:off x="363426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B76C68E3-E7CA-E087-D249-A8795A1C1236}"/>
              </a:ext>
            </a:extLst>
          </p:cNvPr>
          <p:cNvCxnSpPr>
            <a:cxnSpLocks/>
          </p:cNvCxnSpPr>
          <p:nvPr/>
        </p:nvCxnSpPr>
        <p:spPr>
          <a:xfrm flipH="1">
            <a:off x="3733307"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AACA986E-C45C-3706-B3EB-A38AF2B0EB2D}"/>
              </a:ext>
            </a:extLst>
          </p:cNvPr>
          <p:cNvCxnSpPr>
            <a:cxnSpLocks/>
          </p:cNvCxnSpPr>
          <p:nvPr/>
        </p:nvCxnSpPr>
        <p:spPr>
          <a:xfrm flipH="1">
            <a:off x="383471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3" name="화살표: 오른쪽으로 구부러짐 532">
            <a:extLst>
              <a:ext uri="{FF2B5EF4-FFF2-40B4-BE49-F238E27FC236}">
                <a16:creationId xmlns:a16="http://schemas.microsoft.com/office/drawing/2014/main" id="{1539FFCD-4847-C888-6844-8DD5051EC7F6}"/>
              </a:ext>
            </a:extLst>
          </p:cNvPr>
          <p:cNvSpPr/>
          <p:nvPr/>
        </p:nvSpPr>
        <p:spPr>
          <a:xfrm rot="2450510">
            <a:off x="647840" y="3192725"/>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64" name="직선 연결선 63">
            <a:extLst>
              <a:ext uri="{FF2B5EF4-FFF2-40B4-BE49-F238E27FC236}">
                <a16:creationId xmlns:a16="http://schemas.microsoft.com/office/drawing/2014/main" id="{0CCDF2B4-05A5-480B-F93B-8AE588E083F8}"/>
              </a:ext>
            </a:extLst>
          </p:cNvPr>
          <p:cNvCxnSpPr>
            <a:cxnSpLocks/>
          </p:cNvCxnSpPr>
          <p:nvPr/>
        </p:nvCxnSpPr>
        <p:spPr>
          <a:xfrm flipH="1">
            <a:off x="671076" y="379487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18BD5C8-E3FC-A195-AD31-E90FC5497CDE}"/>
              </a:ext>
            </a:extLst>
          </p:cNvPr>
          <p:cNvSpPr txBox="1"/>
          <p:nvPr/>
        </p:nvSpPr>
        <p:spPr>
          <a:xfrm>
            <a:off x="843119" y="4175832"/>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cxnSp>
        <p:nvCxnSpPr>
          <p:cNvPr id="67" name="직선 연결선 66">
            <a:extLst>
              <a:ext uri="{FF2B5EF4-FFF2-40B4-BE49-F238E27FC236}">
                <a16:creationId xmlns:a16="http://schemas.microsoft.com/office/drawing/2014/main" id="{B247DB17-B099-87EC-F65F-21540E5AB63E}"/>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CD93575D-E31D-E578-DA50-54FCC6150FF1}"/>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3939EAE3-1BDD-3446-EFAC-EAAF85AD3647}"/>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144835FB-92C6-ADF1-EB3D-E93031C9ED81}"/>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117D7C0D-0718-E94D-4FE9-A8544B0E757E}"/>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EFCE81A0-2988-6A2D-7F34-D11CBF577BCC}"/>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6E469D3F-F254-EA7B-536B-0FE442D1FE69}"/>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57D77641-A9F2-FE51-BA59-210791568DF0}"/>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D8BF653E-DD09-0D8D-2535-5B75D47A42D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07644913-8E3D-4669-E420-FF0EEA6EA798}"/>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9670A07-49BC-05B7-55C4-6D0F89099D02}"/>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988FD306-9372-3FA7-870A-CADF388BE915}"/>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BA63031B-C90D-62C2-8097-1B6D8BF064DC}"/>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1931C379-8539-1020-1BC5-4E81783AE8D2}"/>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C5A7E9CD-C078-1AE0-B79E-B29AAC9FB1E2}"/>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94DB8899-D898-00AB-823E-4CA2D90D2919}"/>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A962FFF9-211A-D1E2-E006-B06114F776F6}"/>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33F19DD0-F0E2-555C-CAF4-FE84A72C66F2}"/>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EA3420D4-7C16-2461-E8B9-FFB4D46BFBF8}"/>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E6031DF2-7774-A803-A803-09ED1DC23657}"/>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직선 연결선 87">
            <a:extLst>
              <a:ext uri="{FF2B5EF4-FFF2-40B4-BE49-F238E27FC236}">
                <a16:creationId xmlns:a16="http://schemas.microsoft.com/office/drawing/2014/main" id="{ADDA741A-B8B3-707C-CAF9-A6DC2F17159D}"/>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사각형: 둥근 모서리 88">
            <a:extLst>
              <a:ext uri="{FF2B5EF4-FFF2-40B4-BE49-F238E27FC236}">
                <a16:creationId xmlns:a16="http://schemas.microsoft.com/office/drawing/2014/main" id="{B0B796B6-371C-DF02-0E38-44C78DB8A604}"/>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오른쪽 중괄호 89">
            <a:extLst>
              <a:ext uri="{FF2B5EF4-FFF2-40B4-BE49-F238E27FC236}">
                <a16:creationId xmlns:a16="http://schemas.microsoft.com/office/drawing/2014/main" id="{4E2286A5-BDE7-848E-891D-4467E3D37A45}"/>
              </a:ext>
            </a:extLst>
          </p:cNvPr>
          <p:cNvSpPr/>
          <p:nvPr/>
        </p:nvSpPr>
        <p:spPr>
          <a:xfrm>
            <a:off x="747416" y="3977722"/>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1" name="오른쪽 중괄호 90">
            <a:extLst>
              <a:ext uri="{FF2B5EF4-FFF2-40B4-BE49-F238E27FC236}">
                <a16:creationId xmlns:a16="http://schemas.microsoft.com/office/drawing/2014/main" id="{ACF625D8-108D-8C06-A8EE-DAC9422E845D}"/>
              </a:ext>
            </a:extLst>
          </p:cNvPr>
          <p:cNvSpPr/>
          <p:nvPr/>
        </p:nvSpPr>
        <p:spPr>
          <a:xfrm rot="10800000">
            <a:off x="2834422" y="3972984"/>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92" name="직선 연결선 91">
            <a:extLst>
              <a:ext uri="{FF2B5EF4-FFF2-40B4-BE49-F238E27FC236}">
                <a16:creationId xmlns:a16="http://schemas.microsoft.com/office/drawing/2014/main" id="{8A0B01D5-FF4E-0082-3DFF-3A3CAF8D362C}"/>
              </a:ext>
            </a:extLst>
          </p:cNvPr>
          <p:cNvCxnSpPr>
            <a:cxnSpLocks/>
            <a:stCxn id="90" idx="1"/>
          </p:cNvCxnSpPr>
          <p:nvPr/>
        </p:nvCxnSpPr>
        <p:spPr>
          <a:xfrm flipV="1">
            <a:off x="845602" y="4311152"/>
            <a:ext cx="173947" cy="385687"/>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7C7B8BD4-555A-D417-D344-47A844323687}"/>
              </a:ext>
            </a:extLst>
          </p:cNvPr>
          <p:cNvCxnSpPr>
            <a:cxnSpLocks/>
          </p:cNvCxnSpPr>
          <p:nvPr/>
        </p:nvCxnSpPr>
        <p:spPr>
          <a:xfrm>
            <a:off x="1014961" y="4318201"/>
            <a:ext cx="23660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72A5B201-DE73-08CF-3D47-F669A92F59EC}"/>
              </a:ext>
            </a:extLst>
          </p:cNvPr>
          <p:cNvCxnSpPr>
            <a:cxnSpLocks/>
          </p:cNvCxnSpPr>
          <p:nvPr/>
        </p:nvCxnSpPr>
        <p:spPr>
          <a:xfrm>
            <a:off x="1866038" y="4330558"/>
            <a:ext cx="63113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95" name="직선 연결선 94">
            <a:extLst>
              <a:ext uri="{FF2B5EF4-FFF2-40B4-BE49-F238E27FC236}">
                <a16:creationId xmlns:a16="http://schemas.microsoft.com/office/drawing/2014/main" id="{37A4C932-6A23-DA51-7EC6-5FC9F0A88553}"/>
              </a:ext>
            </a:extLst>
          </p:cNvPr>
          <p:cNvCxnSpPr>
            <a:cxnSpLocks/>
            <a:stCxn id="91" idx="1"/>
          </p:cNvCxnSpPr>
          <p:nvPr/>
        </p:nvCxnSpPr>
        <p:spPr>
          <a:xfrm flipH="1" flipV="1">
            <a:off x="2497170" y="4325277"/>
            <a:ext cx="337252" cy="366823"/>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EE88AC2A-AF86-D28C-FE13-C5D550EA878B}"/>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7" name="직선 연결선 96">
            <a:extLst>
              <a:ext uri="{FF2B5EF4-FFF2-40B4-BE49-F238E27FC236}">
                <a16:creationId xmlns:a16="http://schemas.microsoft.com/office/drawing/2014/main" id="{5D1EA261-C720-61F0-7BCD-BDBFCB8FFEF7}"/>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9" name="직선 연결선 98">
            <a:extLst>
              <a:ext uri="{FF2B5EF4-FFF2-40B4-BE49-F238E27FC236}">
                <a16:creationId xmlns:a16="http://schemas.microsoft.com/office/drawing/2014/main" id="{16B3E194-36B1-8346-A41C-E5447F5C0849}"/>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00" name="직선 연결선 99">
            <a:extLst>
              <a:ext uri="{FF2B5EF4-FFF2-40B4-BE49-F238E27FC236}">
                <a16:creationId xmlns:a16="http://schemas.microsoft.com/office/drawing/2014/main" id="{61396C4C-FD4F-BF9F-5330-0E1DF134BC61}"/>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02" name="폭발: 14pt 101">
            <a:extLst>
              <a:ext uri="{FF2B5EF4-FFF2-40B4-BE49-F238E27FC236}">
                <a16:creationId xmlns:a16="http://schemas.microsoft.com/office/drawing/2014/main" id="{E42EC258-2154-EFE3-8AFD-8D8A3FC8EEF1}"/>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3" name="그룹 102">
            <a:extLst>
              <a:ext uri="{FF2B5EF4-FFF2-40B4-BE49-F238E27FC236}">
                <a16:creationId xmlns:a16="http://schemas.microsoft.com/office/drawing/2014/main" id="{EC4090DE-9F33-E4FB-E793-B8B087FDE1A1}"/>
              </a:ext>
            </a:extLst>
          </p:cNvPr>
          <p:cNvGrpSpPr/>
          <p:nvPr/>
        </p:nvGrpSpPr>
        <p:grpSpPr>
          <a:xfrm>
            <a:off x="2951435" y="3940296"/>
            <a:ext cx="80673" cy="1507608"/>
            <a:chOff x="627515" y="3937678"/>
            <a:chExt cx="80673" cy="1507608"/>
          </a:xfrm>
        </p:grpSpPr>
        <p:cxnSp>
          <p:nvCxnSpPr>
            <p:cNvPr id="104" name="직선 연결선 103">
              <a:extLst>
                <a:ext uri="{FF2B5EF4-FFF2-40B4-BE49-F238E27FC236}">
                  <a16:creationId xmlns:a16="http://schemas.microsoft.com/office/drawing/2014/main" id="{1A9D8541-B7A1-DE66-ADB6-55C1D1DB9154}"/>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0A442182-6A25-2272-12DF-526C04B98994}"/>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55B0282A-E173-0D03-0CA1-CE54745FEA11}"/>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7EB309C7-8805-2376-DA43-7D75D54DFE5F}"/>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BF671BD2-B763-8B76-E508-4DE724AD7566}"/>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직선 연결선 108">
              <a:extLst>
                <a:ext uri="{FF2B5EF4-FFF2-40B4-BE49-F238E27FC236}">
                  <a16:creationId xmlns:a16="http://schemas.microsoft.com/office/drawing/2014/main" id="{2C2C1EA3-2639-DCF4-9DF1-F2B226F4F4B3}"/>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FB425808-3E14-374C-7CD6-CC8C6BF3F64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B708FA2F-2008-768D-7CD0-6EE8AC30DDC7}"/>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0F832C2F-B430-3208-0C45-B2578E360EBC}"/>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84275B73-7B35-DB6A-8FAB-38493E28B0F1}"/>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06C20FC8-D1FD-6829-7A47-424E6A241968}"/>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직선 연결선 114">
              <a:extLst>
                <a:ext uri="{FF2B5EF4-FFF2-40B4-BE49-F238E27FC236}">
                  <a16:creationId xmlns:a16="http://schemas.microsoft.com/office/drawing/2014/main" id="{78BFAFA8-5768-8939-2898-F5DFD6E6DDEB}"/>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id="{AC4A6F20-26DD-8AE1-2E04-32453FB76F50}"/>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37EF79FE-726A-76FA-47F0-868E36289C3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EEC4309E-072E-C4C2-A16B-F91E48A25068}"/>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19DF12E9-C356-60EC-6EBD-3EFCA77155B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0373736A-2557-1993-72EE-B1BD9411704E}"/>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61D35C5A-AA05-89F8-74CD-2FCBCD2535F0}"/>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직선 연결선 121">
              <a:extLst>
                <a:ext uri="{FF2B5EF4-FFF2-40B4-BE49-F238E27FC236}">
                  <a16:creationId xmlns:a16="http://schemas.microsoft.com/office/drawing/2014/main" id="{881BB658-E173-9270-43ED-24437F316F8E}"/>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965FB5D2-0ADD-E12D-057C-958BDFB79E5C}"/>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E5B5BB55-E212-6A3D-ED96-AAC4845D897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사각형: 둥근 모서리 124">
              <a:extLst>
                <a:ext uri="{FF2B5EF4-FFF2-40B4-BE49-F238E27FC236}">
                  <a16:creationId xmlns:a16="http://schemas.microsoft.com/office/drawing/2014/main" id="{7BD2CF69-B5B6-1E01-2CE0-E86AA79F4CC1}"/>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6" name="그룹 125">
            <a:extLst>
              <a:ext uri="{FF2B5EF4-FFF2-40B4-BE49-F238E27FC236}">
                <a16:creationId xmlns:a16="http://schemas.microsoft.com/office/drawing/2014/main" id="{AF40F07D-5977-B769-8A3C-D7C12B8048BE}"/>
              </a:ext>
            </a:extLst>
          </p:cNvPr>
          <p:cNvGrpSpPr/>
          <p:nvPr/>
        </p:nvGrpSpPr>
        <p:grpSpPr>
          <a:xfrm>
            <a:off x="3048661" y="3940296"/>
            <a:ext cx="80673" cy="1507608"/>
            <a:chOff x="627515" y="3937678"/>
            <a:chExt cx="80673" cy="1507608"/>
          </a:xfrm>
        </p:grpSpPr>
        <p:cxnSp>
          <p:nvCxnSpPr>
            <p:cNvPr id="127" name="직선 연결선 126">
              <a:extLst>
                <a:ext uri="{FF2B5EF4-FFF2-40B4-BE49-F238E27FC236}">
                  <a16:creationId xmlns:a16="http://schemas.microsoft.com/office/drawing/2014/main" id="{7832FF34-BC0B-2D8A-A8AF-E1FCB335B1E9}"/>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6" name="직선 연결선 975">
              <a:extLst>
                <a:ext uri="{FF2B5EF4-FFF2-40B4-BE49-F238E27FC236}">
                  <a16:creationId xmlns:a16="http://schemas.microsoft.com/office/drawing/2014/main" id="{3C78856A-029C-A6A9-F412-77AF46E06258}"/>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7" name="직선 연결선 976">
              <a:extLst>
                <a:ext uri="{FF2B5EF4-FFF2-40B4-BE49-F238E27FC236}">
                  <a16:creationId xmlns:a16="http://schemas.microsoft.com/office/drawing/2014/main" id="{D16F67CA-D5FA-4025-CAC3-682EF314070D}"/>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8" name="직선 연결선 977">
              <a:extLst>
                <a:ext uri="{FF2B5EF4-FFF2-40B4-BE49-F238E27FC236}">
                  <a16:creationId xmlns:a16="http://schemas.microsoft.com/office/drawing/2014/main" id="{AA6B809A-E4CC-2654-2AD0-FBCFC50107E8}"/>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9" name="직선 연결선 978">
              <a:extLst>
                <a:ext uri="{FF2B5EF4-FFF2-40B4-BE49-F238E27FC236}">
                  <a16:creationId xmlns:a16="http://schemas.microsoft.com/office/drawing/2014/main" id="{2A0B09CC-A496-3ED2-8276-F16B323299A3}"/>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0" name="직선 연결선 979">
              <a:extLst>
                <a:ext uri="{FF2B5EF4-FFF2-40B4-BE49-F238E27FC236}">
                  <a16:creationId xmlns:a16="http://schemas.microsoft.com/office/drawing/2014/main" id="{3180AB98-4E3C-64F0-3C28-3BDB34110EC8}"/>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1" name="직선 연결선 980">
              <a:extLst>
                <a:ext uri="{FF2B5EF4-FFF2-40B4-BE49-F238E27FC236}">
                  <a16:creationId xmlns:a16="http://schemas.microsoft.com/office/drawing/2014/main" id="{BFF28DD1-BD2F-F3D3-F206-3F42F842A249}"/>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2" name="직선 연결선 981">
              <a:extLst>
                <a:ext uri="{FF2B5EF4-FFF2-40B4-BE49-F238E27FC236}">
                  <a16:creationId xmlns:a16="http://schemas.microsoft.com/office/drawing/2014/main" id="{5D67333D-917D-33FA-4233-F3E2F8D7B3B7}"/>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3" name="직선 연결선 982">
              <a:extLst>
                <a:ext uri="{FF2B5EF4-FFF2-40B4-BE49-F238E27FC236}">
                  <a16:creationId xmlns:a16="http://schemas.microsoft.com/office/drawing/2014/main" id="{C6E069AF-D7B8-70A1-025E-230276AF706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4" name="직선 연결선 983">
              <a:extLst>
                <a:ext uri="{FF2B5EF4-FFF2-40B4-BE49-F238E27FC236}">
                  <a16:creationId xmlns:a16="http://schemas.microsoft.com/office/drawing/2014/main" id="{F7E88FEF-72CD-E9BD-A9D1-407258D42B20}"/>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5" name="직선 연결선 984">
              <a:extLst>
                <a:ext uri="{FF2B5EF4-FFF2-40B4-BE49-F238E27FC236}">
                  <a16:creationId xmlns:a16="http://schemas.microsoft.com/office/drawing/2014/main" id="{1836393B-DEEC-9D83-1DDA-55C6C0ED9C20}"/>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6" name="직선 연결선 985">
              <a:extLst>
                <a:ext uri="{FF2B5EF4-FFF2-40B4-BE49-F238E27FC236}">
                  <a16:creationId xmlns:a16="http://schemas.microsoft.com/office/drawing/2014/main" id="{B0812DA8-A4BD-465E-78B3-669581001AB7}"/>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7" name="직선 연결선 986">
              <a:extLst>
                <a:ext uri="{FF2B5EF4-FFF2-40B4-BE49-F238E27FC236}">
                  <a16:creationId xmlns:a16="http://schemas.microsoft.com/office/drawing/2014/main" id="{C22F1F2E-C119-ED58-2BFD-B3328D43B6C8}"/>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8" name="직선 연결선 987">
              <a:extLst>
                <a:ext uri="{FF2B5EF4-FFF2-40B4-BE49-F238E27FC236}">
                  <a16:creationId xmlns:a16="http://schemas.microsoft.com/office/drawing/2014/main" id="{634AAACB-A784-14D8-CA72-B64F70CB0E6C}"/>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9" name="직선 연결선 988">
              <a:extLst>
                <a:ext uri="{FF2B5EF4-FFF2-40B4-BE49-F238E27FC236}">
                  <a16:creationId xmlns:a16="http://schemas.microsoft.com/office/drawing/2014/main" id="{B798B755-EAC6-5017-5270-58D5A88BB861}"/>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0" name="직선 연결선 989">
              <a:extLst>
                <a:ext uri="{FF2B5EF4-FFF2-40B4-BE49-F238E27FC236}">
                  <a16:creationId xmlns:a16="http://schemas.microsoft.com/office/drawing/2014/main" id="{1BC6C759-6CCD-06E4-22A6-124957F3827E}"/>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1" name="직선 연결선 990">
              <a:extLst>
                <a:ext uri="{FF2B5EF4-FFF2-40B4-BE49-F238E27FC236}">
                  <a16:creationId xmlns:a16="http://schemas.microsoft.com/office/drawing/2014/main" id="{AE126F9B-9A41-C81E-0F17-E6D744D9EE1C}"/>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2" name="직선 연결선 991">
              <a:extLst>
                <a:ext uri="{FF2B5EF4-FFF2-40B4-BE49-F238E27FC236}">
                  <a16:creationId xmlns:a16="http://schemas.microsoft.com/office/drawing/2014/main" id="{E93A4E3F-1DFB-D9FB-DB80-D7B83E3A950F}"/>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3" name="직선 연결선 992">
              <a:extLst>
                <a:ext uri="{FF2B5EF4-FFF2-40B4-BE49-F238E27FC236}">
                  <a16:creationId xmlns:a16="http://schemas.microsoft.com/office/drawing/2014/main" id="{3A357329-2B8B-EABF-C275-70BA8AF5C5C2}"/>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4" name="직선 연결선 993">
              <a:extLst>
                <a:ext uri="{FF2B5EF4-FFF2-40B4-BE49-F238E27FC236}">
                  <a16:creationId xmlns:a16="http://schemas.microsoft.com/office/drawing/2014/main" id="{F42EF2AB-9218-56D2-BE44-3620D1E36958}"/>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5" name="직선 연결선 994">
              <a:extLst>
                <a:ext uri="{FF2B5EF4-FFF2-40B4-BE49-F238E27FC236}">
                  <a16:creationId xmlns:a16="http://schemas.microsoft.com/office/drawing/2014/main" id="{6B9093A0-FE3C-24CF-564B-F91300B52142}"/>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96" name="사각형: 둥근 모서리 995">
              <a:extLst>
                <a:ext uri="{FF2B5EF4-FFF2-40B4-BE49-F238E27FC236}">
                  <a16:creationId xmlns:a16="http://schemas.microsoft.com/office/drawing/2014/main" id="{76CE099B-C086-7334-4F13-9C710BFFEF16}"/>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97" name="그룹 996">
            <a:extLst>
              <a:ext uri="{FF2B5EF4-FFF2-40B4-BE49-F238E27FC236}">
                <a16:creationId xmlns:a16="http://schemas.microsoft.com/office/drawing/2014/main" id="{ED42810C-9160-253C-75E1-403E9506CA1D}"/>
              </a:ext>
            </a:extLst>
          </p:cNvPr>
          <p:cNvGrpSpPr/>
          <p:nvPr/>
        </p:nvGrpSpPr>
        <p:grpSpPr>
          <a:xfrm>
            <a:off x="3243113" y="3940296"/>
            <a:ext cx="80673" cy="1507608"/>
            <a:chOff x="627515" y="3937678"/>
            <a:chExt cx="80673" cy="1507608"/>
          </a:xfrm>
        </p:grpSpPr>
        <p:cxnSp>
          <p:nvCxnSpPr>
            <p:cNvPr id="998" name="직선 연결선 997">
              <a:extLst>
                <a:ext uri="{FF2B5EF4-FFF2-40B4-BE49-F238E27FC236}">
                  <a16:creationId xmlns:a16="http://schemas.microsoft.com/office/drawing/2014/main" id="{9A159E7B-1AE3-44BC-FCCC-959234BF6E91}"/>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9" name="직선 연결선 998">
              <a:extLst>
                <a:ext uri="{FF2B5EF4-FFF2-40B4-BE49-F238E27FC236}">
                  <a16:creationId xmlns:a16="http://schemas.microsoft.com/office/drawing/2014/main" id="{E8AF188C-0257-A062-C8B4-B3AB682A6E52}"/>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0" name="직선 연결선 999">
              <a:extLst>
                <a:ext uri="{FF2B5EF4-FFF2-40B4-BE49-F238E27FC236}">
                  <a16:creationId xmlns:a16="http://schemas.microsoft.com/office/drawing/2014/main" id="{37B05D8E-F39A-7748-A2DA-A223E6BFB71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1" name="직선 연결선 1000">
              <a:extLst>
                <a:ext uri="{FF2B5EF4-FFF2-40B4-BE49-F238E27FC236}">
                  <a16:creationId xmlns:a16="http://schemas.microsoft.com/office/drawing/2014/main" id="{7F3BF459-CB13-9F79-C0D3-00E9623C3266}"/>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2" name="직선 연결선 1001">
              <a:extLst>
                <a:ext uri="{FF2B5EF4-FFF2-40B4-BE49-F238E27FC236}">
                  <a16:creationId xmlns:a16="http://schemas.microsoft.com/office/drawing/2014/main" id="{9E9B8F01-FE69-327A-A0DC-EAEC0E226A53}"/>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3" name="직선 연결선 1002">
              <a:extLst>
                <a:ext uri="{FF2B5EF4-FFF2-40B4-BE49-F238E27FC236}">
                  <a16:creationId xmlns:a16="http://schemas.microsoft.com/office/drawing/2014/main" id="{902C58FE-C015-DE55-3B8E-7753CA40E363}"/>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4" name="직선 연결선 1003">
              <a:extLst>
                <a:ext uri="{FF2B5EF4-FFF2-40B4-BE49-F238E27FC236}">
                  <a16:creationId xmlns:a16="http://schemas.microsoft.com/office/drawing/2014/main" id="{89902A88-EA99-BA8E-C48C-937DC76193D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5" name="직선 연결선 1004">
              <a:extLst>
                <a:ext uri="{FF2B5EF4-FFF2-40B4-BE49-F238E27FC236}">
                  <a16:creationId xmlns:a16="http://schemas.microsoft.com/office/drawing/2014/main" id="{E96BB9C6-456F-A195-1912-E112D5CB1514}"/>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6" name="직선 연결선 1005">
              <a:extLst>
                <a:ext uri="{FF2B5EF4-FFF2-40B4-BE49-F238E27FC236}">
                  <a16:creationId xmlns:a16="http://schemas.microsoft.com/office/drawing/2014/main" id="{6C21F0C8-1766-F2C5-15DF-00920BA52EC3}"/>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7" name="직선 연결선 1006">
              <a:extLst>
                <a:ext uri="{FF2B5EF4-FFF2-40B4-BE49-F238E27FC236}">
                  <a16:creationId xmlns:a16="http://schemas.microsoft.com/office/drawing/2014/main" id="{5826FD18-D792-E3F0-05B9-9956E596E926}"/>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8" name="직선 연결선 1007">
              <a:extLst>
                <a:ext uri="{FF2B5EF4-FFF2-40B4-BE49-F238E27FC236}">
                  <a16:creationId xmlns:a16="http://schemas.microsoft.com/office/drawing/2014/main" id="{146E4D48-D85E-B6F4-44A1-0609D3399CE0}"/>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9" name="직선 연결선 1008">
              <a:extLst>
                <a:ext uri="{FF2B5EF4-FFF2-40B4-BE49-F238E27FC236}">
                  <a16:creationId xmlns:a16="http://schemas.microsoft.com/office/drawing/2014/main" id="{666C4922-6136-7DB7-166F-525572E35992}"/>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0" name="직선 연결선 1009">
              <a:extLst>
                <a:ext uri="{FF2B5EF4-FFF2-40B4-BE49-F238E27FC236}">
                  <a16:creationId xmlns:a16="http://schemas.microsoft.com/office/drawing/2014/main" id="{77DC1BC2-DD0E-3318-4491-C8877C3D84BB}"/>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1" name="직선 연결선 1010">
              <a:extLst>
                <a:ext uri="{FF2B5EF4-FFF2-40B4-BE49-F238E27FC236}">
                  <a16:creationId xmlns:a16="http://schemas.microsoft.com/office/drawing/2014/main" id="{E5CB7C90-B4FE-FF90-70D6-EAB577299823}"/>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2" name="직선 연결선 1011">
              <a:extLst>
                <a:ext uri="{FF2B5EF4-FFF2-40B4-BE49-F238E27FC236}">
                  <a16:creationId xmlns:a16="http://schemas.microsoft.com/office/drawing/2014/main" id="{8FE942AC-B9CC-327C-6F58-C19E8201A0E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3" name="직선 연결선 1012">
              <a:extLst>
                <a:ext uri="{FF2B5EF4-FFF2-40B4-BE49-F238E27FC236}">
                  <a16:creationId xmlns:a16="http://schemas.microsoft.com/office/drawing/2014/main" id="{7B076B01-6F23-9188-3BF8-A7DD590E8FE6}"/>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4" name="직선 연결선 1013">
              <a:extLst>
                <a:ext uri="{FF2B5EF4-FFF2-40B4-BE49-F238E27FC236}">
                  <a16:creationId xmlns:a16="http://schemas.microsoft.com/office/drawing/2014/main" id="{8BD4696D-90A1-E63C-F2B9-CF94ADC833AE}"/>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5" name="직선 연결선 1014">
              <a:extLst>
                <a:ext uri="{FF2B5EF4-FFF2-40B4-BE49-F238E27FC236}">
                  <a16:creationId xmlns:a16="http://schemas.microsoft.com/office/drawing/2014/main" id="{4C1D09B6-DDED-E689-954D-32315187736D}"/>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6" name="직선 연결선 1015">
              <a:extLst>
                <a:ext uri="{FF2B5EF4-FFF2-40B4-BE49-F238E27FC236}">
                  <a16:creationId xmlns:a16="http://schemas.microsoft.com/office/drawing/2014/main" id="{D30F68CC-723A-0648-80C9-C297D5A962CB}"/>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7" name="직선 연결선 1016">
              <a:extLst>
                <a:ext uri="{FF2B5EF4-FFF2-40B4-BE49-F238E27FC236}">
                  <a16:creationId xmlns:a16="http://schemas.microsoft.com/office/drawing/2014/main" id="{C1584A97-8BD7-401A-265F-BAB1A8A4C160}"/>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8" name="직선 연결선 1017">
              <a:extLst>
                <a:ext uri="{FF2B5EF4-FFF2-40B4-BE49-F238E27FC236}">
                  <a16:creationId xmlns:a16="http://schemas.microsoft.com/office/drawing/2014/main" id="{4D65B731-0A27-3EB2-922B-931F7B9F4527}"/>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19" name="사각형: 둥근 모서리 1018">
              <a:extLst>
                <a:ext uri="{FF2B5EF4-FFF2-40B4-BE49-F238E27FC236}">
                  <a16:creationId xmlns:a16="http://schemas.microsoft.com/office/drawing/2014/main" id="{D209CCF2-D97A-3BA6-9B16-E375987F33AC}"/>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20" name="그룹 1019">
            <a:extLst>
              <a:ext uri="{FF2B5EF4-FFF2-40B4-BE49-F238E27FC236}">
                <a16:creationId xmlns:a16="http://schemas.microsoft.com/office/drawing/2014/main" id="{343DEE64-14FE-F2BB-A77D-32FFE26020FB}"/>
              </a:ext>
            </a:extLst>
          </p:cNvPr>
          <p:cNvGrpSpPr/>
          <p:nvPr/>
        </p:nvGrpSpPr>
        <p:grpSpPr>
          <a:xfrm>
            <a:off x="3145887" y="3940296"/>
            <a:ext cx="80673" cy="1507608"/>
            <a:chOff x="627515" y="3937678"/>
            <a:chExt cx="80673" cy="1507608"/>
          </a:xfrm>
        </p:grpSpPr>
        <p:cxnSp>
          <p:nvCxnSpPr>
            <p:cNvPr id="1021" name="직선 연결선 1020">
              <a:extLst>
                <a:ext uri="{FF2B5EF4-FFF2-40B4-BE49-F238E27FC236}">
                  <a16:creationId xmlns:a16="http://schemas.microsoft.com/office/drawing/2014/main" id="{9D518E55-52BE-425F-977C-9588202B260B}"/>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2" name="직선 연결선 1021">
              <a:extLst>
                <a:ext uri="{FF2B5EF4-FFF2-40B4-BE49-F238E27FC236}">
                  <a16:creationId xmlns:a16="http://schemas.microsoft.com/office/drawing/2014/main" id="{96CE60EC-4AE8-E000-7F3A-EA0C200120C0}"/>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3" name="직선 연결선 1022">
              <a:extLst>
                <a:ext uri="{FF2B5EF4-FFF2-40B4-BE49-F238E27FC236}">
                  <a16:creationId xmlns:a16="http://schemas.microsoft.com/office/drawing/2014/main" id="{D03F74AE-6CCC-1DA6-D1F1-D7714BF72494}"/>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3" name="직선 연결선 1072">
              <a:extLst>
                <a:ext uri="{FF2B5EF4-FFF2-40B4-BE49-F238E27FC236}">
                  <a16:creationId xmlns:a16="http://schemas.microsoft.com/office/drawing/2014/main" id="{81B72B69-49CC-ECD6-6FD4-F336FEFC0AE8}"/>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4" name="직선 연결선 1073">
              <a:extLst>
                <a:ext uri="{FF2B5EF4-FFF2-40B4-BE49-F238E27FC236}">
                  <a16:creationId xmlns:a16="http://schemas.microsoft.com/office/drawing/2014/main" id="{E779CCE6-E81C-4D0B-84F4-DCF8D2D99297}"/>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5" name="직선 연결선 1074">
              <a:extLst>
                <a:ext uri="{FF2B5EF4-FFF2-40B4-BE49-F238E27FC236}">
                  <a16:creationId xmlns:a16="http://schemas.microsoft.com/office/drawing/2014/main" id="{5AA82D1F-20D9-20EB-1065-1B5F432EB778}"/>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6" name="직선 연결선 1075">
              <a:extLst>
                <a:ext uri="{FF2B5EF4-FFF2-40B4-BE49-F238E27FC236}">
                  <a16:creationId xmlns:a16="http://schemas.microsoft.com/office/drawing/2014/main" id="{D0082596-5C7D-74D6-9447-6D4B91C11B3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7" name="직선 연결선 1076">
              <a:extLst>
                <a:ext uri="{FF2B5EF4-FFF2-40B4-BE49-F238E27FC236}">
                  <a16:creationId xmlns:a16="http://schemas.microsoft.com/office/drawing/2014/main" id="{52756024-2F5C-B860-0382-BC3B4EDBA16D}"/>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8" name="직선 연결선 1077">
              <a:extLst>
                <a:ext uri="{FF2B5EF4-FFF2-40B4-BE49-F238E27FC236}">
                  <a16:creationId xmlns:a16="http://schemas.microsoft.com/office/drawing/2014/main" id="{3432AD5B-A5FB-AF71-9C0F-160CDDDE2C4F}"/>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9" name="직선 연결선 1078">
              <a:extLst>
                <a:ext uri="{FF2B5EF4-FFF2-40B4-BE49-F238E27FC236}">
                  <a16:creationId xmlns:a16="http://schemas.microsoft.com/office/drawing/2014/main" id="{CB0B21FE-DF9F-D2F9-E79A-5FE840D76D87}"/>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0" name="직선 연결선 1079">
              <a:extLst>
                <a:ext uri="{FF2B5EF4-FFF2-40B4-BE49-F238E27FC236}">
                  <a16:creationId xmlns:a16="http://schemas.microsoft.com/office/drawing/2014/main" id="{D818E001-C442-DE93-4025-FBB41C6C88EC}"/>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1" name="직선 연결선 1080">
              <a:extLst>
                <a:ext uri="{FF2B5EF4-FFF2-40B4-BE49-F238E27FC236}">
                  <a16:creationId xmlns:a16="http://schemas.microsoft.com/office/drawing/2014/main" id="{2013C3EF-6A5C-E1A5-058E-F6E67B0CFB55}"/>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2" name="직선 연결선 1081">
              <a:extLst>
                <a:ext uri="{FF2B5EF4-FFF2-40B4-BE49-F238E27FC236}">
                  <a16:creationId xmlns:a16="http://schemas.microsoft.com/office/drawing/2014/main" id="{191DA0E4-D2AE-6FE6-4B21-C1B8BB5E49ED}"/>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3" name="직선 연결선 1082">
              <a:extLst>
                <a:ext uri="{FF2B5EF4-FFF2-40B4-BE49-F238E27FC236}">
                  <a16:creationId xmlns:a16="http://schemas.microsoft.com/office/drawing/2014/main" id="{1E3143C2-F220-A38E-F9F8-B25B58549626}"/>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4" name="직선 연결선 1083">
              <a:extLst>
                <a:ext uri="{FF2B5EF4-FFF2-40B4-BE49-F238E27FC236}">
                  <a16:creationId xmlns:a16="http://schemas.microsoft.com/office/drawing/2014/main" id="{7492686E-B611-9F64-A643-6B49126DA9FC}"/>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5" name="직선 연결선 1084">
              <a:extLst>
                <a:ext uri="{FF2B5EF4-FFF2-40B4-BE49-F238E27FC236}">
                  <a16:creationId xmlns:a16="http://schemas.microsoft.com/office/drawing/2014/main" id="{C368BA21-D468-6041-B348-9E06EDE42159}"/>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6" name="직선 연결선 1085">
              <a:extLst>
                <a:ext uri="{FF2B5EF4-FFF2-40B4-BE49-F238E27FC236}">
                  <a16:creationId xmlns:a16="http://schemas.microsoft.com/office/drawing/2014/main" id="{70CA0702-D870-1F57-76F4-11CACF7FB595}"/>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7" name="직선 연결선 1086">
              <a:extLst>
                <a:ext uri="{FF2B5EF4-FFF2-40B4-BE49-F238E27FC236}">
                  <a16:creationId xmlns:a16="http://schemas.microsoft.com/office/drawing/2014/main" id="{000D06CF-4DEA-63F2-13D2-1D2E4602D525}"/>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5D698657-888B-9830-42D8-F6CBD842E9BA}"/>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366AF6FE-8161-C3D4-F9E1-B8AC4F3AECF0}"/>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18DE42D4-5654-2FB4-2B64-15B6F064FA3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사각형: 둥근 모서리 130">
              <a:extLst>
                <a:ext uri="{FF2B5EF4-FFF2-40B4-BE49-F238E27FC236}">
                  <a16:creationId xmlns:a16="http://schemas.microsoft.com/office/drawing/2014/main" id="{5C301197-B968-E094-ADB2-A61342B4BC2B}"/>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2" name="그룹 131">
            <a:extLst>
              <a:ext uri="{FF2B5EF4-FFF2-40B4-BE49-F238E27FC236}">
                <a16:creationId xmlns:a16="http://schemas.microsoft.com/office/drawing/2014/main" id="{C20FB906-510A-43E8-7AE9-1D9CBAD152E1}"/>
              </a:ext>
            </a:extLst>
          </p:cNvPr>
          <p:cNvGrpSpPr/>
          <p:nvPr/>
        </p:nvGrpSpPr>
        <p:grpSpPr>
          <a:xfrm>
            <a:off x="3498665" y="3942680"/>
            <a:ext cx="80673" cy="1507608"/>
            <a:chOff x="627515" y="3937678"/>
            <a:chExt cx="80673" cy="1507608"/>
          </a:xfrm>
        </p:grpSpPr>
        <p:cxnSp>
          <p:nvCxnSpPr>
            <p:cNvPr id="133" name="직선 연결선 132">
              <a:extLst>
                <a:ext uri="{FF2B5EF4-FFF2-40B4-BE49-F238E27FC236}">
                  <a16:creationId xmlns:a16="http://schemas.microsoft.com/office/drawing/2014/main" id="{79276C53-E41E-4777-412C-7FF1072A96D3}"/>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5EA5E5DE-A0C9-DA23-A7B1-A274F145ADAE}"/>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D7A96631-AAB4-F61F-C9C4-77947DCABC34}"/>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직선 연결선 135">
              <a:extLst>
                <a:ext uri="{FF2B5EF4-FFF2-40B4-BE49-F238E27FC236}">
                  <a16:creationId xmlns:a16="http://schemas.microsoft.com/office/drawing/2014/main" id="{75054B74-6D0E-5797-7EB0-F58655367FFC}"/>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직선 연결선 136">
              <a:extLst>
                <a:ext uri="{FF2B5EF4-FFF2-40B4-BE49-F238E27FC236}">
                  <a16:creationId xmlns:a16="http://schemas.microsoft.com/office/drawing/2014/main" id="{A160C311-1462-6B59-4950-35869F8712CB}"/>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B6A5971A-D4C0-229B-C00B-05CA3076997C}"/>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9CD54534-5C64-B8B1-F9EB-FD3DBF6110D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1A497772-8514-72CC-BD86-0F043912C17E}"/>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31D8C400-DBFC-23CF-1D17-80C2D8D6385D}"/>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BF6D76FA-1F54-61FB-1A69-1432C351B3F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직선 연결선 142">
              <a:extLst>
                <a:ext uri="{FF2B5EF4-FFF2-40B4-BE49-F238E27FC236}">
                  <a16:creationId xmlns:a16="http://schemas.microsoft.com/office/drawing/2014/main" id="{83DBB396-FD84-EF44-35CB-2191990EEDF4}"/>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DE7A5375-EDA9-E98E-6B35-DFCA5B0E06E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87EEFCD3-0815-4223-1B55-05597BC5BA92}"/>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직선 연결선 145">
              <a:extLst>
                <a:ext uri="{FF2B5EF4-FFF2-40B4-BE49-F238E27FC236}">
                  <a16:creationId xmlns:a16="http://schemas.microsoft.com/office/drawing/2014/main" id="{64DD891D-6435-77AD-0192-C390832AAE43}"/>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FD079F93-902A-07D8-9243-71E8865C8764}"/>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2A7A30FA-D6F2-7346-71EA-8C4042DDAFB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직선 연결선 148">
              <a:extLst>
                <a:ext uri="{FF2B5EF4-FFF2-40B4-BE49-F238E27FC236}">
                  <a16:creationId xmlns:a16="http://schemas.microsoft.com/office/drawing/2014/main" id="{71F0012A-1118-781B-F2A1-ED49289D2C4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직선 연결선 149">
              <a:extLst>
                <a:ext uri="{FF2B5EF4-FFF2-40B4-BE49-F238E27FC236}">
                  <a16:creationId xmlns:a16="http://schemas.microsoft.com/office/drawing/2014/main" id="{5F3DCA83-B5BC-47F7-4A1D-D3CD5FC9E22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AB2BCD71-F0DA-E70E-1331-C62BA1A9EE4C}"/>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8" name="직선 연결선 1087">
              <a:extLst>
                <a:ext uri="{FF2B5EF4-FFF2-40B4-BE49-F238E27FC236}">
                  <a16:creationId xmlns:a16="http://schemas.microsoft.com/office/drawing/2014/main" id="{8A81BA63-7530-058D-154D-80CFBC5EA587}"/>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9" name="직선 연결선 1088">
              <a:extLst>
                <a:ext uri="{FF2B5EF4-FFF2-40B4-BE49-F238E27FC236}">
                  <a16:creationId xmlns:a16="http://schemas.microsoft.com/office/drawing/2014/main" id="{3CD7C3B1-1CD3-3104-6B3F-249E90AF2A1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90" name="사각형: 둥근 모서리 1089">
              <a:extLst>
                <a:ext uri="{FF2B5EF4-FFF2-40B4-BE49-F238E27FC236}">
                  <a16:creationId xmlns:a16="http://schemas.microsoft.com/office/drawing/2014/main" id="{F49DFFD9-D9D4-21BB-977A-7D9B4E21469E}"/>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91" name="그룹 1090">
            <a:extLst>
              <a:ext uri="{FF2B5EF4-FFF2-40B4-BE49-F238E27FC236}">
                <a16:creationId xmlns:a16="http://schemas.microsoft.com/office/drawing/2014/main" id="{39B98556-DC91-B9A5-CD80-5BB2AEF91992}"/>
              </a:ext>
            </a:extLst>
          </p:cNvPr>
          <p:cNvGrpSpPr/>
          <p:nvPr/>
        </p:nvGrpSpPr>
        <p:grpSpPr>
          <a:xfrm>
            <a:off x="3595891" y="3942680"/>
            <a:ext cx="80673" cy="1507608"/>
            <a:chOff x="627515" y="3937678"/>
            <a:chExt cx="80673" cy="1507608"/>
          </a:xfrm>
        </p:grpSpPr>
        <p:cxnSp>
          <p:nvCxnSpPr>
            <p:cNvPr id="1092" name="직선 연결선 1091">
              <a:extLst>
                <a:ext uri="{FF2B5EF4-FFF2-40B4-BE49-F238E27FC236}">
                  <a16:creationId xmlns:a16="http://schemas.microsoft.com/office/drawing/2014/main" id="{E0104332-F44B-7451-94FD-FA2437A87C74}"/>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3" name="직선 연결선 1092">
              <a:extLst>
                <a:ext uri="{FF2B5EF4-FFF2-40B4-BE49-F238E27FC236}">
                  <a16:creationId xmlns:a16="http://schemas.microsoft.com/office/drawing/2014/main" id="{F7600100-9E48-61CB-FDA0-913688F8F20B}"/>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4" name="직선 연결선 1093">
              <a:extLst>
                <a:ext uri="{FF2B5EF4-FFF2-40B4-BE49-F238E27FC236}">
                  <a16:creationId xmlns:a16="http://schemas.microsoft.com/office/drawing/2014/main" id="{2383CC6B-2F6A-D5EB-E3E0-BDC3D7C3E70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5" name="직선 연결선 1094">
              <a:extLst>
                <a:ext uri="{FF2B5EF4-FFF2-40B4-BE49-F238E27FC236}">
                  <a16:creationId xmlns:a16="http://schemas.microsoft.com/office/drawing/2014/main" id="{94C3C8EB-6EAF-771F-F7A0-F4826671B736}"/>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6" name="직선 연결선 1095">
              <a:extLst>
                <a:ext uri="{FF2B5EF4-FFF2-40B4-BE49-F238E27FC236}">
                  <a16:creationId xmlns:a16="http://schemas.microsoft.com/office/drawing/2014/main" id="{D6B5BE4C-A6F2-59D9-12ED-745F6AA75B1C}"/>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7" name="직선 연결선 1096">
              <a:extLst>
                <a:ext uri="{FF2B5EF4-FFF2-40B4-BE49-F238E27FC236}">
                  <a16:creationId xmlns:a16="http://schemas.microsoft.com/office/drawing/2014/main" id="{6FDCE59D-D102-E6A4-0ACB-95FBD65CE296}"/>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8" name="직선 연결선 1097">
              <a:extLst>
                <a:ext uri="{FF2B5EF4-FFF2-40B4-BE49-F238E27FC236}">
                  <a16:creationId xmlns:a16="http://schemas.microsoft.com/office/drawing/2014/main" id="{71BF3266-60DE-E80F-6C64-F48E8D7CA9A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9" name="직선 연결선 1098">
              <a:extLst>
                <a:ext uri="{FF2B5EF4-FFF2-40B4-BE49-F238E27FC236}">
                  <a16:creationId xmlns:a16="http://schemas.microsoft.com/office/drawing/2014/main" id="{BEE01EF7-4F78-A257-C25F-F174B04E7D62}"/>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0" name="직선 연결선 1099">
              <a:extLst>
                <a:ext uri="{FF2B5EF4-FFF2-40B4-BE49-F238E27FC236}">
                  <a16:creationId xmlns:a16="http://schemas.microsoft.com/office/drawing/2014/main" id="{B6159953-027D-4F66-CE53-5EC778D68A3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1" name="직선 연결선 1100">
              <a:extLst>
                <a:ext uri="{FF2B5EF4-FFF2-40B4-BE49-F238E27FC236}">
                  <a16:creationId xmlns:a16="http://schemas.microsoft.com/office/drawing/2014/main" id="{CC3210CA-F588-F9A0-D1AC-034FCAB8DC00}"/>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2" name="직선 연결선 1101">
              <a:extLst>
                <a:ext uri="{FF2B5EF4-FFF2-40B4-BE49-F238E27FC236}">
                  <a16:creationId xmlns:a16="http://schemas.microsoft.com/office/drawing/2014/main" id="{D8A9CB3E-4C0D-FBFA-C17D-730E107C35CF}"/>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3" name="직선 연결선 1102">
              <a:extLst>
                <a:ext uri="{FF2B5EF4-FFF2-40B4-BE49-F238E27FC236}">
                  <a16:creationId xmlns:a16="http://schemas.microsoft.com/office/drawing/2014/main" id="{39813F9B-6236-AD40-8D07-45D2DD6B1963}"/>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4" name="직선 연결선 1103">
              <a:extLst>
                <a:ext uri="{FF2B5EF4-FFF2-40B4-BE49-F238E27FC236}">
                  <a16:creationId xmlns:a16="http://schemas.microsoft.com/office/drawing/2014/main" id="{7D793FFB-3A20-0CF1-22C6-2FD1EB4C7889}"/>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5" name="직선 연결선 1104">
              <a:extLst>
                <a:ext uri="{FF2B5EF4-FFF2-40B4-BE49-F238E27FC236}">
                  <a16:creationId xmlns:a16="http://schemas.microsoft.com/office/drawing/2014/main" id="{D3FB6D22-AB32-DEA5-36CA-96D5EE9845B8}"/>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6" name="직선 연결선 1105">
              <a:extLst>
                <a:ext uri="{FF2B5EF4-FFF2-40B4-BE49-F238E27FC236}">
                  <a16:creationId xmlns:a16="http://schemas.microsoft.com/office/drawing/2014/main" id="{16F0B1AF-0DD5-5C79-344F-5E93682A66D5}"/>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7" name="직선 연결선 1106">
              <a:extLst>
                <a:ext uri="{FF2B5EF4-FFF2-40B4-BE49-F238E27FC236}">
                  <a16:creationId xmlns:a16="http://schemas.microsoft.com/office/drawing/2014/main" id="{87A09F2B-6EB2-896F-19A1-C5CA7BD35D02}"/>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8" name="직선 연결선 1107">
              <a:extLst>
                <a:ext uri="{FF2B5EF4-FFF2-40B4-BE49-F238E27FC236}">
                  <a16:creationId xmlns:a16="http://schemas.microsoft.com/office/drawing/2014/main" id="{B31B4511-AA38-0469-4BEE-5799D000AEB1}"/>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9" name="직선 연결선 1108">
              <a:extLst>
                <a:ext uri="{FF2B5EF4-FFF2-40B4-BE49-F238E27FC236}">
                  <a16:creationId xmlns:a16="http://schemas.microsoft.com/office/drawing/2014/main" id="{5E36134A-8E0A-5C68-E228-7B4EDE75B95D}"/>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0" name="직선 연결선 1109">
              <a:extLst>
                <a:ext uri="{FF2B5EF4-FFF2-40B4-BE49-F238E27FC236}">
                  <a16:creationId xmlns:a16="http://schemas.microsoft.com/office/drawing/2014/main" id="{B7C0B69A-2B1C-1B5F-8839-A9136B2CF88A}"/>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1" name="직선 연결선 1110">
              <a:extLst>
                <a:ext uri="{FF2B5EF4-FFF2-40B4-BE49-F238E27FC236}">
                  <a16:creationId xmlns:a16="http://schemas.microsoft.com/office/drawing/2014/main" id="{60C17D3D-F260-B484-C3F4-C940B0CCB228}"/>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2" name="직선 연결선 1111">
              <a:extLst>
                <a:ext uri="{FF2B5EF4-FFF2-40B4-BE49-F238E27FC236}">
                  <a16:creationId xmlns:a16="http://schemas.microsoft.com/office/drawing/2014/main" id="{2E3BCFBC-F5CE-12EC-372B-1CB85A68001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13" name="사각형: 둥근 모서리 1112">
              <a:extLst>
                <a:ext uri="{FF2B5EF4-FFF2-40B4-BE49-F238E27FC236}">
                  <a16:creationId xmlns:a16="http://schemas.microsoft.com/office/drawing/2014/main" id="{112DD9BC-30B0-5A86-CC4D-72978F8FFD13}"/>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14" name="그룹 1113">
            <a:extLst>
              <a:ext uri="{FF2B5EF4-FFF2-40B4-BE49-F238E27FC236}">
                <a16:creationId xmlns:a16="http://schemas.microsoft.com/office/drawing/2014/main" id="{CFC1C989-F636-09E4-6449-27CDB1D88662}"/>
              </a:ext>
            </a:extLst>
          </p:cNvPr>
          <p:cNvGrpSpPr/>
          <p:nvPr/>
        </p:nvGrpSpPr>
        <p:grpSpPr>
          <a:xfrm>
            <a:off x="3790343" y="3942680"/>
            <a:ext cx="80673" cy="1507608"/>
            <a:chOff x="627515" y="3937678"/>
            <a:chExt cx="80673" cy="1507608"/>
          </a:xfrm>
        </p:grpSpPr>
        <p:cxnSp>
          <p:nvCxnSpPr>
            <p:cNvPr id="1115" name="직선 연결선 1114">
              <a:extLst>
                <a:ext uri="{FF2B5EF4-FFF2-40B4-BE49-F238E27FC236}">
                  <a16:creationId xmlns:a16="http://schemas.microsoft.com/office/drawing/2014/main" id="{9E71DDB8-C5DF-7330-3E5D-224A1939367A}"/>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6" name="직선 연결선 1115">
              <a:extLst>
                <a:ext uri="{FF2B5EF4-FFF2-40B4-BE49-F238E27FC236}">
                  <a16:creationId xmlns:a16="http://schemas.microsoft.com/office/drawing/2014/main" id="{C59FB87C-74C9-0AE6-62C6-C6EBD2B46A0D}"/>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7" name="직선 연결선 1116">
              <a:extLst>
                <a:ext uri="{FF2B5EF4-FFF2-40B4-BE49-F238E27FC236}">
                  <a16:creationId xmlns:a16="http://schemas.microsoft.com/office/drawing/2014/main" id="{D3AE27EB-9A52-1E0F-A49A-F2B4601CF71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8" name="직선 연결선 1117">
              <a:extLst>
                <a:ext uri="{FF2B5EF4-FFF2-40B4-BE49-F238E27FC236}">
                  <a16:creationId xmlns:a16="http://schemas.microsoft.com/office/drawing/2014/main" id="{394B5458-9538-DFDC-35FE-A4D2939A137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9" name="직선 연결선 1118">
              <a:extLst>
                <a:ext uri="{FF2B5EF4-FFF2-40B4-BE49-F238E27FC236}">
                  <a16:creationId xmlns:a16="http://schemas.microsoft.com/office/drawing/2014/main" id="{61A3C27A-A435-38A8-41B1-7EA7E17E064B}"/>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0" name="직선 연결선 1119">
              <a:extLst>
                <a:ext uri="{FF2B5EF4-FFF2-40B4-BE49-F238E27FC236}">
                  <a16:creationId xmlns:a16="http://schemas.microsoft.com/office/drawing/2014/main" id="{DC7B4F9E-3729-366F-4C80-ADBE04C88BCD}"/>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1" name="직선 연결선 1120">
              <a:extLst>
                <a:ext uri="{FF2B5EF4-FFF2-40B4-BE49-F238E27FC236}">
                  <a16:creationId xmlns:a16="http://schemas.microsoft.com/office/drawing/2014/main" id="{3FA92AEF-B7FC-AB2D-8389-968FB2E07BB9}"/>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2" name="직선 연결선 1121">
              <a:extLst>
                <a:ext uri="{FF2B5EF4-FFF2-40B4-BE49-F238E27FC236}">
                  <a16:creationId xmlns:a16="http://schemas.microsoft.com/office/drawing/2014/main" id="{12BB9545-3A87-395F-A72C-8CB226806110}"/>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3" name="직선 연결선 1122">
              <a:extLst>
                <a:ext uri="{FF2B5EF4-FFF2-40B4-BE49-F238E27FC236}">
                  <a16:creationId xmlns:a16="http://schemas.microsoft.com/office/drawing/2014/main" id="{609ACCC4-5C38-D6B0-41BF-6FB0CD536504}"/>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4" name="직선 연결선 1123">
              <a:extLst>
                <a:ext uri="{FF2B5EF4-FFF2-40B4-BE49-F238E27FC236}">
                  <a16:creationId xmlns:a16="http://schemas.microsoft.com/office/drawing/2014/main" id="{468BF0A5-F9EA-122F-D177-FCAA7FC34381}"/>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5" name="직선 연결선 1124">
              <a:extLst>
                <a:ext uri="{FF2B5EF4-FFF2-40B4-BE49-F238E27FC236}">
                  <a16:creationId xmlns:a16="http://schemas.microsoft.com/office/drawing/2014/main" id="{D8BB9AC2-391C-6472-7FF7-0992B6DD3C50}"/>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6" name="직선 연결선 1125">
              <a:extLst>
                <a:ext uri="{FF2B5EF4-FFF2-40B4-BE49-F238E27FC236}">
                  <a16:creationId xmlns:a16="http://schemas.microsoft.com/office/drawing/2014/main" id="{4FB358F6-00E6-22E2-C9C5-47B4C1C13F48}"/>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7" name="직선 연결선 1126">
              <a:extLst>
                <a:ext uri="{FF2B5EF4-FFF2-40B4-BE49-F238E27FC236}">
                  <a16:creationId xmlns:a16="http://schemas.microsoft.com/office/drawing/2014/main" id="{776C9257-D19D-7320-24E4-54A8B7C74393}"/>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8" name="직선 연결선 1127">
              <a:extLst>
                <a:ext uri="{FF2B5EF4-FFF2-40B4-BE49-F238E27FC236}">
                  <a16:creationId xmlns:a16="http://schemas.microsoft.com/office/drawing/2014/main" id="{98BBFF25-89B9-865E-3BC6-D75E68500DBD}"/>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9" name="직선 연결선 1128">
              <a:extLst>
                <a:ext uri="{FF2B5EF4-FFF2-40B4-BE49-F238E27FC236}">
                  <a16:creationId xmlns:a16="http://schemas.microsoft.com/office/drawing/2014/main" id="{996AB0F2-7C27-53BC-EED9-7EB1053C04DE}"/>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0" name="직선 연결선 1129">
              <a:extLst>
                <a:ext uri="{FF2B5EF4-FFF2-40B4-BE49-F238E27FC236}">
                  <a16:creationId xmlns:a16="http://schemas.microsoft.com/office/drawing/2014/main" id="{AE31DA57-4639-D68D-CC16-E4D61221AFA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1" name="직선 연결선 1130">
              <a:extLst>
                <a:ext uri="{FF2B5EF4-FFF2-40B4-BE49-F238E27FC236}">
                  <a16:creationId xmlns:a16="http://schemas.microsoft.com/office/drawing/2014/main" id="{DCA51F95-F761-1DED-C392-0BB1816FDA8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2" name="직선 연결선 1131">
              <a:extLst>
                <a:ext uri="{FF2B5EF4-FFF2-40B4-BE49-F238E27FC236}">
                  <a16:creationId xmlns:a16="http://schemas.microsoft.com/office/drawing/2014/main" id="{AAB27C5A-0349-C1EC-2AC2-C7C1D1CB9AAE}"/>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3" name="직선 연결선 1132">
              <a:extLst>
                <a:ext uri="{FF2B5EF4-FFF2-40B4-BE49-F238E27FC236}">
                  <a16:creationId xmlns:a16="http://schemas.microsoft.com/office/drawing/2014/main" id="{D6DF9E37-97CE-C223-D137-EE00FF73BD3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4" name="직선 연결선 1133">
              <a:extLst>
                <a:ext uri="{FF2B5EF4-FFF2-40B4-BE49-F238E27FC236}">
                  <a16:creationId xmlns:a16="http://schemas.microsoft.com/office/drawing/2014/main" id="{A7E8AFE3-9A55-3BDA-730D-0421D1121DD7}"/>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5" name="직선 연결선 1134">
              <a:extLst>
                <a:ext uri="{FF2B5EF4-FFF2-40B4-BE49-F238E27FC236}">
                  <a16:creationId xmlns:a16="http://schemas.microsoft.com/office/drawing/2014/main" id="{8DD76D63-3390-CC6C-0426-00B1E85CA081}"/>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36" name="사각형: 둥근 모서리 1135">
              <a:extLst>
                <a:ext uri="{FF2B5EF4-FFF2-40B4-BE49-F238E27FC236}">
                  <a16:creationId xmlns:a16="http://schemas.microsoft.com/office/drawing/2014/main" id="{4B9D9DF5-21EE-0B0F-80A4-5B850AC7741B}"/>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37" name="그룹 1136">
            <a:extLst>
              <a:ext uri="{FF2B5EF4-FFF2-40B4-BE49-F238E27FC236}">
                <a16:creationId xmlns:a16="http://schemas.microsoft.com/office/drawing/2014/main" id="{966E6C86-9CAB-8AF8-B817-5A93EF5F41C9}"/>
              </a:ext>
            </a:extLst>
          </p:cNvPr>
          <p:cNvGrpSpPr/>
          <p:nvPr/>
        </p:nvGrpSpPr>
        <p:grpSpPr>
          <a:xfrm>
            <a:off x="3693117" y="3942680"/>
            <a:ext cx="80673" cy="1507608"/>
            <a:chOff x="627515" y="3937678"/>
            <a:chExt cx="80673" cy="1507608"/>
          </a:xfrm>
        </p:grpSpPr>
        <p:cxnSp>
          <p:nvCxnSpPr>
            <p:cNvPr id="1138" name="직선 연결선 1137">
              <a:extLst>
                <a:ext uri="{FF2B5EF4-FFF2-40B4-BE49-F238E27FC236}">
                  <a16:creationId xmlns:a16="http://schemas.microsoft.com/office/drawing/2014/main" id="{288C18AD-A915-8B4D-0CDF-731464ACE1A9}"/>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9" name="직선 연결선 1138">
              <a:extLst>
                <a:ext uri="{FF2B5EF4-FFF2-40B4-BE49-F238E27FC236}">
                  <a16:creationId xmlns:a16="http://schemas.microsoft.com/office/drawing/2014/main" id="{0D5D6691-2269-51B4-FDB6-55BB69AB1D72}"/>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0" name="직선 연결선 1139">
              <a:extLst>
                <a:ext uri="{FF2B5EF4-FFF2-40B4-BE49-F238E27FC236}">
                  <a16:creationId xmlns:a16="http://schemas.microsoft.com/office/drawing/2014/main" id="{8CCF0133-924E-48EB-2AFA-2F2F04C2EF9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1" name="직선 연결선 1140">
              <a:extLst>
                <a:ext uri="{FF2B5EF4-FFF2-40B4-BE49-F238E27FC236}">
                  <a16:creationId xmlns:a16="http://schemas.microsoft.com/office/drawing/2014/main" id="{61EFECAD-D907-EB84-F022-BA2870F8EB0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2" name="직선 연결선 1141">
              <a:extLst>
                <a:ext uri="{FF2B5EF4-FFF2-40B4-BE49-F238E27FC236}">
                  <a16:creationId xmlns:a16="http://schemas.microsoft.com/office/drawing/2014/main" id="{E0193F65-62C5-D55C-2172-C409D3EC2DFF}"/>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3" name="직선 연결선 1142">
              <a:extLst>
                <a:ext uri="{FF2B5EF4-FFF2-40B4-BE49-F238E27FC236}">
                  <a16:creationId xmlns:a16="http://schemas.microsoft.com/office/drawing/2014/main" id="{577DA79A-79CE-61A9-A2EB-917978EDAD3B}"/>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4" name="직선 연결선 1143">
              <a:extLst>
                <a:ext uri="{FF2B5EF4-FFF2-40B4-BE49-F238E27FC236}">
                  <a16:creationId xmlns:a16="http://schemas.microsoft.com/office/drawing/2014/main" id="{FAE6F21F-87A5-03CF-063F-A6C37E8A05B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5" name="직선 연결선 1144">
              <a:extLst>
                <a:ext uri="{FF2B5EF4-FFF2-40B4-BE49-F238E27FC236}">
                  <a16:creationId xmlns:a16="http://schemas.microsoft.com/office/drawing/2014/main" id="{6239A623-D892-7558-A024-CDF54DA04F5C}"/>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6" name="직선 연결선 1145">
              <a:extLst>
                <a:ext uri="{FF2B5EF4-FFF2-40B4-BE49-F238E27FC236}">
                  <a16:creationId xmlns:a16="http://schemas.microsoft.com/office/drawing/2014/main" id="{1B1DFD1B-0CD0-E553-11FF-06506FB5D8C2}"/>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7" name="직선 연결선 1146">
              <a:extLst>
                <a:ext uri="{FF2B5EF4-FFF2-40B4-BE49-F238E27FC236}">
                  <a16:creationId xmlns:a16="http://schemas.microsoft.com/office/drawing/2014/main" id="{917A0C9F-B84A-E9CE-D4C7-31BB8FB3693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8" name="직선 연결선 1147">
              <a:extLst>
                <a:ext uri="{FF2B5EF4-FFF2-40B4-BE49-F238E27FC236}">
                  <a16:creationId xmlns:a16="http://schemas.microsoft.com/office/drawing/2014/main" id="{5A920BAE-5015-9977-A287-7EFF4501A99D}"/>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9" name="직선 연결선 1148">
              <a:extLst>
                <a:ext uri="{FF2B5EF4-FFF2-40B4-BE49-F238E27FC236}">
                  <a16:creationId xmlns:a16="http://schemas.microsoft.com/office/drawing/2014/main" id="{1CD7BBB8-38D6-0971-8706-6CAD12A70417}"/>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0" name="직선 연결선 1149">
              <a:extLst>
                <a:ext uri="{FF2B5EF4-FFF2-40B4-BE49-F238E27FC236}">
                  <a16:creationId xmlns:a16="http://schemas.microsoft.com/office/drawing/2014/main" id="{7E269C57-4D28-6D25-472C-4C0757E180AC}"/>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1" name="직선 연결선 1150">
              <a:extLst>
                <a:ext uri="{FF2B5EF4-FFF2-40B4-BE49-F238E27FC236}">
                  <a16:creationId xmlns:a16="http://schemas.microsoft.com/office/drawing/2014/main" id="{991A04CC-689B-BF18-0BAE-F2617DD0C5EE}"/>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2" name="직선 연결선 1151">
              <a:extLst>
                <a:ext uri="{FF2B5EF4-FFF2-40B4-BE49-F238E27FC236}">
                  <a16:creationId xmlns:a16="http://schemas.microsoft.com/office/drawing/2014/main" id="{35897D79-49A5-70A4-BB7E-4C3CDC142FE3}"/>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3" name="직선 연결선 1152">
              <a:extLst>
                <a:ext uri="{FF2B5EF4-FFF2-40B4-BE49-F238E27FC236}">
                  <a16:creationId xmlns:a16="http://schemas.microsoft.com/office/drawing/2014/main" id="{7812AC8D-569A-1954-8ED8-DCA7E7BAD099}"/>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4" name="직선 연결선 1153">
              <a:extLst>
                <a:ext uri="{FF2B5EF4-FFF2-40B4-BE49-F238E27FC236}">
                  <a16:creationId xmlns:a16="http://schemas.microsoft.com/office/drawing/2014/main" id="{8151AB86-CC9D-4C11-82E3-F9EBE45F23C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5" name="직선 연결선 1154">
              <a:extLst>
                <a:ext uri="{FF2B5EF4-FFF2-40B4-BE49-F238E27FC236}">
                  <a16:creationId xmlns:a16="http://schemas.microsoft.com/office/drawing/2014/main" id="{8924F1CD-890A-A81E-E2B7-D15A9C7B4D5A}"/>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6" name="직선 연결선 1155">
              <a:extLst>
                <a:ext uri="{FF2B5EF4-FFF2-40B4-BE49-F238E27FC236}">
                  <a16:creationId xmlns:a16="http://schemas.microsoft.com/office/drawing/2014/main" id="{979335B0-8F49-2030-28E4-2D4CBD4B942E}"/>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7" name="직선 연결선 1156">
              <a:extLst>
                <a:ext uri="{FF2B5EF4-FFF2-40B4-BE49-F238E27FC236}">
                  <a16:creationId xmlns:a16="http://schemas.microsoft.com/office/drawing/2014/main" id="{B2DBEA84-11C4-CCD7-EA8C-FF3F489CDB2A}"/>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8" name="직선 연결선 1157">
              <a:extLst>
                <a:ext uri="{FF2B5EF4-FFF2-40B4-BE49-F238E27FC236}">
                  <a16:creationId xmlns:a16="http://schemas.microsoft.com/office/drawing/2014/main" id="{6DB96BBA-8041-9457-327D-EA44399C718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59" name="사각형: 둥근 모서리 1158">
              <a:extLst>
                <a:ext uri="{FF2B5EF4-FFF2-40B4-BE49-F238E27FC236}">
                  <a16:creationId xmlns:a16="http://schemas.microsoft.com/office/drawing/2014/main" id="{AE411B33-C9CC-DD92-9A53-F315BDE815B9}"/>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 name="텍스트 개체 틀 6">
                <a:extLst>
                  <a:ext uri="{FF2B5EF4-FFF2-40B4-BE49-F238E27FC236}">
                    <a16:creationId xmlns:a16="http://schemas.microsoft.com/office/drawing/2014/main" id="{0EA54144-84AC-BEC9-74C8-4D095E1CEFA9}"/>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5" name="텍스트 개체 틀 6">
                <a:extLst>
                  <a:ext uri="{FF2B5EF4-FFF2-40B4-BE49-F238E27FC236}">
                    <a16:creationId xmlns:a16="http://schemas.microsoft.com/office/drawing/2014/main" id="{0EA54144-84AC-BEC9-74C8-4D095E1CEFA9}"/>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3"/>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E9D9BD9F-C47E-8A19-F59F-6B65EA01623E}"/>
              </a:ext>
            </a:extLst>
          </p:cNvPr>
          <p:cNvPicPr>
            <a:picLocks noChangeAspect="1"/>
          </p:cNvPicPr>
          <p:nvPr/>
        </p:nvPicPr>
        <p:blipFill>
          <a:blip r:embed="rId14"/>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193D60E9-E4CA-793E-3AA2-81F0AB92EECF}"/>
              </a:ext>
            </a:extLst>
          </p:cNvPr>
          <p:cNvPicPr>
            <a:picLocks noChangeAspect="1"/>
          </p:cNvPicPr>
          <p:nvPr/>
        </p:nvPicPr>
        <p:blipFill>
          <a:blip r:embed="rId15"/>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D50C23-A71E-9A07-990D-952186C1BC06}"/>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6" name="TextBox 5">
                <a:extLst>
                  <a:ext uri="{FF2B5EF4-FFF2-40B4-BE49-F238E27FC236}">
                    <a16:creationId xmlns:a16="http://schemas.microsoft.com/office/drawing/2014/main" id="{3DD50C23-A71E-9A07-990D-952186C1BC06}"/>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6"/>
                <a:stretch>
                  <a:fillRect b="-11905"/>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755C0209-145B-8245-8236-1695B0714E98}"/>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9" name="텍스트 개체 틀 4">
            <a:extLst>
              <a:ext uri="{FF2B5EF4-FFF2-40B4-BE49-F238E27FC236}">
                <a16:creationId xmlns:a16="http://schemas.microsoft.com/office/drawing/2014/main" id="{B2DF7C8F-C253-A038-B346-D4D0CF585C14}"/>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10" name="텍스트 개체 틀 4">
            <a:extLst>
              <a:ext uri="{FF2B5EF4-FFF2-40B4-BE49-F238E27FC236}">
                <a16:creationId xmlns:a16="http://schemas.microsoft.com/office/drawing/2014/main" id="{7FABE4E9-FCEC-6790-DD29-FBA84B37AB4F}"/>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11" name="텍스트 개체 틀 4">
            <a:extLst>
              <a:ext uri="{FF2B5EF4-FFF2-40B4-BE49-F238E27FC236}">
                <a16:creationId xmlns:a16="http://schemas.microsoft.com/office/drawing/2014/main" id="{B4554D66-AC80-3C09-DF5E-C8E31E08CA7A}"/>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7"/>
              </a:rPr>
              <a:t>http://www.mrchsv.com/docs/Vanderbilt/Transient-SEE-Lecture.pdf</a:t>
            </a:r>
            <a:endParaRPr lang="en-US" sz="1000" dirty="0"/>
          </a:p>
        </p:txBody>
      </p:sp>
      <p:sp>
        <p:nvSpPr>
          <p:cNvPr id="14" name="텍스트 개체 틀 4">
            <a:extLst>
              <a:ext uri="{FF2B5EF4-FFF2-40B4-BE49-F238E27FC236}">
                <a16:creationId xmlns:a16="http://schemas.microsoft.com/office/drawing/2014/main" id="{C9467364-DA89-C576-5E1F-DE04DB1EDAFB}"/>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
        <p:nvSpPr>
          <p:cNvPr id="22" name="텍스트 개체 틀 4">
            <a:extLst>
              <a:ext uri="{FF2B5EF4-FFF2-40B4-BE49-F238E27FC236}">
                <a16:creationId xmlns:a16="http://schemas.microsoft.com/office/drawing/2014/main" id="{B7C1720A-4DC9-BD61-6F6F-06DD822C9A6C}"/>
              </a:ext>
            </a:extLst>
          </p:cNvPr>
          <p:cNvSpPr txBox="1">
            <a:spLocks/>
          </p:cNvSpPr>
          <p:nvPr/>
        </p:nvSpPr>
        <p:spPr>
          <a:xfrm>
            <a:off x="4572000" y="6389792"/>
            <a:ext cx="4572000" cy="459120"/>
          </a:xfrm>
          <a:prstGeom prst="rect">
            <a:avLst/>
          </a:prstGeom>
        </p:spPr>
        <p:txBody>
          <a:bodyPr vert="horz" lIns="91440" tIns="45720" rIns="91440" bIns="45720" rtlCol="0" anchor="ctr" anchorCtr="0">
            <a:normAutofit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900" dirty="0"/>
              <a:t>3: </a:t>
            </a:r>
            <a:r>
              <a:rPr lang="ko-KR" altLang="en-US" sz="900" dirty="0" err="1"/>
              <a:t>chrome-extension</a:t>
            </a:r>
            <a:r>
              <a:rPr lang="ko-KR" altLang="en-US" sz="900" dirty="0"/>
              <a:t>://</a:t>
            </a:r>
            <a:r>
              <a:rPr lang="ko-KR" altLang="en-US" sz="900" dirty="0" err="1"/>
              <a:t>efaidnbmnnnibpcajpcglclefindmkaj</a:t>
            </a:r>
            <a:r>
              <a:rPr lang="ko-KR" altLang="en-US" sz="900" dirty="0"/>
              <a:t>/https://ibis.org/summits</a:t>
            </a:r>
            <a:endParaRPr lang="en-US" altLang="ko-KR" sz="900" dirty="0"/>
          </a:p>
          <a:p>
            <a:pPr algn="just"/>
            <a:r>
              <a:rPr lang="ko-KR" altLang="en-US" sz="900" dirty="0"/>
              <a:t>   /feb18/muranyi2.pdf</a:t>
            </a:r>
          </a:p>
          <a:p>
            <a:pPr algn="just"/>
            <a:endParaRPr lang="en-US" sz="1000" dirty="0"/>
          </a:p>
        </p:txBody>
      </p:sp>
      <p:sp>
        <p:nvSpPr>
          <p:cNvPr id="24" name="텍스트 개체 틀 4">
            <a:extLst>
              <a:ext uri="{FF2B5EF4-FFF2-40B4-BE49-F238E27FC236}">
                <a16:creationId xmlns:a16="http://schemas.microsoft.com/office/drawing/2014/main" id="{8E77802B-CA38-BFBE-3F0C-548739001147}"/>
              </a:ext>
            </a:extLst>
          </p:cNvPr>
          <p:cNvSpPr txBox="1">
            <a:spLocks/>
          </p:cNvSpPr>
          <p:nvPr/>
        </p:nvSpPr>
        <p:spPr>
          <a:xfrm>
            <a:off x="7262485" y="3963554"/>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3</a:t>
            </a:r>
          </a:p>
        </p:txBody>
      </p:sp>
    </p:spTree>
    <p:extLst>
      <p:ext uri="{BB962C8B-B14F-4D97-AF65-F5344CB8AC3E}">
        <p14:creationId xmlns:p14="http://schemas.microsoft.com/office/powerpoint/2010/main" val="68958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11</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4" name="TextBox 1083">
            <a:extLst>
              <a:ext uri="{FF2B5EF4-FFF2-40B4-BE49-F238E27FC236}">
                <a16:creationId xmlns:a16="http://schemas.microsoft.com/office/drawing/2014/main" id="{51DE73D1-7212-EB67-E7C0-12CC2C60262B}"/>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sp>
        <p:nvSpPr>
          <p:cNvPr id="1087" name="직사각형 1086">
            <a:extLst>
              <a:ext uri="{FF2B5EF4-FFF2-40B4-BE49-F238E27FC236}">
                <a16:creationId xmlns:a16="http://schemas.microsoft.com/office/drawing/2014/main" id="{69597243-9747-4BEB-2A82-128CC73CD8CA}"/>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88" name="TextBox 1087">
                <a:extLst>
                  <a:ext uri="{FF2B5EF4-FFF2-40B4-BE49-F238E27FC236}">
                    <a16:creationId xmlns:a16="http://schemas.microsoft.com/office/drawing/2014/main" id="{A297E3DC-FAA2-F380-DAF2-C58DCC6F2EEF}"/>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088" name="TextBox 1087">
                <a:extLst>
                  <a:ext uri="{FF2B5EF4-FFF2-40B4-BE49-F238E27FC236}">
                    <a16:creationId xmlns:a16="http://schemas.microsoft.com/office/drawing/2014/main" id="{A297E3DC-FAA2-F380-DAF2-C58DCC6F2EEF}"/>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8"/>
                <a:stretch>
                  <a:fillRect/>
                </a:stretch>
              </a:blipFill>
            </p:spPr>
            <p:txBody>
              <a:bodyPr/>
              <a:lstStyle/>
              <a:p>
                <a:r>
                  <a:rPr lang="ko-KR" altLang="en-US">
                    <a:noFill/>
                  </a:rPr>
                  <a:t> </a:t>
                </a:r>
              </a:p>
            </p:txBody>
          </p:sp>
        </mc:Fallback>
      </mc:AlternateContent>
      <p:sp>
        <p:nvSpPr>
          <p:cNvPr id="1089" name="직사각형 1088">
            <a:extLst>
              <a:ext uri="{FF2B5EF4-FFF2-40B4-BE49-F238E27FC236}">
                <a16:creationId xmlns:a16="http://schemas.microsoft.com/office/drawing/2014/main" id="{3F41638F-4233-97EF-7463-7C1CC945CF83}"/>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090" name="그룹 1089">
            <a:extLst>
              <a:ext uri="{FF2B5EF4-FFF2-40B4-BE49-F238E27FC236}">
                <a16:creationId xmlns:a16="http://schemas.microsoft.com/office/drawing/2014/main" id="{31168F1B-D32C-C522-E0D4-F50CF0E0D291}"/>
              </a:ext>
            </a:extLst>
          </p:cNvPr>
          <p:cNvGrpSpPr/>
          <p:nvPr/>
        </p:nvGrpSpPr>
        <p:grpSpPr>
          <a:xfrm>
            <a:off x="551042" y="3698751"/>
            <a:ext cx="340279" cy="100454"/>
            <a:chOff x="712967" y="2490347"/>
            <a:chExt cx="340279" cy="100454"/>
          </a:xfrm>
        </p:grpSpPr>
        <p:sp>
          <p:nvSpPr>
            <p:cNvPr id="1091" name="화살표: 오각형 1090">
              <a:extLst>
                <a:ext uri="{FF2B5EF4-FFF2-40B4-BE49-F238E27FC236}">
                  <a16:creationId xmlns:a16="http://schemas.microsoft.com/office/drawing/2014/main" id="{4345A6EF-0D5A-3FE7-3096-95652D74F23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2" name="화살표: 오각형 1091">
              <a:extLst>
                <a:ext uri="{FF2B5EF4-FFF2-40B4-BE49-F238E27FC236}">
                  <a16:creationId xmlns:a16="http://schemas.microsoft.com/office/drawing/2014/main" id="{86BAD92E-CDE4-E55C-20DD-88F8957ACB3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3" name="화살표: 오각형 1092">
              <a:extLst>
                <a:ext uri="{FF2B5EF4-FFF2-40B4-BE49-F238E27FC236}">
                  <a16:creationId xmlns:a16="http://schemas.microsoft.com/office/drawing/2014/main" id="{5231CE00-8F41-601B-836D-D236416A967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4" name="화살표: 오각형 1093">
              <a:extLst>
                <a:ext uri="{FF2B5EF4-FFF2-40B4-BE49-F238E27FC236}">
                  <a16:creationId xmlns:a16="http://schemas.microsoft.com/office/drawing/2014/main" id="{1601DE14-FEB3-B786-9A00-56B30F46D94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095" name="그룹 1094">
            <a:extLst>
              <a:ext uri="{FF2B5EF4-FFF2-40B4-BE49-F238E27FC236}">
                <a16:creationId xmlns:a16="http://schemas.microsoft.com/office/drawing/2014/main" id="{7445FFEE-71D3-82D2-FDA1-7C18873DF6F3}"/>
              </a:ext>
            </a:extLst>
          </p:cNvPr>
          <p:cNvGrpSpPr/>
          <p:nvPr/>
        </p:nvGrpSpPr>
        <p:grpSpPr>
          <a:xfrm>
            <a:off x="1096226" y="3698751"/>
            <a:ext cx="340279" cy="100454"/>
            <a:chOff x="712967" y="2490347"/>
            <a:chExt cx="340279" cy="100454"/>
          </a:xfrm>
        </p:grpSpPr>
        <p:sp>
          <p:nvSpPr>
            <p:cNvPr id="1096" name="화살표: 오각형 1095">
              <a:extLst>
                <a:ext uri="{FF2B5EF4-FFF2-40B4-BE49-F238E27FC236}">
                  <a16:creationId xmlns:a16="http://schemas.microsoft.com/office/drawing/2014/main" id="{1D0AADF9-4DEB-0EB1-9B3F-A9BB346E19F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7" name="화살표: 오각형 1096">
              <a:extLst>
                <a:ext uri="{FF2B5EF4-FFF2-40B4-BE49-F238E27FC236}">
                  <a16:creationId xmlns:a16="http://schemas.microsoft.com/office/drawing/2014/main" id="{C7355288-E29A-F4FD-79DC-9B13A57286C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8" name="화살표: 오각형 1097">
              <a:extLst>
                <a:ext uri="{FF2B5EF4-FFF2-40B4-BE49-F238E27FC236}">
                  <a16:creationId xmlns:a16="http://schemas.microsoft.com/office/drawing/2014/main" id="{A3238862-DB4B-E6B7-A892-C9BB04FF954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9" name="화살표: 오각형 1098">
              <a:extLst>
                <a:ext uri="{FF2B5EF4-FFF2-40B4-BE49-F238E27FC236}">
                  <a16:creationId xmlns:a16="http://schemas.microsoft.com/office/drawing/2014/main" id="{D63B480B-1B97-5D3C-E477-2BF4F2F667A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100" name="직사각형 1099">
            <a:extLst>
              <a:ext uri="{FF2B5EF4-FFF2-40B4-BE49-F238E27FC236}">
                <a16:creationId xmlns:a16="http://schemas.microsoft.com/office/drawing/2014/main" id="{085FB6A2-1447-9737-B57C-3F7B7FEA2FD1}"/>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1101" name="화살표: 오각형 1100">
            <a:extLst>
              <a:ext uri="{FF2B5EF4-FFF2-40B4-BE49-F238E27FC236}">
                <a16:creationId xmlns:a16="http://schemas.microsoft.com/office/drawing/2014/main" id="{C7313120-318C-0460-D967-EA0E8C4BC34D}"/>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2" name="화살표: 오각형 1101">
            <a:extLst>
              <a:ext uri="{FF2B5EF4-FFF2-40B4-BE49-F238E27FC236}">
                <a16:creationId xmlns:a16="http://schemas.microsoft.com/office/drawing/2014/main" id="{C7AB057F-0C74-FC7D-4887-DFF8BDE51EA3}"/>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3" name="화살표: 오각형 1102">
            <a:extLst>
              <a:ext uri="{FF2B5EF4-FFF2-40B4-BE49-F238E27FC236}">
                <a16:creationId xmlns:a16="http://schemas.microsoft.com/office/drawing/2014/main" id="{753ABB9E-FD57-96FB-7937-D6D664C90FAD}"/>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4" name="화살표: 오각형 1103">
            <a:extLst>
              <a:ext uri="{FF2B5EF4-FFF2-40B4-BE49-F238E27FC236}">
                <a16:creationId xmlns:a16="http://schemas.microsoft.com/office/drawing/2014/main" id="{E0004C26-8E9C-FCBD-F2F9-CB6027AD40F2}"/>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5" name="화살표: 오각형 1104">
            <a:extLst>
              <a:ext uri="{FF2B5EF4-FFF2-40B4-BE49-F238E27FC236}">
                <a16:creationId xmlns:a16="http://schemas.microsoft.com/office/drawing/2014/main" id="{736690D6-EE7C-4735-E362-D8E10484F429}"/>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6" name="화살표: 오각형 1105">
            <a:extLst>
              <a:ext uri="{FF2B5EF4-FFF2-40B4-BE49-F238E27FC236}">
                <a16:creationId xmlns:a16="http://schemas.microsoft.com/office/drawing/2014/main" id="{9146744D-0934-D372-E6EF-374108285B11}"/>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7" name="화살표: 오각형 1106">
            <a:extLst>
              <a:ext uri="{FF2B5EF4-FFF2-40B4-BE49-F238E27FC236}">
                <a16:creationId xmlns:a16="http://schemas.microsoft.com/office/drawing/2014/main" id="{5DEB07EB-7CD5-9995-6A05-C12465BCEEB1}"/>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8" name="화살표: 오각형 1107">
            <a:extLst>
              <a:ext uri="{FF2B5EF4-FFF2-40B4-BE49-F238E27FC236}">
                <a16:creationId xmlns:a16="http://schemas.microsoft.com/office/drawing/2014/main" id="{2AE52C80-40B0-C81E-79BA-ABF993D21A91}"/>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9" name="직사각형 1108">
            <a:extLst>
              <a:ext uri="{FF2B5EF4-FFF2-40B4-BE49-F238E27FC236}">
                <a16:creationId xmlns:a16="http://schemas.microsoft.com/office/drawing/2014/main" id="{06071F64-D121-DF5C-8E43-59A289EC4716}"/>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1110" name="화살표: 오각형 1109">
            <a:extLst>
              <a:ext uri="{FF2B5EF4-FFF2-40B4-BE49-F238E27FC236}">
                <a16:creationId xmlns:a16="http://schemas.microsoft.com/office/drawing/2014/main" id="{32A1FE3B-4E11-76E8-ECFB-B0BAD6C879A8}"/>
              </a:ext>
            </a:extLst>
          </p:cNvPr>
          <p:cNvSpPr/>
          <p:nvPr/>
        </p:nvSpPr>
        <p:spPr>
          <a:xfrm rot="5400000">
            <a:off x="2941109"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1" name="화살표: 오각형 1110">
            <a:extLst>
              <a:ext uri="{FF2B5EF4-FFF2-40B4-BE49-F238E27FC236}">
                <a16:creationId xmlns:a16="http://schemas.microsoft.com/office/drawing/2014/main" id="{BFE3C489-4C04-CBFC-0D82-BD3AD8995AB7}"/>
              </a:ext>
            </a:extLst>
          </p:cNvPr>
          <p:cNvSpPr/>
          <p:nvPr/>
        </p:nvSpPr>
        <p:spPr>
          <a:xfrm rot="5400000">
            <a:off x="3039296"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2" name="화살표: 오각형 1111">
            <a:extLst>
              <a:ext uri="{FF2B5EF4-FFF2-40B4-BE49-F238E27FC236}">
                <a16:creationId xmlns:a16="http://schemas.microsoft.com/office/drawing/2014/main" id="{340D512B-AD88-E9B4-F417-7B4F1C5C036F}"/>
              </a:ext>
            </a:extLst>
          </p:cNvPr>
          <p:cNvSpPr/>
          <p:nvPr/>
        </p:nvSpPr>
        <p:spPr>
          <a:xfrm rot="5400000">
            <a:off x="313748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3" name="화살표: 오각형 1112">
            <a:extLst>
              <a:ext uri="{FF2B5EF4-FFF2-40B4-BE49-F238E27FC236}">
                <a16:creationId xmlns:a16="http://schemas.microsoft.com/office/drawing/2014/main" id="{E6909879-E1E2-BEFE-12AE-0088413076DA}"/>
              </a:ext>
            </a:extLst>
          </p:cNvPr>
          <p:cNvSpPr/>
          <p:nvPr/>
        </p:nvSpPr>
        <p:spPr>
          <a:xfrm rot="5400000">
            <a:off x="3235669"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4" name="화살표: 오각형 1113">
            <a:extLst>
              <a:ext uri="{FF2B5EF4-FFF2-40B4-BE49-F238E27FC236}">
                <a16:creationId xmlns:a16="http://schemas.microsoft.com/office/drawing/2014/main" id="{E18A646C-550C-B5D9-363A-63E6613F1266}"/>
              </a:ext>
            </a:extLst>
          </p:cNvPr>
          <p:cNvSpPr/>
          <p:nvPr/>
        </p:nvSpPr>
        <p:spPr>
          <a:xfrm rot="5400000">
            <a:off x="348629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5" name="화살표: 오각형 1114">
            <a:extLst>
              <a:ext uri="{FF2B5EF4-FFF2-40B4-BE49-F238E27FC236}">
                <a16:creationId xmlns:a16="http://schemas.microsoft.com/office/drawing/2014/main" id="{DE979B38-9DE9-68A2-A10E-5BCAB594D7BE}"/>
              </a:ext>
            </a:extLst>
          </p:cNvPr>
          <p:cNvSpPr/>
          <p:nvPr/>
        </p:nvSpPr>
        <p:spPr>
          <a:xfrm rot="5400000">
            <a:off x="3584480"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6" name="화살표: 오각형 1115">
            <a:extLst>
              <a:ext uri="{FF2B5EF4-FFF2-40B4-BE49-F238E27FC236}">
                <a16:creationId xmlns:a16="http://schemas.microsoft.com/office/drawing/2014/main" id="{756A61A2-9D15-84E2-7F1F-BD7C7896DB6D}"/>
              </a:ext>
            </a:extLst>
          </p:cNvPr>
          <p:cNvSpPr/>
          <p:nvPr/>
        </p:nvSpPr>
        <p:spPr>
          <a:xfrm rot="5400000">
            <a:off x="3682667"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7" name="화살표: 오각형 1116">
            <a:extLst>
              <a:ext uri="{FF2B5EF4-FFF2-40B4-BE49-F238E27FC236}">
                <a16:creationId xmlns:a16="http://schemas.microsoft.com/office/drawing/2014/main" id="{92719E82-6C55-758C-F907-843DA421945A}"/>
              </a:ext>
            </a:extLst>
          </p:cNvPr>
          <p:cNvSpPr/>
          <p:nvPr/>
        </p:nvSpPr>
        <p:spPr>
          <a:xfrm rot="5400000">
            <a:off x="3780853"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8" name="폭발: 14pt 1117">
            <a:extLst>
              <a:ext uri="{FF2B5EF4-FFF2-40B4-BE49-F238E27FC236}">
                <a16:creationId xmlns:a16="http://schemas.microsoft.com/office/drawing/2014/main" id="{8E9B6995-36CF-9AAB-4905-F5D291061028}"/>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9" name="사각형: 둥근 모서리 1118">
            <a:extLst>
              <a:ext uri="{FF2B5EF4-FFF2-40B4-BE49-F238E27FC236}">
                <a16:creationId xmlns:a16="http://schemas.microsoft.com/office/drawing/2014/main" id="{FA1420CB-E23B-4304-C967-018AAABB64AE}"/>
              </a:ext>
            </a:extLst>
          </p:cNvPr>
          <p:cNvSpPr/>
          <p:nvPr/>
        </p:nvSpPr>
        <p:spPr>
          <a:xfrm>
            <a:off x="516255" y="3939410"/>
            <a:ext cx="337298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0" name="TextBox 1119">
            <a:extLst>
              <a:ext uri="{FF2B5EF4-FFF2-40B4-BE49-F238E27FC236}">
                <a16:creationId xmlns:a16="http://schemas.microsoft.com/office/drawing/2014/main" id="{EA555289-AAB8-67DA-F2DC-075BA2B7967E}"/>
              </a:ext>
            </a:extLst>
          </p:cNvPr>
          <p:cNvSpPr txBox="1"/>
          <p:nvPr/>
        </p:nvSpPr>
        <p:spPr>
          <a:xfrm>
            <a:off x="734994" y="4665422"/>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1121" name="TextBox 1120">
            <a:extLst>
              <a:ext uri="{FF2B5EF4-FFF2-40B4-BE49-F238E27FC236}">
                <a16:creationId xmlns:a16="http://schemas.microsoft.com/office/drawing/2014/main" id="{BB8DFC4F-0E5C-D0B6-90DA-EB6F038EFC3E}"/>
              </a:ext>
            </a:extLst>
          </p:cNvPr>
          <p:cNvSpPr txBox="1"/>
          <p:nvPr/>
        </p:nvSpPr>
        <p:spPr>
          <a:xfrm>
            <a:off x="47179" y="5433536"/>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 error</a:t>
            </a:r>
            <a:endParaRPr lang="ko-KR" altLang="en-US" sz="1200" dirty="0">
              <a:latin typeface="Arial" panose="020B0604020202020204" pitchFamily="34" charset="0"/>
              <a:cs typeface="Arial" panose="020B0604020202020204" pitchFamily="34" charset="0"/>
            </a:endParaRPr>
          </a:p>
        </p:txBody>
      </p:sp>
      <p:sp>
        <p:nvSpPr>
          <p:cNvPr id="1122" name="TextBox 1121">
            <a:extLst>
              <a:ext uri="{FF2B5EF4-FFF2-40B4-BE49-F238E27FC236}">
                <a16:creationId xmlns:a16="http://schemas.microsoft.com/office/drawing/2014/main" id="{0133A23E-1620-B77F-291A-A5453BDF3946}"/>
              </a:ext>
            </a:extLst>
          </p:cNvPr>
          <p:cNvSpPr txBox="1"/>
          <p:nvPr/>
        </p:nvSpPr>
        <p:spPr>
          <a:xfrm>
            <a:off x="2933689" y="5433537"/>
            <a:ext cx="95555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Chip error</a:t>
            </a:r>
            <a:endParaRPr lang="ko-KR" altLang="en-US" sz="1200" dirty="0">
              <a:latin typeface="Arial" panose="020B0604020202020204" pitchFamily="34" charset="0"/>
              <a:cs typeface="Arial" panose="020B0604020202020204" pitchFamily="34" charset="0"/>
            </a:endParaRPr>
          </a:p>
        </p:txBody>
      </p:sp>
      <p:cxnSp>
        <p:nvCxnSpPr>
          <p:cNvPr id="1123" name="직선 연결선 1122">
            <a:extLst>
              <a:ext uri="{FF2B5EF4-FFF2-40B4-BE49-F238E27FC236}">
                <a16:creationId xmlns:a16="http://schemas.microsoft.com/office/drawing/2014/main" id="{8C97975E-0E8A-2955-C82A-90DC4A23612B}"/>
              </a:ext>
            </a:extLst>
          </p:cNvPr>
          <p:cNvCxnSpPr>
            <a:cxnSpLocks/>
          </p:cNvCxnSpPr>
          <p:nvPr/>
        </p:nvCxnSpPr>
        <p:spPr>
          <a:xfrm flipH="1">
            <a:off x="2989931"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4" name="직선 연결선 1123">
            <a:extLst>
              <a:ext uri="{FF2B5EF4-FFF2-40B4-BE49-F238E27FC236}">
                <a16:creationId xmlns:a16="http://schemas.microsoft.com/office/drawing/2014/main" id="{C20686CC-E449-E151-623F-1664C648DFD9}"/>
              </a:ext>
            </a:extLst>
          </p:cNvPr>
          <p:cNvCxnSpPr>
            <a:cxnSpLocks/>
          </p:cNvCxnSpPr>
          <p:nvPr/>
        </p:nvCxnSpPr>
        <p:spPr>
          <a:xfrm flipH="1">
            <a:off x="308642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5" name="직선 연결선 1124">
            <a:extLst>
              <a:ext uri="{FF2B5EF4-FFF2-40B4-BE49-F238E27FC236}">
                <a16:creationId xmlns:a16="http://schemas.microsoft.com/office/drawing/2014/main" id="{D84B467C-A0D7-F091-56D4-370D01E5990C}"/>
              </a:ext>
            </a:extLst>
          </p:cNvPr>
          <p:cNvCxnSpPr>
            <a:cxnSpLocks/>
          </p:cNvCxnSpPr>
          <p:nvPr/>
        </p:nvCxnSpPr>
        <p:spPr>
          <a:xfrm flipH="1">
            <a:off x="3185460"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6" name="직선 연결선 1125">
            <a:extLst>
              <a:ext uri="{FF2B5EF4-FFF2-40B4-BE49-F238E27FC236}">
                <a16:creationId xmlns:a16="http://schemas.microsoft.com/office/drawing/2014/main" id="{BC40BC7E-E1CF-94C5-FD97-489F77521997}"/>
              </a:ext>
            </a:extLst>
          </p:cNvPr>
          <p:cNvCxnSpPr>
            <a:cxnSpLocks/>
          </p:cNvCxnSpPr>
          <p:nvPr/>
        </p:nvCxnSpPr>
        <p:spPr>
          <a:xfrm flipH="1">
            <a:off x="328687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7" name="직선 연결선 1126">
            <a:extLst>
              <a:ext uri="{FF2B5EF4-FFF2-40B4-BE49-F238E27FC236}">
                <a16:creationId xmlns:a16="http://schemas.microsoft.com/office/drawing/2014/main" id="{CEE2FF8A-597B-E37A-FBC2-34895545E244}"/>
              </a:ext>
            </a:extLst>
          </p:cNvPr>
          <p:cNvCxnSpPr>
            <a:cxnSpLocks/>
          </p:cNvCxnSpPr>
          <p:nvPr/>
        </p:nvCxnSpPr>
        <p:spPr>
          <a:xfrm flipH="1">
            <a:off x="3537778"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8" name="직선 연결선 1127">
            <a:extLst>
              <a:ext uri="{FF2B5EF4-FFF2-40B4-BE49-F238E27FC236}">
                <a16:creationId xmlns:a16="http://schemas.microsoft.com/office/drawing/2014/main" id="{81A51D86-905E-AE56-91D5-A8959D065BD0}"/>
              </a:ext>
            </a:extLst>
          </p:cNvPr>
          <p:cNvCxnSpPr>
            <a:cxnSpLocks/>
          </p:cNvCxnSpPr>
          <p:nvPr/>
        </p:nvCxnSpPr>
        <p:spPr>
          <a:xfrm flipH="1">
            <a:off x="363426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9" name="직선 연결선 1128">
            <a:extLst>
              <a:ext uri="{FF2B5EF4-FFF2-40B4-BE49-F238E27FC236}">
                <a16:creationId xmlns:a16="http://schemas.microsoft.com/office/drawing/2014/main" id="{DB2F4DFA-13A9-EDE2-78A6-FA77F9902B9F}"/>
              </a:ext>
            </a:extLst>
          </p:cNvPr>
          <p:cNvCxnSpPr>
            <a:cxnSpLocks/>
          </p:cNvCxnSpPr>
          <p:nvPr/>
        </p:nvCxnSpPr>
        <p:spPr>
          <a:xfrm flipH="1">
            <a:off x="3733307"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0" name="직선 연결선 1129">
            <a:extLst>
              <a:ext uri="{FF2B5EF4-FFF2-40B4-BE49-F238E27FC236}">
                <a16:creationId xmlns:a16="http://schemas.microsoft.com/office/drawing/2014/main" id="{214095B3-DBA9-63C9-8CC4-2C3EA9845E96}"/>
              </a:ext>
            </a:extLst>
          </p:cNvPr>
          <p:cNvCxnSpPr>
            <a:cxnSpLocks/>
          </p:cNvCxnSpPr>
          <p:nvPr/>
        </p:nvCxnSpPr>
        <p:spPr>
          <a:xfrm flipH="1">
            <a:off x="383471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31" name="화살표: 오른쪽으로 구부러짐 1130">
            <a:extLst>
              <a:ext uri="{FF2B5EF4-FFF2-40B4-BE49-F238E27FC236}">
                <a16:creationId xmlns:a16="http://schemas.microsoft.com/office/drawing/2014/main" id="{24E51708-5965-517A-40EB-BA940E2DBAAD}"/>
              </a:ext>
            </a:extLst>
          </p:cNvPr>
          <p:cNvSpPr/>
          <p:nvPr/>
        </p:nvSpPr>
        <p:spPr>
          <a:xfrm rot="2450510">
            <a:off x="647840" y="3192725"/>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132" name="직선 연결선 1131">
            <a:extLst>
              <a:ext uri="{FF2B5EF4-FFF2-40B4-BE49-F238E27FC236}">
                <a16:creationId xmlns:a16="http://schemas.microsoft.com/office/drawing/2014/main" id="{9826FEBA-21EB-6CA5-8194-1377F15EFC3A}"/>
              </a:ext>
            </a:extLst>
          </p:cNvPr>
          <p:cNvCxnSpPr>
            <a:cxnSpLocks/>
          </p:cNvCxnSpPr>
          <p:nvPr/>
        </p:nvCxnSpPr>
        <p:spPr>
          <a:xfrm flipH="1">
            <a:off x="671076" y="379487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33" name="TextBox 1132">
            <a:extLst>
              <a:ext uri="{FF2B5EF4-FFF2-40B4-BE49-F238E27FC236}">
                <a16:creationId xmlns:a16="http://schemas.microsoft.com/office/drawing/2014/main" id="{9A9FEB48-E7D7-E159-F7CC-222E6702F15A}"/>
              </a:ext>
            </a:extLst>
          </p:cNvPr>
          <p:cNvSpPr txBox="1"/>
          <p:nvPr/>
        </p:nvSpPr>
        <p:spPr>
          <a:xfrm>
            <a:off x="843119" y="4175832"/>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grpSp>
        <p:nvGrpSpPr>
          <p:cNvPr id="1134" name="그룹 1133">
            <a:extLst>
              <a:ext uri="{FF2B5EF4-FFF2-40B4-BE49-F238E27FC236}">
                <a16:creationId xmlns:a16="http://schemas.microsoft.com/office/drawing/2014/main" id="{D4368EAD-BF6B-DB1D-ECF0-C98E638F5D7A}"/>
              </a:ext>
            </a:extLst>
          </p:cNvPr>
          <p:cNvGrpSpPr/>
          <p:nvPr/>
        </p:nvGrpSpPr>
        <p:grpSpPr>
          <a:xfrm>
            <a:off x="627515" y="3937678"/>
            <a:ext cx="80673" cy="1507608"/>
            <a:chOff x="627515" y="3937678"/>
            <a:chExt cx="80673" cy="1507608"/>
          </a:xfrm>
        </p:grpSpPr>
        <p:cxnSp>
          <p:nvCxnSpPr>
            <p:cNvPr id="1135" name="직선 연결선 1134">
              <a:extLst>
                <a:ext uri="{FF2B5EF4-FFF2-40B4-BE49-F238E27FC236}">
                  <a16:creationId xmlns:a16="http://schemas.microsoft.com/office/drawing/2014/main" id="{122784E2-E98D-A1C2-6A93-FB7A8F351536}"/>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6" name="직선 연결선 1135">
              <a:extLst>
                <a:ext uri="{FF2B5EF4-FFF2-40B4-BE49-F238E27FC236}">
                  <a16:creationId xmlns:a16="http://schemas.microsoft.com/office/drawing/2014/main" id="{21756EC1-3AFD-C429-B7F8-39B73BF6FEEB}"/>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7" name="직선 연결선 1136">
              <a:extLst>
                <a:ext uri="{FF2B5EF4-FFF2-40B4-BE49-F238E27FC236}">
                  <a16:creationId xmlns:a16="http://schemas.microsoft.com/office/drawing/2014/main" id="{AE49C4F1-FE0D-D939-9124-CC65C9F60B57}"/>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8" name="직선 연결선 1137">
              <a:extLst>
                <a:ext uri="{FF2B5EF4-FFF2-40B4-BE49-F238E27FC236}">
                  <a16:creationId xmlns:a16="http://schemas.microsoft.com/office/drawing/2014/main" id="{16524023-F0D3-1645-DE86-486D23882DD1}"/>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9" name="직선 연결선 1138">
              <a:extLst>
                <a:ext uri="{FF2B5EF4-FFF2-40B4-BE49-F238E27FC236}">
                  <a16:creationId xmlns:a16="http://schemas.microsoft.com/office/drawing/2014/main" id="{AD1AA2FB-0621-A7AC-2F90-2DEB756685A7}"/>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0" name="직선 연결선 1139">
              <a:extLst>
                <a:ext uri="{FF2B5EF4-FFF2-40B4-BE49-F238E27FC236}">
                  <a16:creationId xmlns:a16="http://schemas.microsoft.com/office/drawing/2014/main" id="{E133F28B-1853-364A-46F8-B358F7CAE53E}"/>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1" name="직선 연결선 1140">
              <a:extLst>
                <a:ext uri="{FF2B5EF4-FFF2-40B4-BE49-F238E27FC236}">
                  <a16:creationId xmlns:a16="http://schemas.microsoft.com/office/drawing/2014/main" id="{4F132C4F-F41C-8484-102E-F86EA0D4ABA2}"/>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2" name="직선 연결선 1141">
              <a:extLst>
                <a:ext uri="{FF2B5EF4-FFF2-40B4-BE49-F238E27FC236}">
                  <a16:creationId xmlns:a16="http://schemas.microsoft.com/office/drawing/2014/main" id="{131E834E-BF2E-B36D-4978-E758A62E78D1}"/>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3" name="직선 연결선 1142">
              <a:extLst>
                <a:ext uri="{FF2B5EF4-FFF2-40B4-BE49-F238E27FC236}">
                  <a16:creationId xmlns:a16="http://schemas.microsoft.com/office/drawing/2014/main" id="{DF65C7E9-C8F3-96E9-6CB4-F4E8F6D3B1A8}"/>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4" name="직선 연결선 1143">
              <a:extLst>
                <a:ext uri="{FF2B5EF4-FFF2-40B4-BE49-F238E27FC236}">
                  <a16:creationId xmlns:a16="http://schemas.microsoft.com/office/drawing/2014/main" id="{B8F5500F-6F25-4FF9-8190-3FCF601B6CD2}"/>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5" name="직선 연결선 1144">
              <a:extLst>
                <a:ext uri="{FF2B5EF4-FFF2-40B4-BE49-F238E27FC236}">
                  <a16:creationId xmlns:a16="http://schemas.microsoft.com/office/drawing/2014/main" id="{97281B3E-81D0-957A-E0CA-06C7E20DFE09}"/>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6" name="직선 연결선 1145">
              <a:extLst>
                <a:ext uri="{FF2B5EF4-FFF2-40B4-BE49-F238E27FC236}">
                  <a16:creationId xmlns:a16="http://schemas.microsoft.com/office/drawing/2014/main" id="{11395080-657C-C975-1FC5-00003589B553}"/>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7" name="직선 연결선 1146">
              <a:extLst>
                <a:ext uri="{FF2B5EF4-FFF2-40B4-BE49-F238E27FC236}">
                  <a16:creationId xmlns:a16="http://schemas.microsoft.com/office/drawing/2014/main" id="{CB2D14F7-1E9C-9CCB-35FF-CB35E627CFED}"/>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8" name="직선 연결선 1147">
              <a:extLst>
                <a:ext uri="{FF2B5EF4-FFF2-40B4-BE49-F238E27FC236}">
                  <a16:creationId xmlns:a16="http://schemas.microsoft.com/office/drawing/2014/main" id="{AD920BA0-799A-67FB-D327-5120BDDABAAF}"/>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9" name="직선 연결선 1148">
              <a:extLst>
                <a:ext uri="{FF2B5EF4-FFF2-40B4-BE49-F238E27FC236}">
                  <a16:creationId xmlns:a16="http://schemas.microsoft.com/office/drawing/2014/main" id="{2BB698BF-3DDA-F8E5-726A-27BB64FA42EA}"/>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0" name="직선 연결선 1149">
              <a:extLst>
                <a:ext uri="{FF2B5EF4-FFF2-40B4-BE49-F238E27FC236}">
                  <a16:creationId xmlns:a16="http://schemas.microsoft.com/office/drawing/2014/main" id="{635405C2-C3AB-4D0C-1640-C7F9AB39BC3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1" name="직선 연결선 1150">
              <a:extLst>
                <a:ext uri="{FF2B5EF4-FFF2-40B4-BE49-F238E27FC236}">
                  <a16:creationId xmlns:a16="http://schemas.microsoft.com/office/drawing/2014/main" id="{25196710-3D78-49A1-A238-8FEFAFD9DBD9}"/>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2" name="직선 연결선 1151">
              <a:extLst>
                <a:ext uri="{FF2B5EF4-FFF2-40B4-BE49-F238E27FC236}">
                  <a16:creationId xmlns:a16="http://schemas.microsoft.com/office/drawing/2014/main" id="{A2C4B620-2E60-19D6-E0C4-32906A4B139D}"/>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3" name="직선 연결선 1152">
              <a:extLst>
                <a:ext uri="{FF2B5EF4-FFF2-40B4-BE49-F238E27FC236}">
                  <a16:creationId xmlns:a16="http://schemas.microsoft.com/office/drawing/2014/main" id="{27E62C2A-796F-FE28-4FB7-948AF5803CFC}"/>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4" name="직선 연결선 1153">
              <a:extLst>
                <a:ext uri="{FF2B5EF4-FFF2-40B4-BE49-F238E27FC236}">
                  <a16:creationId xmlns:a16="http://schemas.microsoft.com/office/drawing/2014/main" id="{993ACACF-A9FC-9498-C4BF-CBFD526D771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5" name="직선 연결선 1154">
              <a:extLst>
                <a:ext uri="{FF2B5EF4-FFF2-40B4-BE49-F238E27FC236}">
                  <a16:creationId xmlns:a16="http://schemas.microsoft.com/office/drawing/2014/main" id="{39A4CF82-F699-1433-FC52-0726F2D1E1BE}"/>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56" name="사각형: 둥근 모서리 1155">
              <a:extLst>
                <a:ext uri="{FF2B5EF4-FFF2-40B4-BE49-F238E27FC236}">
                  <a16:creationId xmlns:a16="http://schemas.microsoft.com/office/drawing/2014/main" id="{85708BCA-EEFC-D7BC-EF23-6795DC830C50}"/>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57" name="오른쪽 중괄호 1156">
            <a:extLst>
              <a:ext uri="{FF2B5EF4-FFF2-40B4-BE49-F238E27FC236}">
                <a16:creationId xmlns:a16="http://schemas.microsoft.com/office/drawing/2014/main" id="{97211591-3C4A-E384-840D-F76215A3B865}"/>
              </a:ext>
            </a:extLst>
          </p:cNvPr>
          <p:cNvSpPr/>
          <p:nvPr/>
        </p:nvSpPr>
        <p:spPr>
          <a:xfrm>
            <a:off x="747416" y="3977722"/>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58" name="오른쪽 중괄호 1157">
            <a:extLst>
              <a:ext uri="{FF2B5EF4-FFF2-40B4-BE49-F238E27FC236}">
                <a16:creationId xmlns:a16="http://schemas.microsoft.com/office/drawing/2014/main" id="{21EEEBD6-8F49-AF0C-BBFA-0E4D9E64E0E4}"/>
              </a:ext>
            </a:extLst>
          </p:cNvPr>
          <p:cNvSpPr/>
          <p:nvPr/>
        </p:nvSpPr>
        <p:spPr>
          <a:xfrm rot="10800000">
            <a:off x="2834422" y="3972984"/>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159" name="직선 연결선 1158">
            <a:extLst>
              <a:ext uri="{FF2B5EF4-FFF2-40B4-BE49-F238E27FC236}">
                <a16:creationId xmlns:a16="http://schemas.microsoft.com/office/drawing/2014/main" id="{7B42B7E4-8C81-D2F1-B957-6697007433E7}"/>
              </a:ext>
            </a:extLst>
          </p:cNvPr>
          <p:cNvCxnSpPr>
            <a:cxnSpLocks/>
            <a:stCxn id="1157" idx="1"/>
          </p:cNvCxnSpPr>
          <p:nvPr/>
        </p:nvCxnSpPr>
        <p:spPr>
          <a:xfrm flipV="1">
            <a:off x="845602" y="4311152"/>
            <a:ext cx="173947" cy="385687"/>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160" name="직선 연결선 1159">
            <a:extLst>
              <a:ext uri="{FF2B5EF4-FFF2-40B4-BE49-F238E27FC236}">
                <a16:creationId xmlns:a16="http://schemas.microsoft.com/office/drawing/2014/main" id="{0ECCE316-D1B1-5A06-C544-F94128DD9ACE}"/>
              </a:ext>
            </a:extLst>
          </p:cNvPr>
          <p:cNvCxnSpPr>
            <a:cxnSpLocks/>
          </p:cNvCxnSpPr>
          <p:nvPr/>
        </p:nvCxnSpPr>
        <p:spPr>
          <a:xfrm>
            <a:off x="1014961" y="4318201"/>
            <a:ext cx="23660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161" name="직선 연결선 1160">
            <a:extLst>
              <a:ext uri="{FF2B5EF4-FFF2-40B4-BE49-F238E27FC236}">
                <a16:creationId xmlns:a16="http://schemas.microsoft.com/office/drawing/2014/main" id="{3D7084EC-704E-66E1-3FC4-4975E4DC955C}"/>
              </a:ext>
            </a:extLst>
          </p:cNvPr>
          <p:cNvCxnSpPr>
            <a:cxnSpLocks/>
          </p:cNvCxnSpPr>
          <p:nvPr/>
        </p:nvCxnSpPr>
        <p:spPr>
          <a:xfrm>
            <a:off x="1866038" y="4330558"/>
            <a:ext cx="63113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162" name="직선 연결선 1161">
            <a:extLst>
              <a:ext uri="{FF2B5EF4-FFF2-40B4-BE49-F238E27FC236}">
                <a16:creationId xmlns:a16="http://schemas.microsoft.com/office/drawing/2014/main" id="{5BA192A2-FAA2-5540-A277-C7BD52CB19A1}"/>
              </a:ext>
            </a:extLst>
          </p:cNvPr>
          <p:cNvCxnSpPr>
            <a:cxnSpLocks/>
            <a:stCxn id="1158" idx="1"/>
          </p:cNvCxnSpPr>
          <p:nvPr/>
        </p:nvCxnSpPr>
        <p:spPr>
          <a:xfrm flipH="1" flipV="1">
            <a:off x="2497170" y="4325277"/>
            <a:ext cx="337252" cy="366823"/>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163" name="직선 연결선 1162">
            <a:extLst>
              <a:ext uri="{FF2B5EF4-FFF2-40B4-BE49-F238E27FC236}">
                <a16:creationId xmlns:a16="http://schemas.microsoft.com/office/drawing/2014/main" id="{D5411910-CB7D-3FDA-6176-F738D9E4B64E}"/>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64" name="직선 연결선 1163">
            <a:extLst>
              <a:ext uri="{FF2B5EF4-FFF2-40B4-BE49-F238E27FC236}">
                <a16:creationId xmlns:a16="http://schemas.microsoft.com/office/drawing/2014/main" id="{16E2A5DB-4B6C-B1E0-813B-4432750AD2FF}"/>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66" name="직선 연결선 1165">
            <a:extLst>
              <a:ext uri="{FF2B5EF4-FFF2-40B4-BE49-F238E27FC236}">
                <a16:creationId xmlns:a16="http://schemas.microsoft.com/office/drawing/2014/main" id="{45C96767-0608-3E01-3FD3-238E30E27EE4}"/>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167" name="직선 연결선 1166">
            <a:extLst>
              <a:ext uri="{FF2B5EF4-FFF2-40B4-BE49-F238E27FC236}">
                <a16:creationId xmlns:a16="http://schemas.microsoft.com/office/drawing/2014/main" id="{A06FF883-EA08-88E2-3D5C-84E7075CE763}"/>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169" name="폭발: 14pt 1168">
            <a:extLst>
              <a:ext uri="{FF2B5EF4-FFF2-40B4-BE49-F238E27FC236}">
                <a16:creationId xmlns:a16="http://schemas.microsoft.com/office/drawing/2014/main" id="{CDA71BEF-D708-B1A7-40D0-6F2C28E8D882}"/>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70" name="그룹 1169">
            <a:extLst>
              <a:ext uri="{FF2B5EF4-FFF2-40B4-BE49-F238E27FC236}">
                <a16:creationId xmlns:a16="http://schemas.microsoft.com/office/drawing/2014/main" id="{8A344661-C415-006B-7008-A1EA76825060}"/>
              </a:ext>
            </a:extLst>
          </p:cNvPr>
          <p:cNvGrpSpPr/>
          <p:nvPr/>
        </p:nvGrpSpPr>
        <p:grpSpPr>
          <a:xfrm>
            <a:off x="2951435" y="3940296"/>
            <a:ext cx="80673" cy="1507608"/>
            <a:chOff x="627515" y="3937678"/>
            <a:chExt cx="80673" cy="1507608"/>
          </a:xfrm>
        </p:grpSpPr>
        <p:cxnSp>
          <p:nvCxnSpPr>
            <p:cNvPr id="1171" name="직선 연결선 1170">
              <a:extLst>
                <a:ext uri="{FF2B5EF4-FFF2-40B4-BE49-F238E27FC236}">
                  <a16:creationId xmlns:a16="http://schemas.microsoft.com/office/drawing/2014/main" id="{CB92CF18-F852-C3AE-D775-3630F2CEA5D5}"/>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2" name="직선 연결선 1171">
              <a:extLst>
                <a:ext uri="{FF2B5EF4-FFF2-40B4-BE49-F238E27FC236}">
                  <a16:creationId xmlns:a16="http://schemas.microsoft.com/office/drawing/2014/main" id="{D6475CC4-35A0-86EF-F726-FC02BF869077}"/>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3" name="직선 연결선 1172">
              <a:extLst>
                <a:ext uri="{FF2B5EF4-FFF2-40B4-BE49-F238E27FC236}">
                  <a16:creationId xmlns:a16="http://schemas.microsoft.com/office/drawing/2014/main" id="{9D6E4513-0B14-4FBB-4E05-7D34804DCB4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4" name="직선 연결선 1173">
              <a:extLst>
                <a:ext uri="{FF2B5EF4-FFF2-40B4-BE49-F238E27FC236}">
                  <a16:creationId xmlns:a16="http://schemas.microsoft.com/office/drawing/2014/main" id="{DC1F8699-5C40-DDC8-1387-38C8498D6CC3}"/>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5" name="직선 연결선 1174">
              <a:extLst>
                <a:ext uri="{FF2B5EF4-FFF2-40B4-BE49-F238E27FC236}">
                  <a16:creationId xmlns:a16="http://schemas.microsoft.com/office/drawing/2014/main" id="{9CFCE5D9-7D35-CDC3-945D-7788191F0CC2}"/>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6" name="직선 연결선 1175">
              <a:extLst>
                <a:ext uri="{FF2B5EF4-FFF2-40B4-BE49-F238E27FC236}">
                  <a16:creationId xmlns:a16="http://schemas.microsoft.com/office/drawing/2014/main" id="{55FA70F3-1AB3-4BBB-5A7E-C0C89C8162B3}"/>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7" name="직선 연결선 1176">
              <a:extLst>
                <a:ext uri="{FF2B5EF4-FFF2-40B4-BE49-F238E27FC236}">
                  <a16:creationId xmlns:a16="http://schemas.microsoft.com/office/drawing/2014/main" id="{FA6DA75F-6EB3-7A49-72DD-21F168A1AB7B}"/>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8" name="직선 연결선 1177">
              <a:extLst>
                <a:ext uri="{FF2B5EF4-FFF2-40B4-BE49-F238E27FC236}">
                  <a16:creationId xmlns:a16="http://schemas.microsoft.com/office/drawing/2014/main" id="{58FC297C-7443-4FAB-5D95-120AC335F346}"/>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9" name="직선 연결선 1178">
              <a:extLst>
                <a:ext uri="{FF2B5EF4-FFF2-40B4-BE49-F238E27FC236}">
                  <a16:creationId xmlns:a16="http://schemas.microsoft.com/office/drawing/2014/main" id="{F92A39EF-EF6D-DAD4-FE54-F4650D278B09}"/>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0" name="직선 연결선 1179">
              <a:extLst>
                <a:ext uri="{FF2B5EF4-FFF2-40B4-BE49-F238E27FC236}">
                  <a16:creationId xmlns:a16="http://schemas.microsoft.com/office/drawing/2014/main" id="{4CE3A2CD-608A-514E-2BF9-AD4A1BC0D97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1" name="직선 연결선 1180">
              <a:extLst>
                <a:ext uri="{FF2B5EF4-FFF2-40B4-BE49-F238E27FC236}">
                  <a16:creationId xmlns:a16="http://schemas.microsoft.com/office/drawing/2014/main" id="{3977FD05-A51A-94BC-9189-B023587201E7}"/>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2" name="직선 연결선 1181">
              <a:extLst>
                <a:ext uri="{FF2B5EF4-FFF2-40B4-BE49-F238E27FC236}">
                  <a16:creationId xmlns:a16="http://schemas.microsoft.com/office/drawing/2014/main" id="{D75CAF3C-95C3-19BF-2732-F8E454DBDD1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3" name="직선 연결선 1182">
              <a:extLst>
                <a:ext uri="{FF2B5EF4-FFF2-40B4-BE49-F238E27FC236}">
                  <a16:creationId xmlns:a16="http://schemas.microsoft.com/office/drawing/2014/main" id="{65796DCA-82D5-DC3A-5E5E-B4FF8F68963C}"/>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4" name="직선 연결선 1183">
              <a:extLst>
                <a:ext uri="{FF2B5EF4-FFF2-40B4-BE49-F238E27FC236}">
                  <a16:creationId xmlns:a16="http://schemas.microsoft.com/office/drawing/2014/main" id="{7E6193F7-4727-83EE-5712-65D47DBF618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5" name="직선 연결선 1184">
              <a:extLst>
                <a:ext uri="{FF2B5EF4-FFF2-40B4-BE49-F238E27FC236}">
                  <a16:creationId xmlns:a16="http://schemas.microsoft.com/office/drawing/2014/main" id="{E1D429B6-071F-2E25-E0A6-A148409968B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6" name="직선 연결선 1185">
              <a:extLst>
                <a:ext uri="{FF2B5EF4-FFF2-40B4-BE49-F238E27FC236}">
                  <a16:creationId xmlns:a16="http://schemas.microsoft.com/office/drawing/2014/main" id="{1A07360D-5C03-37E0-69B7-C58D124BE4FF}"/>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7" name="직선 연결선 1186">
              <a:extLst>
                <a:ext uri="{FF2B5EF4-FFF2-40B4-BE49-F238E27FC236}">
                  <a16:creationId xmlns:a16="http://schemas.microsoft.com/office/drawing/2014/main" id="{F1D237F9-36A3-C53D-6CDD-866D6F527984}"/>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8" name="직선 연결선 1187">
              <a:extLst>
                <a:ext uri="{FF2B5EF4-FFF2-40B4-BE49-F238E27FC236}">
                  <a16:creationId xmlns:a16="http://schemas.microsoft.com/office/drawing/2014/main" id="{BCD95B06-2D9B-4D66-09FA-D1A11EA54566}"/>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9" name="직선 연결선 1188">
              <a:extLst>
                <a:ext uri="{FF2B5EF4-FFF2-40B4-BE49-F238E27FC236}">
                  <a16:creationId xmlns:a16="http://schemas.microsoft.com/office/drawing/2014/main" id="{81364795-D701-C735-9820-442B4C50FD6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0" name="직선 연결선 1189">
              <a:extLst>
                <a:ext uri="{FF2B5EF4-FFF2-40B4-BE49-F238E27FC236}">
                  <a16:creationId xmlns:a16="http://schemas.microsoft.com/office/drawing/2014/main" id="{AB9048ED-0169-30A3-A6DD-9240A179AB39}"/>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1" name="직선 연결선 1190">
              <a:extLst>
                <a:ext uri="{FF2B5EF4-FFF2-40B4-BE49-F238E27FC236}">
                  <a16:creationId xmlns:a16="http://schemas.microsoft.com/office/drawing/2014/main" id="{37658760-433A-F1D3-B473-B0898129FE91}"/>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92" name="사각형: 둥근 모서리 1191">
              <a:extLst>
                <a:ext uri="{FF2B5EF4-FFF2-40B4-BE49-F238E27FC236}">
                  <a16:creationId xmlns:a16="http://schemas.microsoft.com/office/drawing/2014/main" id="{D96EB2C5-CC64-5AC4-C19D-32382AA9EF13}"/>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93" name="그룹 1192">
            <a:extLst>
              <a:ext uri="{FF2B5EF4-FFF2-40B4-BE49-F238E27FC236}">
                <a16:creationId xmlns:a16="http://schemas.microsoft.com/office/drawing/2014/main" id="{DFA3E39C-D347-1012-956F-393DDB4F080C}"/>
              </a:ext>
            </a:extLst>
          </p:cNvPr>
          <p:cNvGrpSpPr/>
          <p:nvPr/>
        </p:nvGrpSpPr>
        <p:grpSpPr>
          <a:xfrm>
            <a:off x="3048661" y="3940296"/>
            <a:ext cx="80673" cy="1507608"/>
            <a:chOff x="627515" y="3937678"/>
            <a:chExt cx="80673" cy="1507608"/>
          </a:xfrm>
        </p:grpSpPr>
        <p:cxnSp>
          <p:nvCxnSpPr>
            <p:cNvPr id="1194" name="직선 연결선 1193">
              <a:extLst>
                <a:ext uri="{FF2B5EF4-FFF2-40B4-BE49-F238E27FC236}">
                  <a16:creationId xmlns:a16="http://schemas.microsoft.com/office/drawing/2014/main" id="{0AE38836-B9E8-95EF-CB6F-5056A357C950}"/>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5" name="직선 연결선 1194">
              <a:extLst>
                <a:ext uri="{FF2B5EF4-FFF2-40B4-BE49-F238E27FC236}">
                  <a16:creationId xmlns:a16="http://schemas.microsoft.com/office/drawing/2014/main" id="{2AC4148A-4349-7A74-21C1-23B03178C7E6}"/>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6" name="직선 연결선 1195">
              <a:extLst>
                <a:ext uri="{FF2B5EF4-FFF2-40B4-BE49-F238E27FC236}">
                  <a16:creationId xmlns:a16="http://schemas.microsoft.com/office/drawing/2014/main" id="{EDDC1E2B-E24E-680B-4BB5-476D7D39438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7" name="직선 연결선 1196">
              <a:extLst>
                <a:ext uri="{FF2B5EF4-FFF2-40B4-BE49-F238E27FC236}">
                  <a16:creationId xmlns:a16="http://schemas.microsoft.com/office/drawing/2014/main" id="{AC146158-5802-9C1F-1CEE-09808371A248}"/>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8" name="직선 연결선 1197">
              <a:extLst>
                <a:ext uri="{FF2B5EF4-FFF2-40B4-BE49-F238E27FC236}">
                  <a16:creationId xmlns:a16="http://schemas.microsoft.com/office/drawing/2014/main" id="{D5C97D5D-9686-CEA9-E8BD-2B29F14682EE}"/>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9" name="직선 연결선 1198">
              <a:extLst>
                <a:ext uri="{FF2B5EF4-FFF2-40B4-BE49-F238E27FC236}">
                  <a16:creationId xmlns:a16="http://schemas.microsoft.com/office/drawing/2014/main" id="{A1582318-FDD5-E7B7-4728-ECEE3347A047}"/>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0" name="직선 연결선 1199">
              <a:extLst>
                <a:ext uri="{FF2B5EF4-FFF2-40B4-BE49-F238E27FC236}">
                  <a16:creationId xmlns:a16="http://schemas.microsoft.com/office/drawing/2014/main" id="{D3BA4438-3667-6170-EA88-AE56EA8D4C2F}"/>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1" name="직선 연결선 1200">
              <a:extLst>
                <a:ext uri="{FF2B5EF4-FFF2-40B4-BE49-F238E27FC236}">
                  <a16:creationId xmlns:a16="http://schemas.microsoft.com/office/drawing/2014/main" id="{FD0E8D57-C343-3FB2-71C3-8B4B12209AE1}"/>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2" name="직선 연결선 1201">
              <a:extLst>
                <a:ext uri="{FF2B5EF4-FFF2-40B4-BE49-F238E27FC236}">
                  <a16:creationId xmlns:a16="http://schemas.microsoft.com/office/drawing/2014/main" id="{D4516A55-5931-D66C-E342-46D1544E21E6}"/>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3" name="직선 연결선 1202">
              <a:extLst>
                <a:ext uri="{FF2B5EF4-FFF2-40B4-BE49-F238E27FC236}">
                  <a16:creationId xmlns:a16="http://schemas.microsoft.com/office/drawing/2014/main" id="{081FDE9C-510B-75F3-DE22-15321C4B810E}"/>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4" name="직선 연결선 1203">
              <a:extLst>
                <a:ext uri="{FF2B5EF4-FFF2-40B4-BE49-F238E27FC236}">
                  <a16:creationId xmlns:a16="http://schemas.microsoft.com/office/drawing/2014/main" id="{5B21A849-9729-1605-1502-7A2F6AA80C37}"/>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5" name="직선 연결선 1204">
              <a:extLst>
                <a:ext uri="{FF2B5EF4-FFF2-40B4-BE49-F238E27FC236}">
                  <a16:creationId xmlns:a16="http://schemas.microsoft.com/office/drawing/2014/main" id="{D5375F63-4FE6-C4FC-EEBF-1E25D47E8EF8}"/>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6" name="직선 연결선 1205">
              <a:extLst>
                <a:ext uri="{FF2B5EF4-FFF2-40B4-BE49-F238E27FC236}">
                  <a16:creationId xmlns:a16="http://schemas.microsoft.com/office/drawing/2014/main" id="{CB5C23A4-03E9-1825-917A-A35B3CF4F30F}"/>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7" name="직선 연결선 1206">
              <a:extLst>
                <a:ext uri="{FF2B5EF4-FFF2-40B4-BE49-F238E27FC236}">
                  <a16:creationId xmlns:a16="http://schemas.microsoft.com/office/drawing/2014/main" id="{802C0FE2-DC09-4338-5866-3F03886D0F8B}"/>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8" name="직선 연결선 1207">
              <a:extLst>
                <a:ext uri="{FF2B5EF4-FFF2-40B4-BE49-F238E27FC236}">
                  <a16:creationId xmlns:a16="http://schemas.microsoft.com/office/drawing/2014/main" id="{90399FB9-63B8-1F3F-86A4-63A8CF3AB35A}"/>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9" name="직선 연결선 1208">
              <a:extLst>
                <a:ext uri="{FF2B5EF4-FFF2-40B4-BE49-F238E27FC236}">
                  <a16:creationId xmlns:a16="http://schemas.microsoft.com/office/drawing/2014/main" id="{61773857-87E1-DD27-91A9-3499B580FDDA}"/>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0" name="직선 연결선 1209">
              <a:extLst>
                <a:ext uri="{FF2B5EF4-FFF2-40B4-BE49-F238E27FC236}">
                  <a16:creationId xmlns:a16="http://schemas.microsoft.com/office/drawing/2014/main" id="{53EB4730-05AB-A5C4-FBF5-68FF98BC02D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1" name="직선 연결선 1210">
              <a:extLst>
                <a:ext uri="{FF2B5EF4-FFF2-40B4-BE49-F238E27FC236}">
                  <a16:creationId xmlns:a16="http://schemas.microsoft.com/office/drawing/2014/main" id="{C1CEBEF6-57A5-CFC4-9AAD-9447E8219797}"/>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2" name="직선 연결선 1211">
              <a:extLst>
                <a:ext uri="{FF2B5EF4-FFF2-40B4-BE49-F238E27FC236}">
                  <a16:creationId xmlns:a16="http://schemas.microsoft.com/office/drawing/2014/main" id="{C00CB3C5-9A62-532E-B94B-334E695B4AA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3" name="직선 연결선 1212">
              <a:extLst>
                <a:ext uri="{FF2B5EF4-FFF2-40B4-BE49-F238E27FC236}">
                  <a16:creationId xmlns:a16="http://schemas.microsoft.com/office/drawing/2014/main" id="{9399B81E-0382-A008-0DA1-2CD0446F577B}"/>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4" name="직선 연결선 1213">
              <a:extLst>
                <a:ext uri="{FF2B5EF4-FFF2-40B4-BE49-F238E27FC236}">
                  <a16:creationId xmlns:a16="http://schemas.microsoft.com/office/drawing/2014/main" id="{173E3639-5A3E-7953-4678-1F0FF9B046C7}"/>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15" name="사각형: 둥근 모서리 1214">
              <a:extLst>
                <a:ext uri="{FF2B5EF4-FFF2-40B4-BE49-F238E27FC236}">
                  <a16:creationId xmlns:a16="http://schemas.microsoft.com/office/drawing/2014/main" id="{4F4B4CF1-B6C0-DB0F-1C8B-06B73DA3F7E9}"/>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16" name="그룹 1215">
            <a:extLst>
              <a:ext uri="{FF2B5EF4-FFF2-40B4-BE49-F238E27FC236}">
                <a16:creationId xmlns:a16="http://schemas.microsoft.com/office/drawing/2014/main" id="{0D1FBF6A-5289-34F7-5DFD-A692DBDD67F0}"/>
              </a:ext>
            </a:extLst>
          </p:cNvPr>
          <p:cNvGrpSpPr/>
          <p:nvPr/>
        </p:nvGrpSpPr>
        <p:grpSpPr>
          <a:xfrm>
            <a:off x="3243113" y="3940296"/>
            <a:ext cx="80673" cy="1507608"/>
            <a:chOff x="627515" y="3937678"/>
            <a:chExt cx="80673" cy="1507608"/>
          </a:xfrm>
        </p:grpSpPr>
        <p:cxnSp>
          <p:nvCxnSpPr>
            <p:cNvPr id="1217" name="직선 연결선 1216">
              <a:extLst>
                <a:ext uri="{FF2B5EF4-FFF2-40B4-BE49-F238E27FC236}">
                  <a16:creationId xmlns:a16="http://schemas.microsoft.com/office/drawing/2014/main" id="{833A562C-C344-A7D6-2ECA-4D775A74AF06}"/>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8" name="직선 연결선 1217">
              <a:extLst>
                <a:ext uri="{FF2B5EF4-FFF2-40B4-BE49-F238E27FC236}">
                  <a16:creationId xmlns:a16="http://schemas.microsoft.com/office/drawing/2014/main" id="{2612B692-286E-8774-2AB4-ED2B18E18757}"/>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9" name="직선 연결선 1218">
              <a:extLst>
                <a:ext uri="{FF2B5EF4-FFF2-40B4-BE49-F238E27FC236}">
                  <a16:creationId xmlns:a16="http://schemas.microsoft.com/office/drawing/2014/main" id="{4F3585C7-650C-C893-C3C6-707BCC702C0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0" name="직선 연결선 1219">
              <a:extLst>
                <a:ext uri="{FF2B5EF4-FFF2-40B4-BE49-F238E27FC236}">
                  <a16:creationId xmlns:a16="http://schemas.microsoft.com/office/drawing/2014/main" id="{76F25D1E-A66E-BA3F-5668-E3D7A42DE10B}"/>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1" name="직선 연결선 1220">
              <a:extLst>
                <a:ext uri="{FF2B5EF4-FFF2-40B4-BE49-F238E27FC236}">
                  <a16:creationId xmlns:a16="http://schemas.microsoft.com/office/drawing/2014/main" id="{1BB1778E-6D2A-F272-2E8D-01A3A55A268F}"/>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2" name="직선 연결선 1221">
              <a:extLst>
                <a:ext uri="{FF2B5EF4-FFF2-40B4-BE49-F238E27FC236}">
                  <a16:creationId xmlns:a16="http://schemas.microsoft.com/office/drawing/2014/main" id="{7B7B7BA0-A627-C627-FA9A-609CC91B53FF}"/>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3" name="직선 연결선 1222">
              <a:extLst>
                <a:ext uri="{FF2B5EF4-FFF2-40B4-BE49-F238E27FC236}">
                  <a16:creationId xmlns:a16="http://schemas.microsoft.com/office/drawing/2014/main" id="{D0CED91F-C951-1D1E-3D3E-8DCCC4CEF964}"/>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4" name="직선 연결선 1223">
              <a:extLst>
                <a:ext uri="{FF2B5EF4-FFF2-40B4-BE49-F238E27FC236}">
                  <a16:creationId xmlns:a16="http://schemas.microsoft.com/office/drawing/2014/main" id="{783798B5-B4B4-4AC9-9C5D-9091B17CA10D}"/>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5" name="직선 연결선 1224">
              <a:extLst>
                <a:ext uri="{FF2B5EF4-FFF2-40B4-BE49-F238E27FC236}">
                  <a16:creationId xmlns:a16="http://schemas.microsoft.com/office/drawing/2014/main" id="{55104436-6E28-9AB2-8EAE-0B72A8EABF2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6" name="직선 연결선 1225">
              <a:extLst>
                <a:ext uri="{FF2B5EF4-FFF2-40B4-BE49-F238E27FC236}">
                  <a16:creationId xmlns:a16="http://schemas.microsoft.com/office/drawing/2014/main" id="{4E2CA2A1-498F-DF51-CE2A-234E1794A660}"/>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7" name="직선 연결선 1226">
              <a:extLst>
                <a:ext uri="{FF2B5EF4-FFF2-40B4-BE49-F238E27FC236}">
                  <a16:creationId xmlns:a16="http://schemas.microsoft.com/office/drawing/2014/main" id="{27CFCEB5-D6B1-4C00-603C-C0A0DAD77847}"/>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8" name="직선 연결선 1227">
              <a:extLst>
                <a:ext uri="{FF2B5EF4-FFF2-40B4-BE49-F238E27FC236}">
                  <a16:creationId xmlns:a16="http://schemas.microsoft.com/office/drawing/2014/main" id="{538CB1D2-7D1A-7DEE-369F-B816886CA60A}"/>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9" name="직선 연결선 1228">
              <a:extLst>
                <a:ext uri="{FF2B5EF4-FFF2-40B4-BE49-F238E27FC236}">
                  <a16:creationId xmlns:a16="http://schemas.microsoft.com/office/drawing/2014/main" id="{9315AFBD-D870-E051-D6AE-B64879014EB5}"/>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0" name="직선 연결선 1229">
              <a:extLst>
                <a:ext uri="{FF2B5EF4-FFF2-40B4-BE49-F238E27FC236}">
                  <a16:creationId xmlns:a16="http://schemas.microsoft.com/office/drawing/2014/main" id="{93C42110-995B-EB0D-2A39-ED301208B882}"/>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1" name="직선 연결선 1230">
              <a:extLst>
                <a:ext uri="{FF2B5EF4-FFF2-40B4-BE49-F238E27FC236}">
                  <a16:creationId xmlns:a16="http://schemas.microsoft.com/office/drawing/2014/main" id="{A5C8E852-CD23-DFF1-2B13-C58286D0092B}"/>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2" name="직선 연결선 1231">
              <a:extLst>
                <a:ext uri="{FF2B5EF4-FFF2-40B4-BE49-F238E27FC236}">
                  <a16:creationId xmlns:a16="http://schemas.microsoft.com/office/drawing/2014/main" id="{F5252233-8F84-7D27-0BC5-535BDC26D79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3" name="직선 연결선 1232">
              <a:extLst>
                <a:ext uri="{FF2B5EF4-FFF2-40B4-BE49-F238E27FC236}">
                  <a16:creationId xmlns:a16="http://schemas.microsoft.com/office/drawing/2014/main" id="{B0520F62-B575-CE7B-32C2-76830ED96100}"/>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4" name="직선 연결선 1233">
              <a:extLst>
                <a:ext uri="{FF2B5EF4-FFF2-40B4-BE49-F238E27FC236}">
                  <a16:creationId xmlns:a16="http://schemas.microsoft.com/office/drawing/2014/main" id="{4FDB3474-4FCE-F3BC-B692-7E523090521A}"/>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5" name="직선 연결선 1234">
              <a:extLst>
                <a:ext uri="{FF2B5EF4-FFF2-40B4-BE49-F238E27FC236}">
                  <a16:creationId xmlns:a16="http://schemas.microsoft.com/office/drawing/2014/main" id="{18834C00-906C-75B4-1DA0-FC3F2B55B630}"/>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6" name="직선 연결선 1235">
              <a:extLst>
                <a:ext uri="{FF2B5EF4-FFF2-40B4-BE49-F238E27FC236}">
                  <a16:creationId xmlns:a16="http://schemas.microsoft.com/office/drawing/2014/main" id="{D950D74C-EAF8-3B20-A57D-D77E296A368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7" name="직선 연결선 1236">
              <a:extLst>
                <a:ext uri="{FF2B5EF4-FFF2-40B4-BE49-F238E27FC236}">
                  <a16:creationId xmlns:a16="http://schemas.microsoft.com/office/drawing/2014/main" id="{26E3658E-39AA-56CA-9C2D-F71415600247}"/>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38" name="사각형: 둥근 모서리 1237">
              <a:extLst>
                <a:ext uri="{FF2B5EF4-FFF2-40B4-BE49-F238E27FC236}">
                  <a16:creationId xmlns:a16="http://schemas.microsoft.com/office/drawing/2014/main" id="{61BDD4FB-9636-4E77-F940-678CC13A5247}"/>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9" name="그룹 1238">
            <a:extLst>
              <a:ext uri="{FF2B5EF4-FFF2-40B4-BE49-F238E27FC236}">
                <a16:creationId xmlns:a16="http://schemas.microsoft.com/office/drawing/2014/main" id="{F6D01614-1E90-364F-9ADB-9C7200FD51F4}"/>
              </a:ext>
            </a:extLst>
          </p:cNvPr>
          <p:cNvGrpSpPr/>
          <p:nvPr/>
        </p:nvGrpSpPr>
        <p:grpSpPr>
          <a:xfrm>
            <a:off x="3145887" y="3940296"/>
            <a:ext cx="80673" cy="1507608"/>
            <a:chOff x="627515" y="3937678"/>
            <a:chExt cx="80673" cy="1507608"/>
          </a:xfrm>
        </p:grpSpPr>
        <p:cxnSp>
          <p:nvCxnSpPr>
            <p:cNvPr id="1240" name="직선 연결선 1239">
              <a:extLst>
                <a:ext uri="{FF2B5EF4-FFF2-40B4-BE49-F238E27FC236}">
                  <a16:creationId xmlns:a16="http://schemas.microsoft.com/office/drawing/2014/main" id="{B480DA48-2FE5-3E5A-BDE9-D932C46AD9A1}"/>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1" name="직선 연결선 1240">
              <a:extLst>
                <a:ext uri="{FF2B5EF4-FFF2-40B4-BE49-F238E27FC236}">
                  <a16:creationId xmlns:a16="http://schemas.microsoft.com/office/drawing/2014/main" id="{46108075-3D8C-6ACE-DC10-87C9F1FDC52D}"/>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2" name="직선 연결선 1241">
              <a:extLst>
                <a:ext uri="{FF2B5EF4-FFF2-40B4-BE49-F238E27FC236}">
                  <a16:creationId xmlns:a16="http://schemas.microsoft.com/office/drawing/2014/main" id="{35B0BDF1-8E57-EB15-CF0B-A541BA6A29D1}"/>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3" name="직선 연결선 1242">
              <a:extLst>
                <a:ext uri="{FF2B5EF4-FFF2-40B4-BE49-F238E27FC236}">
                  <a16:creationId xmlns:a16="http://schemas.microsoft.com/office/drawing/2014/main" id="{7B876A61-1A6D-16DD-EA47-5376BE82240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4" name="직선 연결선 1243">
              <a:extLst>
                <a:ext uri="{FF2B5EF4-FFF2-40B4-BE49-F238E27FC236}">
                  <a16:creationId xmlns:a16="http://schemas.microsoft.com/office/drawing/2014/main" id="{2AF28EB2-B2D0-E231-2086-6B203FFACD94}"/>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5" name="직선 연결선 1244">
              <a:extLst>
                <a:ext uri="{FF2B5EF4-FFF2-40B4-BE49-F238E27FC236}">
                  <a16:creationId xmlns:a16="http://schemas.microsoft.com/office/drawing/2014/main" id="{DB8323B0-6312-2F31-FA12-B569023AB3BB}"/>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6" name="직선 연결선 1245">
              <a:extLst>
                <a:ext uri="{FF2B5EF4-FFF2-40B4-BE49-F238E27FC236}">
                  <a16:creationId xmlns:a16="http://schemas.microsoft.com/office/drawing/2014/main" id="{0951F9B7-770B-43BB-8876-2D7335B9509B}"/>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7" name="직선 연결선 1246">
              <a:extLst>
                <a:ext uri="{FF2B5EF4-FFF2-40B4-BE49-F238E27FC236}">
                  <a16:creationId xmlns:a16="http://schemas.microsoft.com/office/drawing/2014/main" id="{97C7BFFD-6617-1E34-F568-45C2A37EDA9E}"/>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8" name="직선 연결선 1247">
              <a:extLst>
                <a:ext uri="{FF2B5EF4-FFF2-40B4-BE49-F238E27FC236}">
                  <a16:creationId xmlns:a16="http://schemas.microsoft.com/office/drawing/2014/main" id="{8CF57DB9-78D5-7C08-F866-4A3B4B4052C8}"/>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9" name="직선 연결선 1248">
              <a:extLst>
                <a:ext uri="{FF2B5EF4-FFF2-40B4-BE49-F238E27FC236}">
                  <a16:creationId xmlns:a16="http://schemas.microsoft.com/office/drawing/2014/main" id="{90C03757-3164-FED9-217E-E607DCFA34D6}"/>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0" name="직선 연결선 1249">
              <a:extLst>
                <a:ext uri="{FF2B5EF4-FFF2-40B4-BE49-F238E27FC236}">
                  <a16:creationId xmlns:a16="http://schemas.microsoft.com/office/drawing/2014/main" id="{75215AA4-BA67-D122-CAB2-8D0C1839C376}"/>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1" name="직선 연결선 1250">
              <a:extLst>
                <a:ext uri="{FF2B5EF4-FFF2-40B4-BE49-F238E27FC236}">
                  <a16:creationId xmlns:a16="http://schemas.microsoft.com/office/drawing/2014/main" id="{A4150416-5673-E6A2-AEBC-0ADF2F61BEC0}"/>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2" name="직선 연결선 1251">
              <a:extLst>
                <a:ext uri="{FF2B5EF4-FFF2-40B4-BE49-F238E27FC236}">
                  <a16:creationId xmlns:a16="http://schemas.microsoft.com/office/drawing/2014/main" id="{07DD8F8E-352B-E493-C29D-DB1E062F4ECD}"/>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3" name="직선 연결선 1252">
              <a:extLst>
                <a:ext uri="{FF2B5EF4-FFF2-40B4-BE49-F238E27FC236}">
                  <a16:creationId xmlns:a16="http://schemas.microsoft.com/office/drawing/2014/main" id="{2105A8D7-0AF3-EEDE-51D6-26EBB53EA96F}"/>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4" name="직선 연결선 1253">
              <a:extLst>
                <a:ext uri="{FF2B5EF4-FFF2-40B4-BE49-F238E27FC236}">
                  <a16:creationId xmlns:a16="http://schemas.microsoft.com/office/drawing/2014/main" id="{2DFE1A61-82B5-BA90-1DA3-F4DBA8B4EB9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5" name="직선 연결선 1254">
              <a:extLst>
                <a:ext uri="{FF2B5EF4-FFF2-40B4-BE49-F238E27FC236}">
                  <a16:creationId xmlns:a16="http://schemas.microsoft.com/office/drawing/2014/main" id="{60158C5A-69ED-5169-1433-05386B3D27EA}"/>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6" name="직선 연결선 1255">
              <a:extLst>
                <a:ext uri="{FF2B5EF4-FFF2-40B4-BE49-F238E27FC236}">
                  <a16:creationId xmlns:a16="http://schemas.microsoft.com/office/drawing/2014/main" id="{75E2AED2-276F-0749-4210-310B4ECFEE62}"/>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7" name="직선 연결선 1256">
              <a:extLst>
                <a:ext uri="{FF2B5EF4-FFF2-40B4-BE49-F238E27FC236}">
                  <a16:creationId xmlns:a16="http://schemas.microsoft.com/office/drawing/2014/main" id="{23D43506-A869-453C-75B6-D5F7BA85CF9D}"/>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8" name="직선 연결선 1257">
              <a:extLst>
                <a:ext uri="{FF2B5EF4-FFF2-40B4-BE49-F238E27FC236}">
                  <a16:creationId xmlns:a16="http://schemas.microsoft.com/office/drawing/2014/main" id="{C63F386E-834C-BA46-B10C-F66E02E9F33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9" name="직선 연결선 1258">
              <a:extLst>
                <a:ext uri="{FF2B5EF4-FFF2-40B4-BE49-F238E27FC236}">
                  <a16:creationId xmlns:a16="http://schemas.microsoft.com/office/drawing/2014/main" id="{B87E2E71-CBED-3ECA-0AB9-0C781539AC88}"/>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0" name="직선 연결선 1259">
              <a:extLst>
                <a:ext uri="{FF2B5EF4-FFF2-40B4-BE49-F238E27FC236}">
                  <a16:creationId xmlns:a16="http://schemas.microsoft.com/office/drawing/2014/main" id="{BE2943EA-B887-438B-5C9A-EA6AD96910B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61" name="사각형: 둥근 모서리 1260">
              <a:extLst>
                <a:ext uri="{FF2B5EF4-FFF2-40B4-BE49-F238E27FC236}">
                  <a16:creationId xmlns:a16="http://schemas.microsoft.com/office/drawing/2014/main" id="{09088726-9E03-EA51-2E94-65B9CDFF10E0}"/>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62" name="그룹 1261">
            <a:extLst>
              <a:ext uri="{FF2B5EF4-FFF2-40B4-BE49-F238E27FC236}">
                <a16:creationId xmlns:a16="http://schemas.microsoft.com/office/drawing/2014/main" id="{A81F7C4B-1B07-2F5F-C4CA-72879B624FB3}"/>
              </a:ext>
            </a:extLst>
          </p:cNvPr>
          <p:cNvGrpSpPr/>
          <p:nvPr/>
        </p:nvGrpSpPr>
        <p:grpSpPr>
          <a:xfrm>
            <a:off x="3498665" y="3942680"/>
            <a:ext cx="80673" cy="1507608"/>
            <a:chOff x="627515" y="3937678"/>
            <a:chExt cx="80673" cy="1507608"/>
          </a:xfrm>
        </p:grpSpPr>
        <p:cxnSp>
          <p:nvCxnSpPr>
            <p:cNvPr id="1263" name="직선 연결선 1262">
              <a:extLst>
                <a:ext uri="{FF2B5EF4-FFF2-40B4-BE49-F238E27FC236}">
                  <a16:creationId xmlns:a16="http://schemas.microsoft.com/office/drawing/2014/main" id="{2DB35BC6-2405-CB8B-7402-D09CFDC8DA52}"/>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4" name="직선 연결선 1263">
              <a:extLst>
                <a:ext uri="{FF2B5EF4-FFF2-40B4-BE49-F238E27FC236}">
                  <a16:creationId xmlns:a16="http://schemas.microsoft.com/office/drawing/2014/main" id="{F26A494E-5340-E551-0907-874ABFA2F063}"/>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5" name="직선 연결선 1264">
              <a:extLst>
                <a:ext uri="{FF2B5EF4-FFF2-40B4-BE49-F238E27FC236}">
                  <a16:creationId xmlns:a16="http://schemas.microsoft.com/office/drawing/2014/main" id="{9705AFB1-EDD8-6F54-E6A5-691679C22037}"/>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6" name="직선 연결선 1265">
              <a:extLst>
                <a:ext uri="{FF2B5EF4-FFF2-40B4-BE49-F238E27FC236}">
                  <a16:creationId xmlns:a16="http://schemas.microsoft.com/office/drawing/2014/main" id="{9D4DF8D7-FB28-BFE8-2587-1AE0686F3DC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7" name="직선 연결선 1266">
              <a:extLst>
                <a:ext uri="{FF2B5EF4-FFF2-40B4-BE49-F238E27FC236}">
                  <a16:creationId xmlns:a16="http://schemas.microsoft.com/office/drawing/2014/main" id="{94C006B9-08D4-8DBA-37DF-9EA115F24D82}"/>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8" name="직선 연결선 1267">
              <a:extLst>
                <a:ext uri="{FF2B5EF4-FFF2-40B4-BE49-F238E27FC236}">
                  <a16:creationId xmlns:a16="http://schemas.microsoft.com/office/drawing/2014/main" id="{21745C73-CCD7-2972-D0F4-36105B62548D}"/>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9" name="직선 연결선 1268">
              <a:extLst>
                <a:ext uri="{FF2B5EF4-FFF2-40B4-BE49-F238E27FC236}">
                  <a16:creationId xmlns:a16="http://schemas.microsoft.com/office/drawing/2014/main" id="{D7808DC8-E5C0-A1D6-3011-EFFC958BA466}"/>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0" name="직선 연결선 1269">
              <a:extLst>
                <a:ext uri="{FF2B5EF4-FFF2-40B4-BE49-F238E27FC236}">
                  <a16:creationId xmlns:a16="http://schemas.microsoft.com/office/drawing/2014/main" id="{0371CD94-4C89-A5E8-4724-2772E3E2A590}"/>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1" name="직선 연결선 1270">
              <a:extLst>
                <a:ext uri="{FF2B5EF4-FFF2-40B4-BE49-F238E27FC236}">
                  <a16:creationId xmlns:a16="http://schemas.microsoft.com/office/drawing/2014/main" id="{76F2FACE-6468-1005-397A-D5A563C42D5D}"/>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2" name="직선 연결선 1271">
              <a:extLst>
                <a:ext uri="{FF2B5EF4-FFF2-40B4-BE49-F238E27FC236}">
                  <a16:creationId xmlns:a16="http://schemas.microsoft.com/office/drawing/2014/main" id="{7AE52042-40B4-999A-789D-66A48C4EBBD0}"/>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3" name="직선 연결선 1272">
              <a:extLst>
                <a:ext uri="{FF2B5EF4-FFF2-40B4-BE49-F238E27FC236}">
                  <a16:creationId xmlns:a16="http://schemas.microsoft.com/office/drawing/2014/main" id="{075BC26D-2160-A14E-3B66-9A3E5A8B3E69}"/>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4" name="직선 연결선 1273">
              <a:extLst>
                <a:ext uri="{FF2B5EF4-FFF2-40B4-BE49-F238E27FC236}">
                  <a16:creationId xmlns:a16="http://schemas.microsoft.com/office/drawing/2014/main" id="{82B264EB-E6F8-7EDA-C0BD-0B63A1BB575E}"/>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5" name="직선 연결선 1274">
              <a:extLst>
                <a:ext uri="{FF2B5EF4-FFF2-40B4-BE49-F238E27FC236}">
                  <a16:creationId xmlns:a16="http://schemas.microsoft.com/office/drawing/2014/main" id="{84BB3AEF-12E1-B8C0-2D51-2E9C99B99CC6}"/>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6" name="직선 연결선 1275">
              <a:extLst>
                <a:ext uri="{FF2B5EF4-FFF2-40B4-BE49-F238E27FC236}">
                  <a16:creationId xmlns:a16="http://schemas.microsoft.com/office/drawing/2014/main" id="{DFBBE475-34AB-9985-4F05-07FF66623C7F}"/>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7" name="직선 연결선 1276">
              <a:extLst>
                <a:ext uri="{FF2B5EF4-FFF2-40B4-BE49-F238E27FC236}">
                  <a16:creationId xmlns:a16="http://schemas.microsoft.com/office/drawing/2014/main" id="{A52B6BEF-C8A0-756E-7E32-A7E54D89807F}"/>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8" name="직선 연결선 1277">
              <a:extLst>
                <a:ext uri="{FF2B5EF4-FFF2-40B4-BE49-F238E27FC236}">
                  <a16:creationId xmlns:a16="http://schemas.microsoft.com/office/drawing/2014/main" id="{E3015C20-267A-C5C2-FAC9-E8EEED91A5A8}"/>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9" name="직선 연결선 1278">
              <a:extLst>
                <a:ext uri="{FF2B5EF4-FFF2-40B4-BE49-F238E27FC236}">
                  <a16:creationId xmlns:a16="http://schemas.microsoft.com/office/drawing/2014/main" id="{59F3E146-E1EC-E5B5-6F65-F1C34F45ADB5}"/>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0" name="직선 연결선 1279">
              <a:extLst>
                <a:ext uri="{FF2B5EF4-FFF2-40B4-BE49-F238E27FC236}">
                  <a16:creationId xmlns:a16="http://schemas.microsoft.com/office/drawing/2014/main" id="{C15D5BC4-667D-ABDE-DBEA-F32A9E3F2F9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1" name="직선 연결선 1280">
              <a:extLst>
                <a:ext uri="{FF2B5EF4-FFF2-40B4-BE49-F238E27FC236}">
                  <a16:creationId xmlns:a16="http://schemas.microsoft.com/office/drawing/2014/main" id="{A16EC9F2-475D-CEE9-0586-8D8BC030ED2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2" name="직선 연결선 1281">
              <a:extLst>
                <a:ext uri="{FF2B5EF4-FFF2-40B4-BE49-F238E27FC236}">
                  <a16:creationId xmlns:a16="http://schemas.microsoft.com/office/drawing/2014/main" id="{E1D31D08-B657-8BAF-8FE8-571C8C623487}"/>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3" name="직선 연결선 1282">
              <a:extLst>
                <a:ext uri="{FF2B5EF4-FFF2-40B4-BE49-F238E27FC236}">
                  <a16:creationId xmlns:a16="http://schemas.microsoft.com/office/drawing/2014/main" id="{AA4008B4-660E-865B-979A-43285D7F71E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84" name="사각형: 둥근 모서리 1283">
              <a:extLst>
                <a:ext uri="{FF2B5EF4-FFF2-40B4-BE49-F238E27FC236}">
                  <a16:creationId xmlns:a16="http://schemas.microsoft.com/office/drawing/2014/main" id="{FBC4C257-D152-0015-568E-2524BB60D863}"/>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85" name="그룹 1284">
            <a:extLst>
              <a:ext uri="{FF2B5EF4-FFF2-40B4-BE49-F238E27FC236}">
                <a16:creationId xmlns:a16="http://schemas.microsoft.com/office/drawing/2014/main" id="{D065D803-02E4-859E-E2B1-ED32050EDFFF}"/>
              </a:ext>
            </a:extLst>
          </p:cNvPr>
          <p:cNvGrpSpPr/>
          <p:nvPr/>
        </p:nvGrpSpPr>
        <p:grpSpPr>
          <a:xfrm>
            <a:off x="3595891" y="3942680"/>
            <a:ext cx="80673" cy="1507608"/>
            <a:chOff x="627515" y="3937678"/>
            <a:chExt cx="80673" cy="1507608"/>
          </a:xfrm>
        </p:grpSpPr>
        <p:cxnSp>
          <p:nvCxnSpPr>
            <p:cNvPr id="1286" name="직선 연결선 1285">
              <a:extLst>
                <a:ext uri="{FF2B5EF4-FFF2-40B4-BE49-F238E27FC236}">
                  <a16:creationId xmlns:a16="http://schemas.microsoft.com/office/drawing/2014/main" id="{6BECEC3D-FE08-2B32-2E7B-00D2DF81D863}"/>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7" name="직선 연결선 1286">
              <a:extLst>
                <a:ext uri="{FF2B5EF4-FFF2-40B4-BE49-F238E27FC236}">
                  <a16:creationId xmlns:a16="http://schemas.microsoft.com/office/drawing/2014/main" id="{F0216EE3-A899-1CBF-F778-57111DDD930F}"/>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8" name="직선 연결선 1287">
              <a:extLst>
                <a:ext uri="{FF2B5EF4-FFF2-40B4-BE49-F238E27FC236}">
                  <a16:creationId xmlns:a16="http://schemas.microsoft.com/office/drawing/2014/main" id="{48737584-2825-AAFA-C6D4-1FAAD17BB2AE}"/>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9" name="직선 연결선 1288">
              <a:extLst>
                <a:ext uri="{FF2B5EF4-FFF2-40B4-BE49-F238E27FC236}">
                  <a16:creationId xmlns:a16="http://schemas.microsoft.com/office/drawing/2014/main" id="{F4ADB0D1-4E5A-6D52-3D5B-C015BE52437E}"/>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0" name="직선 연결선 1289">
              <a:extLst>
                <a:ext uri="{FF2B5EF4-FFF2-40B4-BE49-F238E27FC236}">
                  <a16:creationId xmlns:a16="http://schemas.microsoft.com/office/drawing/2014/main" id="{8EF6719F-F995-CB66-8134-1C34F1B837A9}"/>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1" name="직선 연결선 1290">
              <a:extLst>
                <a:ext uri="{FF2B5EF4-FFF2-40B4-BE49-F238E27FC236}">
                  <a16:creationId xmlns:a16="http://schemas.microsoft.com/office/drawing/2014/main" id="{48280EB0-855A-D632-9A94-20B25F6AD49C}"/>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2" name="직선 연결선 1291">
              <a:extLst>
                <a:ext uri="{FF2B5EF4-FFF2-40B4-BE49-F238E27FC236}">
                  <a16:creationId xmlns:a16="http://schemas.microsoft.com/office/drawing/2014/main" id="{18339ADD-56C4-5EAE-067D-0B8861B2E369}"/>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3" name="직선 연결선 1292">
              <a:extLst>
                <a:ext uri="{FF2B5EF4-FFF2-40B4-BE49-F238E27FC236}">
                  <a16:creationId xmlns:a16="http://schemas.microsoft.com/office/drawing/2014/main" id="{82C85E09-D8BA-230C-4396-7773079C9D54}"/>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4" name="직선 연결선 1293">
              <a:extLst>
                <a:ext uri="{FF2B5EF4-FFF2-40B4-BE49-F238E27FC236}">
                  <a16:creationId xmlns:a16="http://schemas.microsoft.com/office/drawing/2014/main" id="{E110191F-9E81-FAF3-883B-4080DBE50A7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5" name="직선 연결선 1294">
              <a:extLst>
                <a:ext uri="{FF2B5EF4-FFF2-40B4-BE49-F238E27FC236}">
                  <a16:creationId xmlns:a16="http://schemas.microsoft.com/office/drawing/2014/main" id="{10C8103C-F698-80CF-C220-9ABB0312F2F2}"/>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6" name="직선 연결선 1295">
              <a:extLst>
                <a:ext uri="{FF2B5EF4-FFF2-40B4-BE49-F238E27FC236}">
                  <a16:creationId xmlns:a16="http://schemas.microsoft.com/office/drawing/2014/main" id="{0AD889C0-D1D7-8A5E-FFD2-5D391ECF8C36}"/>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7" name="직선 연결선 1296">
              <a:extLst>
                <a:ext uri="{FF2B5EF4-FFF2-40B4-BE49-F238E27FC236}">
                  <a16:creationId xmlns:a16="http://schemas.microsoft.com/office/drawing/2014/main" id="{D365E698-6C4A-719F-0DA5-6E1C5C022A4F}"/>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8" name="직선 연결선 1297">
              <a:extLst>
                <a:ext uri="{FF2B5EF4-FFF2-40B4-BE49-F238E27FC236}">
                  <a16:creationId xmlns:a16="http://schemas.microsoft.com/office/drawing/2014/main" id="{8D8D5E3C-29CB-E1A4-2E31-90CD99017E29}"/>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9" name="직선 연결선 1298">
              <a:extLst>
                <a:ext uri="{FF2B5EF4-FFF2-40B4-BE49-F238E27FC236}">
                  <a16:creationId xmlns:a16="http://schemas.microsoft.com/office/drawing/2014/main" id="{13488F02-1CA8-0B95-6D70-A103E6B13241}"/>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0" name="직선 연결선 1299">
              <a:extLst>
                <a:ext uri="{FF2B5EF4-FFF2-40B4-BE49-F238E27FC236}">
                  <a16:creationId xmlns:a16="http://schemas.microsoft.com/office/drawing/2014/main" id="{1F1ECEBC-F9CE-7BD0-FF53-C84F1FCE067E}"/>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1" name="직선 연결선 1300">
              <a:extLst>
                <a:ext uri="{FF2B5EF4-FFF2-40B4-BE49-F238E27FC236}">
                  <a16:creationId xmlns:a16="http://schemas.microsoft.com/office/drawing/2014/main" id="{0CEBB2F0-AB2B-8B62-5029-2ECF7940D2E5}"/>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2" name="직선 연결선 1301">
              <a:extLst>
                <a:ext uri="{FF2B5EF4-FFF2-40B4-BE49-F238E27FC236}">
                  <a16:creationId xmlns:a16="http://schemas.microsoft.com/office/drawing/2014/main" id="{01761BB8-7CA4-169F-CB30-E6A0DF2CED8C}"/>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3" name="직선 연결선 1302">
              <a:extLst>
                <a:ext uri="{FF2B5EF4-FFF2-40B4-BE49-F238E27FC236}">
                  <a16:creationId xmlns:a16="http://schemas.microsoft.com/office/drawing/2014/main" id="{824185E2-85BE-22E5-8278-31FB4173DE8E}"/>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4" name="직선 연결선 1303">
              <a:extLst>
                <a:ext uri="{FF2B5EF4-FFF2-40B4-BE49-F238E27FC236}">
                  <a16:creationId xmlns:a16="http://schemas.microsoft.com/office/drawing/2014/main" id="{650ACB00-D948-4533-FA66-B28B5C71368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5" name="직선 연결선 1304">
              <a:extLst>
                <a:ext uri="{FF2B5EF4-FFF2-40B4-BE49-F238E27FC236}">
                  <a16:creationId xmlns:a16="http://schemas.microsoft.com/office/drawing/2014/main" id="{505C8DDB-89FA-3DA6-F726-73C8F3A5C628}"/>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6" name="직선 연결선 1305">
              <a:extLst>
                <a:ext uri="{FF2B5EF4-FFF2-40B4-BE49-F238E27FC236}">
                  <a16:creationId xmlns:a16="http://schemas.microsoft.com/office/drawing/2014/main" id="{BC6F45A3-54E9-29A7-FAEE-4042092D3DAF}"/>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07" name="사각형: 둥근 모서리 1306">
              <a:extLst>
                <a:ext uri="{FF2B5EF4-FFF2-40B4-BE49-F238E27FC236}">
                  <a16:creationId xmlns:a16="http://schemas.microsoft.com/office/drawing/2014/main" id="{2D2716CD-7EF5-8C13-5737-7A90F84645FC}"/>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08" name="그룹 1307">
            <a:extLst>
              <a:ext uri="{FF2B5EF4-FFF2-40B4-BE49-F238E27FC236}">
                <a16:creationId xmlns:a16="http://schemas.microsoft.com/office/drawing/2014/main" id="{D6E456DA-5CF6-A01F-D4AE-455CE56CD23E}"/>
              </a:ext>
            </a:extLst>
          </p:cNvPr>
          <p:cNvGrpSpPr/>
          <p:nvPr/>
        </p:nvGrpSpPr>
        <p:grpSpPr>
          <a:xfrm>
            <a:off x="3790343" y="3942680"/>
            <a:ext cx="80673" cy="1507608"/>
            <a:chOff x="627515" y="3937678"/>
            <a:chExt cx="80673" cy="1507608"/>
          </a:xfrm>
        </p:grpSpPr>
        <p:cxnSp>
          <p:nvCxnSpPr>
            <p:cNvPr id="1309" name="직선 연결선 1308">
              <a:extLst>
                <a:ext uri="{FF2B5EF4-FFF2-40B4-BE49-F238E27FC236}">
                  <a16:creationId xmlns:a16="http://schemas.microsoft.com/office/drawing/2014/main" id="{E191575A-0A5D-B69B-0499-E882177652EF}"/>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0" name="직선 연결선 1309">
              <a:extLst>
                <a:ext uri="{FF2B5EF4-FFF2-40B4-BE49-F238E27FC236}">
                  <a16:creationId xmlns:a16="http://schemas.microsoft.com/office/drawing/2014/main" id="{97D3A233-86FB-2D2E-9507-CC2FB193B419}"/>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1" name="직선 연결선 1310">
              <a:extLst>
                <a:ext uri="{FF2B5EF4-FFF2-40B4-BE49-F238E27FC236}">
                  <a16:creationId xmlns:a16="http://schemas.microsoft.com/office/drawing/2014/main" id="{18BFC2EB-EB88-602A-8247-89A94A48FE99}"/>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2" name="직선 연결선 1311">
              <a:extLst>
                <a:ext uri="{FF2B5EF4-FFF2-40B4-BE49-F238E27FC236}">
                  <a16:creationId xmlns:a16="http://schemas.microsoft.com/office/drawing/2014/main" id="{AF6C949E-CF75-1F2D-1721-2E22C29C826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3" name="직선 연결선 1312">
              <a:extLst>
                <a:ext uri="{FF2B5EF4-FFF2-40B4-BE49-F238E27FC236}">
                  <a16:creationId xmlns:a16="http://schemas.microsoft.com/office/drawing/2014/main" id="{DC9FDE5A-E47E-E758-9816-5E01C3F81055}"/>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4" name="직선 연결선 1313">
              <a:extLst>
                <a:ext uri="{FF2B5EF4-FFF2-40B4-BE49-F238E27FC236}">
                  <a16:creationId xmlns:a16="http://schemas.microsoft.com/office/drawing/2014/main" id="{1D875C63-05C9-FC3C-5297-B95DD575172E}"/>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5" name="직선 연결선 1314">
              <a:extLst>
                <a:ext uri="{FF2B5EF4-FFF2-40B4-BE49-F238E27FC236}">
                  <a16:creationId xmlns:a16="http://schemas.microsoft.com/office/drawing/2014/main" id="{DB8689EB-4863-6341-115C-D05599F3FD75}"/>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6" name="직선 연결선 1315">
              <a:extLst>
                <a:ext uri="{FF2B5EF4-FFF2-40B4-BE49-F238E27FC236}">
                  <a16:creationId xmlns:a16="http://schemas.microsoft.com/office/drawing/2014/main" id="{076CA8AC-844A-BE96-28BC-ECBEE9620DD3}"/>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7" name="직선 연결선 1316">
              <a:extLst>
                <a:ext uri="{FF2B5EF4-FFF2-40B4-BE49-F238E27FC236}">
                  <a16:creationId xmlns:a16="http://schemas.microsoft.com/office/drawing/2014/main" id="{10CD4101-E753-AB0F-0783-5FA649ECF449}"/>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8" name="직선 연결선 1317">
              <a:extLst>
                <a:ext uri="{FF2B5EF4-FFF2-40B4-BE49-F238E27FC236}">
                  <a16:creationId xmlns:a16="http://schemas.microsoft.com/office/drawing/2014/main" id="{DE6D4F0A-8974-2400-CB39-DE0599E52379}"/>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9" name="직선 연결선 1318">
              <a:extLst>
                <a:ext uri="{FF2B5EF4-FFF2-40B4-BE49-F238E27FC236}">
                  <a16:creationId xmlns:a16="http://schemas.microsoft.com/office/drawing/2014/main" id="{B3CCC055-F3AB-28EB-0C96-C981E1D1BEE9}"/>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0" name="직선 연결선 1319">
              <a:extLst>
                <a:ext uri="{FF2B5EF4-FFF2-40B4-BE49-F238E27FC236}">
                  <a16:creationId xmlns:a16="http://schemas.microsoft.com/office/drawing/2014/main" id="{D9878C23-50D7-10D8-3F9A-6A9365121ACA}"/>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1" name="직선 연결선 1320">
              <a:extLst>
                <a:ext uri="{FF2B5EF4-FFF2-40B4-BE49-F238E27FC236}">
                  <a16:creationId xmlns:a16="http://schemas.microsoft.com/office/drawing/2014/main" id="{A7AC1B35-5D4E-F799-0A4B-EC788DDD8A03}"/>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2" name="직선 연결선 1321">
              <a:extLst>
                <a:ext uri="{FF2B5EF4-FFF2-40B4-BE49-F238E27FC236}">
                  <a16:creationId xmlns:a16="http://schemas.microsoft.com/office/drawing/2014/main" id="{30FE3B04-672F-85B3-293F-9C0FFC4DD962}"/>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3" name="직선 연결선 1322">
              <a:extLst>
                <a:ext uri="{FF2B5EF4-FFF2-40B4-BE49-F238E27FC236}">
                  <a16:creationId xmlns:a16="http://schemas.microsoft.com/office/drawing/2014/main" id="{65C1C283-693B-AA87-352D-5AAA117A1148}"/>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4" name="직선 연결선 1323">
              <a:extLst>
                <a:ext uri="{FF2B5EF4-FFF2-40B4-BE49-F238E27FC236}">
                  <a16:creationId xmlns:a16="http://schemas.microsoft.com/office/drawing/2014/main" id="{CA0869B3-F7B9-69FF-A04F-086D142BA8D3}"/>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5" name="직선 연결선 1324">
              <a:extLst>
                <a:ext uri="{FF2B5EF4-FFF2-40B4-BE49-F238E27FC236}">
                  <a16:creationId xmlns:a16="http://schemas.microsoft.com/office/drawing/2014/main" id="{46E8231F-B6AF-540A-DCE9-567159DFEDB1}"/>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6" name="직선 연결선 1325">
              <a:extLst>
                <a:ext uri="{FF2B5EF4-FFF2-40B4-BE49-F238E27FC236}">
                  <a16:creationId xmlns:a16="http://schemas.microsoft.com/office/drawing/2014/main" id="{3180D345-32AA-ADB9-5EF1-52630F4C849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7" name="직선 연결선 1326">
              <a:extLst>
                <a:ext uri="{FF2B5EF4-FFF2-40B4-BE49-F238E27FC236}">
                  <a16:creationId xmlns:a16="http://schemas.microsoft.com/office/drawing/2014/main" id="{53B4BC42-12DF-9A40-2DD0-8ACBAB2331F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8" name="직선 연결선 1327">
              <a:extLst>
                <a:ext uri="{FF2B5EF4-FFF2-40B4-BE49-F238E27FC236}">
                  <a16:creationId xmlns:a16="http://schemas.microsoft.com/office/drawing/2014/main" id="{D09FECC3-32E4-BDC3-E4FD-4D3DE9E19B8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9" name="직선 연결선 1328">
              <a:extLst>
                <a:ext uri="{FF2B5EF4-FFF2-40B4-BE49-F238E27FC236}">
                  <a16:creationId xmlns:a16="http://schemas.microsoft.com/office/drawing/2014/main" id="{15D5E033-447C-2AF4-88E0-FC591DE0C32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30" name="사각형: 둥근 모서리 1329">
              <a:extLst>
                <a:ext uri="{FF2B5EF4-FFF2-40B4-BE49-F238E27FC236}">
                  <a16:creationId xmlns:a16="http://schemas.microsoft.com/office/drawing/2014/main" id="{33411167-511A-EA40-21F9-338EE0EA882F}"/>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31" name="그룹 1330">
            <a:extLst>
              <a:ext uri="{FF2B5EF4-FFF2-40B4-BE49-F238E27FC236}">
                <a16:creationId xmlns:a16="http://schemas.microsoft.com/office/drawing/2014/main" id="{E68376F7-F051-3499-556B-D0BB09E58C16}"/>
              </a:ext>
            </a:extLst>
          </p:cNvPr>
          <p:cNvGrpSpPr/>
          <p:nvPr/>
        </p:nvGrpSpPr>
        <p:grpSpPr>
          <a:xfrm>
            <a:off x="3693117" y="3942680"/>
            <a:ext cx="80673" cy="1507608"/>
            <a:chOff x="627515" y="3937678"/>
            <a:chExt cx="80673" cy="1507608"/>
          </a:xfrm>
        </p:grpSpPr>
        <p:cxnSp>
          <p:nvCxnSpPr>
            <p:cNvPr id="1332" name="직선 연결선 1331">
              <a:extLst>
                <a:ext uri="{FF2B5EF4-FFF2-40B4-BE49-F238E27FC236}">
                  <a16:creationId xmlns:a16="http://schemas.microsoft.com/office/drawing/2014/main" id="{CED028B0-C37C-8C59-4387-D86B4520DB3B}"/>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3" name="직선 연결선 1332">
              <a:extLst>
                <a:ext uri="{FF2B5EF4-FFF2-40B4-BE49-F238E27FC236}">
                  <a16:creationId xmlns:a16="http://schemas.microsoft.com/office/drawing/2014/main" id="{37B7E22A-6E7D-5B2F-D532-B84C2D641D8C}"/>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4" name="직선 연결선 1333">
              <a:extLst>
                <a:ext uri="{FF2B5EF4-FFF2-40B4-BE49-F238E27FC236}">
                  <a16:creationId xmlns:a16="http://schemas.microsoft.com/office/drawing/2014/main" id="{D0CA9287-56BD-14DD-58AC-B96C9FCB9E85}"/>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5" name="직선 연결선 1334">
              <a:extLst>
                <a:ext uri="{FF2B5EF4-FFF2-40B4-BE49-F238E27FC236}">
                  <a16:creationId xmlns:a16="http://schemas.microsoft.com/office/drawing/2014/main" id="{D27D7CF8-6D36-72EB-D168-0C3BFCA778F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6" name="직선 연결선 1335">
              <a:extLst>
                <a:ext uri="{FF2B5EF4-FFF2-40B4-BE49-F238E27FC236}">
                  <a16:creationId xmlns:a16="http://schemas.microsoft.com/office/drawing/2014/main" id="{A220B2D2-1849-805D-EB3B-2A285EDADFAC}"/>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7" name="직선 연결선 1336">
              <a:extLst>
                <a:ext uri="{FF2B5EF4-FFF2-40B4-BE49-F238E27FC236}">
                  <a16:creationId xmlns:a16="http://schemas.microsoft.com/office/drawing/2014/main" id="{E41866E1-E623-9B2A-76D4-03E7F3EB05DE}"/>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8" name="직선 연결선 1337">
              <a:extLst>
                <a:ext uri="{FF2B5EF4-FFF2-40B4-BE49-F238E27FC236}">
                  <a16:creationId xmlns:a16="http://schemas.microsoft.com/office/drawing/2014/main" id="{6AB9E3FE-4F55-9615-0168-20528A00AF91}"/>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9" name="직선 연결선 1338">
              <a:extLst>
                <a:ext uri="{FF2B5EF4-FFF2-40B4-BE49-F238E27FC236}">
                  <a16:creationId xmlns:a16="http://schemas.microsoft.com/office/drawing/2014/main" id="{3766EE5B-ACCD-25F6-46F5-9D34E1FD40CF}"/>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0" name="직선 연결선 1339">
              <a:extLst>
                <a:ext uri="{FF2B5EF4-FFF2-40B4-BE49-F238E27FC236}">
                  <a16:creationId xmlns:a16="http://schemas.microsoft.com/office/drawing/2014/main" id="{C3605EE2-7C32-F43C-8AF1-73528F92D60E}"/>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1" name="직선 연결선 1340">
              <a:extLst>
                <a:ext uri="{FF2B5EF4-FFF2-40B4-BE49-F238E27FC236}">
                  <a16:creationId xmlns:a16="http://schemas.microsoft.com/office/drawing/2014/main" id="{D1864426-FA17-170B-C970-10A4F97EEEF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2" name="직선 연결선 1341">
              <a:extLst>
                <a:ext uri="{FF2B5EF4-FFF2-40B4-BE49-F238E27FC236}">
                  <a16:creationId xmlns:a16="http://schemas.microsoft.com/office/drawing/2014/main" id="{BDF0B512-659C-8DD3-3C00-E8A441BB0D94}"/>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3" name="직선 연결선 1342">
              <a:extLst>
                <a:ext uri="{FF2B5EF4-FFF2-40B4-BE49-F238E27FC236}">
                  <a16:creationId xmlns:a16="http://schemas.microsoft.com/office/drawing/2014/main" id="{1B23D3AA-610F-AB1C-2132-0EE5C4D957A9}"/>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4" name="직선 연결선 1343">
              <a:extLst>
                <a:ext uri="{FF2B5EF4-FFF2-40B4-BE49-F238E27FC236}">
                  <a16:creationId xmlns:a16="http://schemas.microsoft.com/office/drawing/2014/main" id="{CA89DD63-1CCE-89F4-BF06-18191810A11B}"/>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5" name="직선 연결선 1344">
              <a:extLst>
                <a:ext uri="{FF2B5EF4-FFF2-40B4-BE49-F238E27FC236}">
                  <a16:creationId xmlns:a16="http://schemas.microsoft.com/office/drawing/2014/main" id="{DF9E7E1C-0B49-2F0D-C33F-AA43871C3582}"/>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6" name="직선 연결선 1345">
              <a:extLst>
                <a:ext uri="{FF2B5EF4-FFF2-40B4-BE49-F238E27FC236}">
                  <a16:creationId xmlns:a16="http://schemas.microsoft.com/office/drawing/2014/main" id="{2D685F62-0E8B-B4DE-A681-72E23B986B9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7" name="직선 연결선 1346">
              <a:extLst>
                <a:ext uri="{FF2B5EF4-FFF2-40B4-BE49-F238E27FC236}">
                  <a16:creationId xmlns:a16="http://schemas.microsoft.com/office/drawing/2014/main" id="{FF584280-FB81-F773-AD08-93649B02A07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8" name="직선 연결선 1347">
              <a:extLst>
                <a:ext uri="{FF2B5EF4-FFF2-40B4-BE49-F238E27FC236}">
                  <a16:creationId xmlns:a16="http://schemas.microsoft.com/office/drawing/2014/main" id="{9FD6C5FB-8D64-69D0-387B-56AFDE35B4E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9" name="직선 연결선 1348">
              <a:extLst>
                <a:ext uri="{FF2B5EF4-FFF2-40B4-BE49-F238E27FC236}">
                  <a16:creationId xmlns:a16="http://schemas.microsoft.com/office/drawing/2014/main" id="{4DB4482A-B544-19D0-8070-B300538FA58B}"/>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0" name="직선 연결선 1349">
              <a:extLst>
                <a:ext uri="{FF2B5EF4-FFF2-40B4-BE49-F238E27FC236}">
                  <a16:creationId xmlns:a16="http://schemas.microsoft.com/office/drawing/2014/main" id="{AB055D84-AC8E-8151-1EA5-2D8F074CEA9E}"/>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1" name="직선 연결선 1350">
              <a:extLst>
                <a:ext uri="{FF2B5EF4-FFF2-40B4-BE49-F238E27FC236}">
                  <a16:creationId xmlns:a16="http://schemas.microsoft.com/office/drawing/2014/main" id="{2351A530-4A65-B4B1-F0F0-B2044795AE09}"/>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2" name="직선 연결선 1351">
              <a:extLst>
                <a:ext uri="{FF2B5EF4-FFF2-40B4-BE49-F238E27FC236}">
                  <a16:creationId xmlns:a16="http://schemas.microsoft.com/office/drawing/2014/main" id="{6A9BA798-9DD9-4E2B-6CB3-6D8CEF630322}"/>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53" name="사각형: 둥근 모서리 1352">
              <a:extLst>
                <a:ext uri="{FF2B5EF4-FFF2-40B4-BE49-F238E27FC236}">
                  <a16:creationId xmlns:a16="http://schemas.microsoft.com/office/drawing/2014/main" id="{499AF96B-0A72-60F3-6792-0A7F46424C76}"/>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54" name="사각형: 둥근 모서리 1353">
            <a:extLst>
              <a:ext uri="{FF2B5EF4-FFF2-40B4-BE49-F238E27FC236}">
                <a16:creationId xmlns:a16="http://schemas.microsoft.com/office/drawing/2014/main" id="{59009AB3-3710-0843-0AC6-8DB8DE59C4BC}"/>
              </a:ext>
            </a:extLst>
          </p:cNvPr>
          <p:cNvSpPr/>
          <p:nvPr/>
        </p:nvSpPr>
        <p:spPr>
          <a:xfrm>
            <a:off x="5195432" y="393941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5" name="직사각형 1354">
            <a:extLst>
              <a:ext uri="{FF2B5EF4-FFF2-40B4-BE49-F238E27FC236}">
                <a16:creationId xmlns:a16="http://schemas.microsoft.com/office/drawing/2014/main" id="{393C93D8-3756-88CC-B71B-53E48A34A89A}"/>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356" name="TextBox 1355">
            <a:extLst>
              <a:ext uri="{FF2B5EF4-FFF2-40B4-BE49-F238E27FC236}">
                <a16:creationId xmlns:a16="http://schemas.microsoft.com/office/drawing/2014/main" id="{102A4F7A-2812-BA0F-DFC8-BBD7F8F766D5}"/>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357" name="TextBox 1356">
                <a:extLst>
                  <a:ext uri="{FF2B5EF4-FFF2-40B4-BE49-F238E27FC236}">
                    <a16:creationId xmlns:a16="http://schemas.microsoft.com/office/drawing/2014/main" id="{2D067BF4-62F5-84B6-A17D-4059A6C2D820}"/>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357" name="TextBox 1356">
                <a:extLst>
                  <a:ext uri="{FF2B5EF4-FFF2-40B4-BE49-F238E27FC236}">
                    <a16:creationId xmlns:a16="http://schemas.microsoft.com/office/drawing/2014/main" id="{2D067BF4-62F5-84B6-A17D-4059A6C2D820}"/>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10"/>
                <a:stretch>
                  <a:fillRect r="-3333"/>
                </a:stretch>
              </a:blipFill>
            </p:spPr>
            <p:txBody>
              <a:bodyPr/>
              <a:lstStyle/>
              <a:p>
                <a:r>
                  <a:rPr lang="ko-KR" altLang="en-US">
                    <a:noFill/>
                  </a:rPr>
                  <a:t> </a:t>
                </a:r>
              </a:p>
            </p:txBody>
          </p:sp>
        </mc:Fallback>
      </mc:AlternateContent>
      <p:sp>
        <p:nvSpPr>
          <p:cNvPr id="1358" name="직사각형 1357">
            <a:extLst>
              <a:ext uri="{FF2B5EF4-FFF2-40B4-BE49-F238E27FC236}">
                <a16:creationId xmlns:a16="http://schemas.microsoft.com/office/drawing/2014/main" id="{B310CA52-23FB-2FC0-7E09-0F1BC6BB10A4}"/>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359" name="그룹 1358">
            <a:extLst>
              <a:ext uri="{FF2B5EF4-FFF2-40B4-BE49-F238E27FC236}">
                <a16:creationId xmlns:a16="http://schemas.microsoft.com/office/drawing/2014/main" id="{2BE64F7F-454A-9BCA-A65D-48F7868573EA}"/>
              </a:ext>
            </a:extLst>
          </p:cNvPr>
          <p:cNvGrpSpPr/>
          <p:nvPr/>
        </p:nvGrpSpPr>
        <p:grpSpPr>
          <a:xfrm>
            <a:off x="5265519" y="3690682"/>
            <a:ext cx="340279" cy="100454"/>
            <a:chOff x="712967" y="2490347"/>
            <a:chExt cx="340279" cy="100454"/>
          </a:xfrm>
        </p:grpSpPr>
        <p:sp>
          <p:nvSpPr>
            <p:cNvPr id="1360" name="화살표: 오각형 1359">
              <a:extLst>
                <a:ext uri="{FF2B5EF4-FFF2-40B4-BE49-F238E27FC236}">
                  <a16:creationId xmlns:a16="http://schemas.microsoft.com/office/drawing/2014/main" id="{639C8741-F0DE-9B73-1FB2-3D0A2E54272D}"/>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1" name="화살표: 오각형 1360">
              <a:extLst>
                <a:ext uri="{FF2B5EF4-FFF2-40B4-BE49-F238E27FC236}">
                  <a16:creationId xmlns:a16="http://schemas.microsoft.com/office/drawing/2014/main" id="{7FEC53BA-D300-568D-4497-D0AF4154485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2" name="화살표: 오각형 1361">
              <a:extLst>
                <a:ext uri="{FF2B5EF4-FFF2-40B4-BE49-F238E27FC236}">
                  <a16:creationId xmlns:a16="http://schemas.microsoft.com/office/drawing/2014/main" id="{866E96E3-2225-D26D-CF27-78609505A37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3" name="화살표: 오각형 1362">
              <a:extLst>
                <a:ext uri="{FF2B5EF4-FFF2-40B4-BE49-F238E27FC236}">
                  <a16:creationId xmlns:a16="http://schemas.microsoft.com/office/drawing/2014/main" id="{89E9517E-73D2-3CD7-EA3E-B38076596F2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364" name="그룹 1363">
            <a:extLst>
              <a:ext uri="{FF2B5EF4-FFF2-40B4-BE49-F238E27FC236}">
                <a16:creationId xmlns:a16="http://schemas.microsoft.com/office/drawing/2014/main" id="{4DFB3166-9A9A-3979-C2FB-F1CE7E873F28}"/>
              </a:ext>
            </a:extLst>
          </p:cNvPr>
          <p:cNvGrpSpPr/>
          <p:nvPr/>
        </p:nvGrpSpPr>
        <p:grpSpPr>
          <a:xfrm>
            <a:off x="5810703" y="3690682"/>
            <a:ext cx="340279" cy="100454"/>
            <a:chOff x="712967" y="2490347"/>
            <a:chExt cx="340279" cy="100454"/>
          </a:xfrm>
        </p:grpSpPr>
        <p:sp>
          <p:nvSpPr>
            <p:cNvPr id="1365" name="화살표: 오각형 1364">
              <a:extLst>
                <a:ext uri="{FF2B5EF4-FFF2-40B4-BE49-F238E27FC236}">
                  <a16:creationId xmlns:a16="http://schemas.microsoft.com/office/drawing/2014/main" id="{7C8ED124-808E-62CC-B5E6-D79A2CD3CCF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6" name="화살표: 오각형 1365">
              <a:extLst>
                <a:ext uri="{FF2B5EF4-FFF2-40B4-BE49-F238E27FC236}">
                  <a16:creationId xmlns:a16="http://schemas.microsoft.com/office/drawing/2014/main" id="{5D2E428B-98AD-0EFE-2BD0-6FF72D861C8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7" name="화살표: 오각형 1366">
              <a:extLst>
                <a:ext uri="{FF2B5EF4-FFF2-40B4-BE49-F238E27FC236}">
                  <a16:creationId xmlns:a16="http://schemas.microsoft.com/office/drawing/2014/main" id="{33E518E7-D8DC-895C-B16E-C3223E0F3529}"/>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8" name="화살표: 오각형 1367">
              <a:extLst>
                <a:ext uri="{FF2B5EF4-FFF2-40B4-BE49-F238E27FC236}">
                  <a16:creationId xmlns:a16="http://schemas.microsoft.com/office/drawing/2014/main" id="{688726D4-A301-BE5B-9FCA-32FB54E5A36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369" name="직사각형 1368">
            <a:extLst>
              <a:ext uri="{FF2B5EF4-FFF2-40B4-BE49-F238E27FC236}">
                <a16:creationId xmlns:a16="http://schemas.microsoft.com/office/drawing/2014/main" id="{18BE0FE2-A44B-9C59-3851-386257A90D5F}"/>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370" name="그룹 1369">
            <a:extLst>
              <a:ext uri="{FF2B5EF4-FFF2-40B4-BE49-F238E27FC236}">
                <a16:creationId xmlns:a16="http://schemas.microsoft.com/office/drawing/2014/main" id="{0FB991EB-6880-7682-718A-44CFDB31DB62}"/>
              </a:ext>
            </a:extLst>
          </p:cNvPr>
          <p:cNvGrpSpPr/>
          <p:nvPr/>
        </p:nvGrpSpPr>
        <p:grpSpPr>
          <a:xfrm>
            <a:off x="6620743" y="3685269"/>
            <a:ext cx="340279" cy="100454"/>
            <a:chOff x="712967" y="2490347"/>
            <a:chExt cx="340279" cy="100454"/>
          </a:xfrm>
        </p:grpSpPr>
        <p:sp>
          <p:nvSpPr>
            <p:cNvPr id="1371" name="화살표: 오각형 1370">
              <a:extLst>
                <a:ext uri="{FF2B5EF4-FFF2-40B4-BE49-F238E27FC236}">
                  <a16:creationId xmlns:a16="http://schemas.microsoft.com/office/drawing/2014/main" id="{5502F5C7-5C16-C361-A5E5-5686C1FF3E1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2" name="화살표: 오각형 1371">
              <a:extLst>
                <a:ext uri="{FF2B5EF4-FFF2-40B4-BE49-F238E27FC236}">
                  <a16:creationId xmlns:a16="http://schemas.microsoft.com/office/drawing/2014/main" id="{4629D493-C0B8-37E2-9935-6094DD6C47F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3" name="화살표: 오각형 1372">
              <a:extLst>
                <a:ext uri="{FF2B5EF4-FFF2-40B4-BE49-F238E27FC236}">
                  <a16:creationId xmlns:a16="http://schemas.microsoft.com/office/drawing/2014/main" id="{14D685AB-6AD0-0FD9-372F-02A3E482B35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4" name="화살표: 오각형 1373">
              <a:extLst>
                <a:ext uri="{FF2B5EF4-FFF2-40B4-BE49-F238E27FC236}">
                  <a16:creationId xmlns:a16="http://schemas.microsoft.com/office/drawing/2014/main" id="{0B1FBB63-F535-F8C3-B897-F2A28D5E59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375" name="그룹 1374">
            <a:extLst>
              <a:ext uri="{FF2B5EF4-FFF2-40B4-BE49-F238E27FC236}">
                <a16:creationId xmlns:a16="http://schemas.microsoft.com/office/drawing/2014/main" id="{36A9A3CF-EFDB-EF33-03A9-C1DB185017D0}"/>
              </a:ext>
            </a:extLst>
          </p:cNvPr>
          <p:cNvGrpSpPr/>
          <p:nvPr/>
        </p:nvGrpSpPr>
        <p:grpSpPr>
          <a:xfrm>
            <a:off x="7165927" y="3685269"/>
            <a:ext cx="340279" cy="100454"/>
            <a:chOff x="712967" y="2490347"/>
            <a:chExt cx="340279" cy="100454"/>
          </a:xfrm>
        </p:grpSpPr>
        <p:sp>
          <p:nvSpPr>
            <p:cNvPr id="1376" name="화살표: 오각형 1375">
              <a:extLst>
                <a:ext uri="{FF2B5EF4-FFF2-40B4-BE49-F238E27FC236}">
                  <a16:creationId xmlns:a16="http://schemas.microsoft.com/office/drawing/2014/main" id="{05F6937A-A862-B27B-7EB8-9046F6C5835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7" name="화살표: 오각형 1376">
              <a:extLst>
                <a:ext uri="{FF2B5EF4-FFF2-40B4-BE49-F238E27FC236}">
                  <a16:creationId xmlns:a16="http://schemas.microsoft.com/office/drawing/2014/main" id="{DB2E3438-FB03-701B-E84F-D2EA018368F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8" name="화살표: 오각형 1377">
              <a:extLst>
                <a:ext uri="{FF2B5EF4-FFF2-40B4-BE49-F238E27FC236}">
                  <a16:creationId xmlns:a16="http://schemas.microsoft.com/office/drawing/2014/main" id="{1D77C58D-1765-3C2B-1BF2-98714B2D18EF}"/>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79" name="화살표: 오각형 1378">
              <a:extLst>
                <a:ext uri="{FF2B5EF4-FFF2-40B4-BE49-F238E27FC236}">
                  <a16:creationId xmlns:a16="http://schemas.microsoft.com/office/drawing/2014/main" id="{4F6D16E7-FDDA-96A3-5A4E-F74C13935B8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380" name="직사각형 1379">
            <a:extLst>
              <a:ext uri="{FF2B5EF4-FFF2-40B4-BE49-F238E27FC236}">
                <a16:creationId xmlns:a16="http://schemas.microsoft.com/office/drawing/2014/main" id="{A7144922-70BF-966D-2B21-D5EF44170FEC}"/>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381" name="그룹 1380">
            <a:extLst>
              <a:ext uri="{FF2B5EF4-FFF2-40B4-BE49-F238E27FC236}">
                <a16:creationId xmlns:a16="http://schemas.microsoft.com/office/drawing/2014/main" id="{07B7D839-F5F4-61B3-A2CF-0023644BFABA}"/>
              </a:ext>
            </a:extLst>
          </p:cNvPr>
          <p:cNvGrpSpPr/>
          <p:nvPr/>
        </p:nvGrpSpPr>
        <p:grpSpPr>
          <a:xfrm>
            <a:off x="7682953" y="3685269"/>
            <a:ext cx="340279" cy="100454"/>
            <a:chOff x="712967" y="2490347"/>
            <a:chExt cx="340279" cy="100454"/>
          </a:xfrm>
        </p:grpSpPr>
        <p:sp>
          <p:nvSpPr>
            <p:cNvPr id="1382" name="화살표: 오각형 1381">
              <a:extLst>
                <a:ext uri="{FF2B5EF4-FFF2-40B4-BE49-F238E27FC236}">
                  <a16:creationId xmlns:a16="http://schemas.microsoft.com/office/drawing/2014/main" id="{64B91ABF-207E-04B5-14A4-B077CFE66A1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83" name="화살표: 오각형 1382">
              <a:extLst>
                <a:ext uri="{FF2B5EF4-FFF2-40B4-BE49-F238E27FC236}">
                  <a16:creationId xmlns:a16="http://schemas.microsoft.com/office/drawing/2014/main" id="{2E49FCC7-DEF8-F744-1B97-158BF4DCAAF8}"/>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84" name="화살표: 오각형 1383">
              <a:extLst>
                <a:ext uri="{FF2B5EF4-FFF2-40B4-BE49-F238E27FC236}">
                  <a16:creationId xmlns:a16="http://schemas.microsoft.com/office/drawing/2014/main" id="{857D898E-3CB2-DF78-413D-8125C909B1F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85" name="화살표: 오각형 1384">
              <a:extLst>
                <a:ext uri="{FF2B5EF4-FFF2-40B4-BE49-F238E27FC236}">
                  <a16:creationId xmlns:a16="http://schemas.microsoft.com/office/drawing/2014/main" id="{A4C643F1-F0EC-22FE-2F47-884D351032C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386" name="그룹 1385">
            <a:extLst>
              <a:ext uri="{FF2B5EF4-FFF2-40B4-BE49-F238E27FC236}">
                <a16:creationId xmlns:a16="http://schemas.microsoft.com/office/drawing/2014/main" id="{2B33A4B3-CFF7-2206-DB59-FB19B8F3E338}"/>
              </a:ext>
            </a:extLst>
          </p:cNvPr>
          <p:cNvGrpSpPr/>
          <p:nvPr/>
        </p:nvGrpSpPr>
        <p:grpSpPr>
          <a:xfrm>
            <a:off x="8228137" y="3685269"/>
            <a:ext cx="340279" cy="100454"/>
            <a:chOff x="712967" y="2490347"/>
            <a:chExt cx="340279" cy="100454"/>
          </a:xfrm>
        </p:grpSpPr>
        <p:sp>
          <p:nvSpPr>
            <p:cNvPr id="1387" name="화살표: 오각형 1386">
              <a:extLst>
                <a:ext uri="{FF2B5EF4-FFF2-40B4-BE49-F238E27FC236}">
                  <a16:creationId xmlns:a16="http://schemas.microsoft.com/office/drawing/2014/main" id="{A4337E00-B0EC-A03F-E39C-0F0012C99D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88" name="화살표: 오각형 1387">
              <a:extLst>
                <a:ext uri="{FF2B5EF4-FFF2-40B4-BE49-F238E27FC236}">
                  <a16:creationId xmlns:a16="http://schemas.microsoft.com/office/drawing/2014/main" id="{D872602A-6812-2C04-EB8C-EE98F64FFC4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89" name="화살표: 오각형 1388">
              <a:extLst>
                <a:ext uri="{FF2B5EF4-FFF2-40B4-BE49-F238E27FC236}">
                  <a16:creationId xmlns:a16="http://schemas.microsoft.com/office/drawing/2014/main" id="{1FB79AA3-3EC3-EA78-65A2-B8E25EE8DFD2}"/>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90" name="화살표: 오각형 1389">
              <a:extLst>
                <a:ext uri="{FF2B5EF4-FFF2-40B4-BE49-F238E27FC236}">
                  <a16:creationId xmlns:a16="http://schemas.microsoft.com/office/drawing/2014/main" id="{1F2D5FA4-5B3F-32F5-F595-F5753C6AD77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cxnSp>
        <p:nvCxnSpPr>
          <p:cNvPr id="1391" name="직선 연결선 1390">
            <a:extLst>
              <a:ext uri="{FF2B5EF4-FFF2-40B4-BE49-F238E27FC236}">
                <a16:creationId xmlns:a16="http://schemas.microsoft.com/office/drawing/2014/main" id="{14E8066E-DD98-353E-A13B-BB4A588BB843}"/>
              </a:ext>
            </a:extLst>
          </p:cNvPr>
          <p:cNvCxnSpPr>
            <a:cxnSpLocks/>
          </p:cNvCxnSpPr>
          <p:nvPr/>
        </p:nvCxnSpPr>
        <p:spPr>
          <a:xfrm>
            <a:off x="6197713" y="3685267"/>
            <a:ext cx="0" cy="3266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2" name="직선 연결선 1391">
            <a:extLst>
              <a:ext uri="{FF2B5EF4-FFF2-40B4-BE49-F238E27FC236}">
                <a16:creationId xmlns:a16="http://schemas.microsoft.com/office/drawing/2014/main" id="{C98103B1-D75B-5E97-4CDF-87089B3067B5}"/>
              </a:ext>
            </a:extLst>
          </p:cNvPr>
          <p:cNvCxnSpPr>
            <a:cxnSpLocks/>
          </p:cNvCxnSpPr>
          <p:nvPr/>
        </p:nvCxnSpPr>
        <p:spPr>
          <a:xfrm>
            <a:off x="6196907" y="4139062"/>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3" name="직선 연결선 1392">
            <a:extLst>
              <a:ext uri="{FF2B5EF4-FFF2-40B4-BE49-F238E27FC236}">
                <a16:creationId xmlns:a16="http://schemas.microsoft.com/office/drawing/2014/main" id="{876DD477-44CD-03E6-D842-93A9C8993502}"/>
              </a:ext>
            </a:extLst>
          </p:cNvPr>
          <p:cNvCxnSpPr>
            <a:cxnSpLocks/>
          </p:cNvCxnSpPr>
          <p:nvPr/>
        </p:nvCxnSpPr>
        <p:spPr>
          <a:xfrm>
            <a:off x="6319708" y="4005457"/>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4" name="직선 연결선 1393">
            <a:extLst>
              <a:ext uri="{FF2B5EF4-FFF2-40B4-BE49-F238E27FC236}">
                <a16:creationId xmlns:a16="http://schemas.microsoft.com/office/drawing/2014/main" id="{A5A08770-99F1-E469-A208-75C8FBF49ED5}"/>
              </a:ext>
            </a:extLst>
          </p:cNvPr>
          <p:cNvCxnSpPr>
            <a:cxnSpLocks/>
          </p:cNvCxnSpPr>
          <p:nvPr/>
        </p:nvCxnSpPr>
        <p:spPr>
          <a:xfrm>
            <a:off x="6196907" y="4010705"/>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5" name="직선 연결선 1394">
            <a:extLst>
              <a:ext uri="{FF2B5EF4-FFF2-40B4-BE49-F238E27FC236}">
                <a16:creationId xmlns:a16="http://schemas.microsoft.com/office/drawing/2014/main" id="{70D15B1A-8044-3AD3-8C24-A3DED82ED3D4}"/>
              </a:ext>
            </a:extLst>
          </p:cNvPr>
          <p:cNvCxnSpPr>
            <a:cxnSpLocks/>
          </p:cNvCxnSpPr>
          <p:nvPr/>
        </p:nvCxnSpPr>
        <p:spPr>
          <a:xfrm>
            <a:off x="6196907" y="4267419"/>
            <a:ext cx="127370" cy="0"/>
          </a:xfrm>
          <a:prstGeom prst="line">
            <a:avLst/>
          </a:prstGeom>
          <a:ln w="12700">
            <a:solidFill>
              <a:srgbClr val="C00000"/>
            </a:solidFill>
          </a:ln>
        </p:spPr>
        <p:style>
          <a:lnRef idx="1">
            <a:schemeClr val="dk1"/>
          </a:lnRef>
          <a:fillRef idx="0">
            <a:schemeClr val="dk1"/>
          </a:fillRef>
          <a:effectRef idx="0">
            <a:schemeClr val="dk1"/>
          </a:effectRef>
          <a:fontRef idx="minor">
            <a:schemeClr val="tx1"/>
          </a:fontRef>
        </p:style>
      </p:cxnSp>
      <p:cxnSp>
        <p:nvCxnSpPr>
          <p:cNvPr id="1396" name="직선 연결선 1395">
            <a:extLst>
              <a:ext uri="{FF2B5EF4-FFF2-40B4-BE49-F238E27FC236}">
                <a16:creationId xmlns:a16="http://schemas.microsoft.com/office/drawing/2014/main" id="{D59CC34D-F42E-EC9F-2518-265FF68D36AB}"/>
              </a:ext>
            </a:extLst>
          </p:cNvPr>
          <p:cNvCxnSpPr>
            <a:cxnSpLocks/>
          </p:cNvCxnSpPr>
          <p:nvPr/>
        </p:nvCxnSpPr>
        <p:spPr>
          <a:xfrm>
            <a:off x="6196907" y="4395775"/>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97" name="직선 연결선 1396">
            <a:extLst>
              <a:ext uri="{FF2B5EF4-FFF2-40B4-BE49-F238E27FC236}">
                <a16:creationId xmlns:a16="http://schemas.microsoft.com/office/drawing/2014/main" id="{3B22E8FE-FAA8-FFF7-BD66-DFEA249376DB}"/>
              </a:ext>
            </a:extLst>
          </p:cNvPr>
          <p:cNvCxnSpPr>
            <a:cxnSpLocks/>
          </p:cNvCxnSpPr>
          <p:nvPr/>
        </p:nvCxnSpPr>
        <p:spPr>
          <a:xfrm>
            <a:off x="6200441" y="4136735"/>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8" name="직선 연결선 1397">
            <a:extLst>
              <a:ext uri="{FF2B5EF4-FFF2-40B4-BE49-F238E27FC236}">
                <a16:creationId xmlns:a16="http://schemas.microsoft.com/office/drawing/2014/main" id="{4C801150-9094-A236-28AD-628EF516A703}"/>
              </a:ext>
            </a:extLst>
          </p:cNvPr>
          <p:cNvCxnSpPr>
            <a:cxnSpLocks/>
          </p:cNvCxnSpPr>
          <p:nvPr/>
        </p:nvCxnSpPr>
        <p:spPr>
          <a:xfrm>
            <a:off x="6319708" y="4270990"/>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9" name="직선 연결선 1398">
            <a:extLst>
              <a:ext uri="{FF2B5EF4-FFF2-40B4-BE49-F238E27FC236}">
                <a16:creationId xmlns:a16="http://schemas.microsoft.com/office/drawing/2014/main" id="{83180A96-61A9-7C22-8C6D-FDA8E4040895}"/>
              </a:ext>
            </a:extLst>
          </p:cNvPr>
          <p:cNvCxnSpPr>
            <a:cxnSpLocks/>
          </p:cNvCxnSpPr>
          <p:nvPr/>
        </p:nvCxnSpPr>
        <p:spPr>
          <a:xfrm>
            <a:off x="6200441" y="4394691"/>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0" name="사각형: 둥근 모서리 1399">
            <a:extLst>
              <a:ext uri="{FF2B5EF4-FFF2-40B4-BE49-F238E27FC236}">
                <a16:creationId xmlns:a16="http://schemas.microsoft.com/office/drawing/2014/main" id="{B6BAA27D-EE9A-A739-3F95-247748B5B245}"/>
              </a:ext>
            </a:extLst>
          </p:cNvPr>
          <p:cNvSpPr/>
          <p:nvPr/>
        </p:nvSpPr>
        <p:spPr>
          <a:xfrm>
            <a:off x="5245773"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1" name="사각형: 둥근 모서리 1400">
            <a:extLst>
              <a:ext uri="{FF2B5EF4-FFF2-40B4-BE49-F238E27FC236}">
                <a16:creationId xmlns:a16="http://schemas.microsoft.com/office/drawing/2014/main" id="{3868470B-9B69-2E00-040A-1F5C7A970E65}"/>
              </a:ext>
            </a:extLst>
          </p:cNvPr>
          <p:cNvSpPr/>
          <p:nvPr/>
        </p:nvSpPr>
        <p:spPr>
          <a:xfrm>
            <a:off x="5441355"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2" name="사각형: 둥근 모서리 1401">
            <a:extLst>
              <a:ext uri="{FF2B5EF4-FFF2-40B4-BE49-F238E27FC236}">
                <a16:creationId xmlns:a16="http://schemas.microsoft.com/office/drawing/2014/main" id="{E20FEC98-0326-8D35-2DDA-1D8C35D739D6}"/>
              </a:ext>
            </a:extLst>
          </p:cNvPr>
          <p:cNvSpPr/>
          <p:nvPr/>
        </p:nvSpPr>
        <p:spPr>
          <a:xfrm>
            <a:off x="5539147"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3" name="사각형: 둥근 모서리 1402">
            <a:extLst>
              <a:ext uri="{FF2B5EF4-FFF2-40B4-BE49-F238E27FC236}">
                <a16:creationId xmlns:a16="http://schemas.microsoft.com/office/drawing/2014/main" id="{1C37A4CB-6E5C-B647-9C84-84DF39F14BF2}"/>
              </a:ext>
            </a:extLst>
          </p:cNvPr>
          <p:cNvSpPr/>
          <p:nvPr/>
        </p:nvSpPr>
        <p:spPr>
          <a:xfrm>
            <a:off x="5343564"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4" name="사각형: 둥근 모서리 1403">
            <a:extLst>
              <a:ext uri="{FF2B5EF4-FFF2-40B4-BE49-F238E27FC236}">
                <a16:creationId xmlns:a16="http://schemas.microsoft.com/office/drawing/2014/main" id="{E4DF7C76-5FFB-4332-BE78-3A7FA65C5F97}"/>
              </a:ext>
            </a:extLst>
          </p:cNvPr>
          <p:cNvSpPr/>
          <p:nvPr/>
        </p:nvSpPr>
        <p:spPr>
          <a:xfrm>
            <a:off x="5795522"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5" name="사각형: 둥근 모서리 1404">
            <a:extLst>
              <a:ext uri="{FF2B5EF4-FFF2-40B4-BE49-F238E27FC236}">
                <a16:creationId xmlns:a16="http://schemas.microsoft.com/office/drawing/2014/main" id="{F528031B-61E4-C3A0-B13C-2784B7C7D214}"/>
              </a:ext>
            </a:extLst>
          </p:cNvPr>
          <p:cNvSpPr/>
          <p:nvPr/>
        </p:nvSpPr>
        <p:spPr>
          <a:xfrm>
            <a:off x="5991104"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6" name="사각형: 둥근 모서리 1405">
            <a:extLst>
              <a:ext uri="{FF2B5EF4-FFF2-40B4-BE49-F238E27FC236}">
                <a16:creationId xmlns:a16="http://schemas.microsoft.com/office/drawing/2014/main" id="{EC85D038-1A2A-F3DB-8C1D-E38F11244FE1}"/>
              </a:ext>
            </a:extLst>
          </p:cNvPr>
          <p:cNvSpPr/>
          <p:nvPr/>
        </p:nvSpPr>
        <p:spPr>
          <a:xfrm>
            <a:off x="6088896"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7" name="사각형: 둥근 모서리 1406">
            <a:extLst>
              <a:ext uri="{FF2B5EF4-FFF2-40B4-BE49-F238E27FC236}">
                <a16:creationId xmlns:a16="http://schemas.microsoft.com/office/drawing/2014/main" id="{4AAA9DED-8EE6-4A96-4C0B-8B9FFB363D32}"/>
              </a:ext>
            </a:extLst>
          </p:cNvPr>
          <p:cNvSpPr/>
          <p:nvPr/>
        </p:nvSpPr>
        <p:spPr>
          <a:xfrm>
            <a:off x="5893313"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08" name="직선 연결선 1407">
            <a:extLst>
              <a:ext uri="{FF2B5EF4-FFF2-40B4-BE49-F238E27FC236}">
                <a16:creationId xmlns:a16="http://schemas.microsoft.com/office/drawing/2014/main" id="{34553C66-2DEE-09EF-C547-DA653A88CB7D}"/>
              </a:ext>
            </a:extLst>
          </p:cNvPr>
          <p:cNvCxnSpPr>
            <a:cxnSpLocks/>
          </p:cNvCxnSpPr>
          <p:nvPr/>
        </p:nvCxnSpPr>
        <p:spPr>
          <a:xfrm>
            <a:off x="6167544" y="4270990"/>
            <a:ext cx="43200" cy="0"/>
          </a:xfrm>
          <a:prstGeom prst="line">
            <a:avLst/>
          </a:prstGeom>
          <a:ln w="6350">
            <a:solidFill>
              <a:srgbClr val="FF333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9" name="TextBox 1408">
                <a:extLst>
                  <a:ext uri="{FF2B5EF4-FFF2-40B4-BE49-F238E27FC236}">
                    <a16:creationId xmlns:a16="http://schemas.microsoft.com/office/drawing/2014/main" id="{923296A0-1182-87FB-DC86-415F30BB7B7D}"/>
                  </a:ext>
                </a:extLst>
              </p:cNvPr>
              <p:cNvSpPr txBox="1"/>
              <p:nvPr/>
            </p:nvSpPr>
            <p:spPr>
              <a:xfrm>
                <a:off x="6196907" y="4555779"/>
                <a:ext cx="136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1409" name="TextBox 1408">
                <a:extLst>
                  <a:ext uri="{FF2B5EF4-FFF2-40B4-BE49-F238E27FC236}">
                    <a16:creationId xmlns:a16="http://schemas.microsoft.com/office/drawing/2014/main" id="{923296A0-1182-87FB-DC86-415F30BB7B7D}"/>
                  </a:ext>
                </a:extLst>
              </p:cNvPr>
              <p:cNvSpPr txBox="1">
                <a:spLocks noRot="1" noChangeAspect="1" noMove="1" noResize="1" noEditPoints="1" noAdjustHandles="1" noChangeArrowheads="1" noChangeShapeType="1" noTextEdit="1"/>
              </p:cNvSpPr>
              <p:nvPr/>
            </p:nvSpPr>
            <p:spPr>
              <a:xfrm>
                <a:off x="6196907" y="4555779"/>
                <a:ext cx="136255" cy="276999"/>
              </a:xfrm>
              <a:prstGeom prst="rect">
                <a:avLst/>
              </a:prstGeom>
              <a:blipFill>
                <a:blip r:embed="rId11"/>
                <a:stretch>
                  <a:fillRect l="-36364" r="-36364" b="-6522"/>
                </a:stretch>
              </a:blipFill>
            </p:spPr>
            <p:txBody>
              <a:bodyPr/>
              <a:lstStyle/>
              <a:p>
                <a:r>
                  <a:rPr lang="ko-KR" altLang="en-US">
                    <a:noFill/>
                  </a:rPr>
                  <a:t> </a:t>
                </a:r>
              </a:p>
            </p:txBody>
          </p:sp>
        </mc:Fallback>
      </mc:AlternateContent>
      <p:sp>
        <p:nvSpPr>
          <p:cNvPr id="1410" name="번개 1409">
            <a:extLst>
              <a:ext uri="{FF2B5EF4-FFF2-40B4-BE49-F238E27FC236}">
                <a16:creationId xmlns:a16="http://schemas.microsoft.com/office/drawing/2014/main" id="{29C5AE35-8DD5-B2B3-F801-B8F3A6E74398}"/>
              </a:ext>
            </a:extLst>
          </p:cNvPr>
          <p:cNvSpPr/>
          <p:nvPr/>
        </p:nvSpPr>
        <p:spPr>
          <a:xfrm rot="21128857" flipH="1">
            <a:off x="6234752" y="4133227"/>
            <a:ext cx="118794" cy="150790"/>
          </a:xfrm>
          <a:prstGeom prst="lightningBol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38" name="TextBox 1437">
            <a:extLst>
              <a:ext uri="{FF2B5EF4-FFF2-40B4-BE49-F238E27FC236}">
                <a16:creationId xmlns:a16="http://schemas.microsoft.com/office/drawing/2014/main" id="{8FDD5481-01C6-C63C-81B1-14948F1729E9}"/>
              </a:ext>
            </a:extLst>
          </p:cNvPr>
          <p:cNvSpPr txBox="1"/>
          <p:nvPr/>
        </p:nvSpPr>
        <p:spPr>
          <a:xfrm>
            <a:off x="5855935" y="4843698"/>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sp>
        <p:nvSpPr>
          <p:cNvPr id="1439" name="오른쪽 중괄호 1438">
            <a:extLst>
              <a:ext uri="{FF2B5EF4-FFF2-40B4-BE49-F238E27FC236}">
                <a16:creationId xmlns:a16="http://schemas.microsoft.com/office/drawing/2014/main" id="{D96D3A86-1542-EC92-D42F-2935935CAEB0}"/>
              </a:ext>
            </a:extLst>
          </p:cNvPr>
          <p:cNvSpPr/>
          <p:nvPr/>
        </p:nvSpPr>
        <p:spPr>
          <a:xfrm rot="5400000">
            <a:off x="5659134" y="3916396"/>
            <a:ext cx="83660" cy="935307"/>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440" name="직선 연결선 1439">
            <a:extLst>
              <a:ext uri="{FF2B5EF4-FFF2-40B4-BE49-F238E27FC236}">
                <a16:creationId xmlns:a16="http://schemas.microsoft.com/office/drawing/2014/main" id="{735E6A96-4C3B-0B92-DC77-122606274DF2}"/>
              </a:ext>
            </a:extLst>
          </p:cNvPr>
          <p:cNvCxnSpPr>
            <a:cxnSpLocks/>
            <a:stCxn id="1438" idx="1"/>
          </p:cNvCxnSpPr>
          <p:nvPr/>
        </p:nvCxnSpPr>
        <p:spPr>
          <a:xfrm flipV="1">
            <a:off x="5855935" y="4976972"/>
            <a:ext cx="414382" cy="5226"/>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441" name="직선 연결선 1440">
            <a:extLst>
              <a:ext uri="{FF2B5EF4-FFF2-40B4-BE49-F238E27FC236}">
                <a16:creationId xmlns:a16="http://schemas.microsoft.com/office/drawing/2014/main" id="{DAF9A99F-4784-F153-47E8-1CD22336BAB2}"/>
              </a:ext>
            </a:extLst>
          </p:cNvPr>
          <p:cNvCxnSpPr>
            <a:cxnSpLocks/>
            <a:stCxn id="1439" idx="1"/>
            <a:endCxn id="1438" idx="1"/>
          </p:cNvCxnSpPr>
          <p:nvPr/>
        </p:nvCxnSpPr>
        <p:spPr>
          <a:xfrm>
            <a:off x="5700964" y="4425880"/>
            <a:ext cx="154971" cy="556318"/>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pic>
        <p:nvPicPr>
          <p:cNvPr id="1442" name="그림 1441">
            <a:extLst>
              <a:ext uri="{FF2B5EF4-FFF2-40B4-BE49-F238E27FC236}">
                <a16:creationId xmlns:a16="http://schemas.microsoft.com/office/drawing/2014/main" id="{89725A13-B72D-9BAE-B49A-FF6AACC91504}"/>
              </a:ext>
            </a:extLst>
          </p:cNvPr>
          <p:cNvPicPr>
            <a:picLocks noChangeAspect="1"/>
          </p:cNvPicPr>
          <p:nvPr/>
        </p:nvPicPr>
        <p:blipFill>
          <a:blip r:embed="rId12"/>
          <a:stretch>
            <a:fillRect/>
          </a:stretch>
        </p:blipFill>
        <p:spPr>
          <a:xfrm>
            <a:off x="7266165" y="4345497"/>
            <a:ext cx="1204066" cy="896317"/>
          </a:xfrm>
          <a:prstGeom prst="rect">
            <a:avLst/>
          </a:prstGeom>
        </p:spPr>
      </p:pic>
      <p:sp>
        <p:nvSpPr>
          <p:cNvPr id="1443" name="타원 1442">
            <a:extLst>
              <a:ext uri="{FF2B5EF4-FFF2-40B4-BE49-F238E27FC236}">
                <a16:creationId xmlns:a16="http://schemas.microsoft.com/office/drawing/2014/main" id="{934AC22F-6826-2DC9-89B1-C447DB551A7E}"/>
              </a:ext>
            </a:extLst>
          </p:cNvPr>
          <p:cNvSpPr/>
          <p:nvPr/>
        </p:nvSpPr>
        <p:spPr>
          <a:xfrm>
            <a:off x="6178612" y="4187932"/>
            <a:ext cx="172844" cy="172844"/>
          </a:xfrm>
          <a:prstGeom prst="ellipse">
            <a:avLst/>
          </a:prstGeom>
          <a:noFill/>
          <a:ln>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45" name="직선 연결선 1444">
            <a:extLst>
              <a:ext uri="{FF2B5EF4-FFF2-40B4-BE49-F238E27FC236}">
                <a16:creationId xmlns:a16="http://schemas.microsoft.com/office/drawing/2014/main" id="{B36B2B8C-5389-EFCC-CA91-664E2CC4EFD9}"/>
              </a:ext>
            </a:extLst>
          </p:cNvPr>
          <p:cNvCxnSpPr>
            <a:cxnSpLocks/>
            <a:stCxn id="1443" idx="7"/>
          </p:cNvCxnSpPr>
          <p:nvPr/>
        </p:nvCxnSpPr>
        <p:spPr>
          <a:xfrm>
            <a:off x="6326144" y="4213244"/>
            <a:ext cx="928862" cy="12616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446" name="직선 연결선 1445">
            <a:extLst>
              <a:ext uri="{FF2B5EF4-FFF2-40B4-BE49-F238E27FC236}">
                <a16:creationId xmlns:a16="http://schemas.microsoft.com/office/drawing/2014/main" id="{FBD0A080-43A0-80C8-319E-95E858577A07}"/>
              </a:ext>
            </a:extLst>
          </p:cNvPr>
          <p:cNvCxnSpPr>
            <a:cxnSpLocks/>
          </p:cNvCxnSpPr>
          <p:nvPr/>
        </p:nvCxnSpPr>
        <p:spPr>
          <a:xfrm>
            <a:off x="6256119" y="4371619"/>
            <a:ext cx="1007676" cy="86801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447" name="TextBox 1446">
            <a:extLst>
              <a:ext uri="{FF2B5EF4-FFF2-40B4-BE49-F238E27FC236}">
                <a16:creationId xmlns:a16="http://schemas.microsoft.com/office/drawing/2014/main" id="{42CADD05-49C0-D281-0C61-BDE6590FDB44}"/>
              </a:ext>
            </a:extLst>
          </p:cNvPr>
          <p:cNvSpPr txBox="1"/>
          <p:nvPr/>
        </p:nvSpPr>
        <p:spPr>
          <a:xfrm>
            <a:off x="6075231" y="3985983"/>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a:t>
            </a:r>
            <a:endParaRPr lang="ko-KR" altLang="en-US" sz="1200" dirty="0">
              <a:latin typeface="Arial" panose="020B0604020202020204" pitchFamily="34" charset="0"/>
              <a:cs typeface="Arial" panose="020B0604020202020204" pitchFamily="34" charset="0"/>
            </a:endParaRPr>
          </a:p>
        </p:txBody>
      </p:sp>
      <p:sp>
        <p:nvSpPr>
          <p:cNvPr id="1448" name="TextBox 1447">
            <a:extLst>
              <a:ext uri="{FF2B5EF4-FFF2-40B4-BE49-F238E27FC236}">
                <a16:creationId xmlns:a16="http://schemas.microsoft.com/office/drawing/2014/main" id="{8B464F54-3FB4-8784-1201-1031E5BB6FB2}"/>
              </a:ext>
            </a:extLst>
          </p:cNvPr>
          <p:cNvSpPr txBox="1"/>
          <p:nvPr/>
        </p:nvSpPr>
        <p:spPr>
          <a:xfrm>
            <a:off x="6220160" y="5195168"/>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grpSp>
        <p:nvGrpSpPr>
          <p:cNvPr id="1472" name="그룹 1471">
            <a:extLst>
              <a:ext uri="{FF2B5EF4-FFF2-40B4-BE49-F238E27FC236}">
                <a16:creationId xmlns:a16="http://schemas.microsoft.com/office/drawing/2014/main" id="{0C1AC236-3FBA-735C-57CD-627B565683A5}"/>
              </a:ext>
            </a:extLst>
          </p:cNvPr>
          <p:cNvGrpSpPr/>
          <p:nvPr/>
        </p:nvGrpSpPr>
        <p:grpSpPr>
          <a:xfrm>
            <a:off x="5235480" y="4235486"/>
            <a:ext cx="936000" cy="80673"/>
            <a:chOff x="5231544" y="5572831"/>
            <a:chExt cx="936000" cy="80673"/>
          </a:xfrm>
        </p:grpSpPr>
        <p:cxnSp>
          <p:nvCxnSpPr>
            <p:cNvPr id="1450" name="직선 연결선 1449">
              <a:extLst>
                <a:ext uri="{FF2B5EF4-FFF2-40B4-BE49-F238E27FC236}">
                  <a16:creationId xmlns:a16="http://schemas.microsoft.com/office/drawing/2014/main" id="{4FAFF019-A07D-BD41-F959-83C6A5945E04}"/>
                </a:ext>
              </a:extLst>
            </p:cNvPr>
            <p:cNvCxnSpPr>
              <a:cxnSpLocks/>
            </p:cNvCxnSpPr>
            <p:nvPr/>
          </p:nvCxnSpPr>
          <p:spPr>
            <a:xfrm rot="5400000" flipH="1">
              <a:off x="610709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1" name="직선 연결선 1450">
              <a:extLst>
                <a:ext uri="{FF2B5EF4-FFF2-40B4-BE49-F238E27FC236}">
                  <a16:creationId xmlns:a16="http://schemas.microsoft.com/office/drawing/2014/main" id="{B92BDF13-2BEF-B579-F832-F4E8379D3A30}"/>
                </a:ext>
              </a:extLst>
            </p:cNvPr>
            <p:cNvCxnSpPr>
              <a:cxnSpLocks/>
            </p:cNvCxnSpPr>
            <p:nvPr/>
          </p:nvCxnSpPr>
          <p:spPr>
            <a:xfrm rot="5400000" flipH="1">
              <a:off x="596080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2" name="직선 연결선 1451">
              <a:extLst>
                <a:ext uri="{FF2B5EF4-FFF2-40B4-BE49-F238E27FC236}">
                  <a16:creationId xmlns:a16="http://schemas.microsoft.com/office/drawing/2014/main" id="{C6818E6D-6421-C79D-ED65-D8A28505A0E8}"/>
                </a:ext>
              </a:extLst>
            </p:cNvPr>
            <p:cNvCxnSpPr>
              <a:cxnSpLocks/>
            </p:cNvCxnSpPr>
            <p:nvPr/>
          </p:nvCxnSpPr>
          <p:spPr>
            <a:xfrm rot="5400000" flipH="1">
              <a:off x="603395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3" name="직선 연결선 1452">
              <a:extLst>
                <a:ext uri="{FF2B5EF4-FFF2-40B4-BE49-F238E27FC236}">
                  <a16:creationId xmlns:a16="http://schemas.microsoft.com/office/drawing/2014/main" id="{B255BA34-9105-9ABB-7BF9-66C07F3A0579}"/>
                </a:ext>
              </a:extLst>
            </p:cNvPr>
            <p:cNvCxnSpPr>
              <a:cxnSpLocks/>
            </p:cNvCxnSpPr>
            <p:nvPr/>
          </p:nvCxnSpPr>
          <p:spPr>
            <a:xfrm rot="5400000" flipH="1">
              <a:off x="5887656"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4" name="직선 연결선 1453">
              <a:extLst>
                <a:ext uri="{FF2B5EF4-FFF2-40B4-BE49-F238E27FC236}">
                  <a16:creationId xmlns:a16="http://schemas.microsoft.com/office/drawing/2014/main" id="{2700B657-18C2-0632-A48C-4A6CA3A0AEBC}"/>
                </a:ext>
              </a:extLst>
            </p:cNvPr>
            <p:cNvCxnSpPr>
              <a:cxnSpLocks/>
            </p:cNvCxnSpPr>
            <p:nvPr/>
          </p:nvCxnSpPr>
          <p:spPr>
            <a:xfrm rot="5400000" flipH="1">
              <a:off x="5668215"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5" name="직선 연결선 1454">
              <a:extLst>
                <a:ext uri="{FF2B5EF4-FFF2-40B4-BE49-F238E27FC236}">
                  <a16:creationId xmlns:a16="http://schemas.microsoft.com/office/drawing/2014/main" id="{C616C796-E841-A24C-5F0E-A53A5D7C97BC}"/>
                </a:ext>
              </a:extLst>
            </p:cNvPr>
            <p:cNvCxnSpPr>
              <a:cxnSpLocks/>
            </p:cNvCxnSpPr>
            <p:nvPr/>
          </p:nvCxnSpPr>
          <p:spPr>
            <a:xfrm rot="5400000" flipH="1">
              <a:off x="5448774"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6" name="직선 연결선 1455">
              <a:extLst>
                <a:ext uri="{FF2B5EF4-FFF2-40B4-BE49-F238E27FC236}">
                  <a16:creationId xmlns:a16="http://schemas.microsoft.com/office/drawing/2014/main" id="{1B8252BE-430A-24AB-EDAB-E423349BBB57}"/>
                </a:ext>
              </a:extLst>
            </p:cNvPr>
            <p:cNvCxnSpPr>
              <a:cxnSpLocks/>
            </p:cNvCxnSpPr>
            <p:nvPr/>
          </p:nvCxnSpPr>
          <p:spPr>
            <a:xfrm rot="5400000" flipH="1">
              <a:off x="5814509"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7" name="직선 연결선 1456">
              <a:extLst>
                <a:ext uri="{FF2B5EF4-FFF2-40B4-BE49-F238E27FC236}">
                  <a16:creationId xmlns:a16="http://schemas.microsoft.com/office/drawing/2014/main" id="{84123E17-5247-36A4-45AF-F164F9A534EA}"/>
                </a:ext>
              </a:extLst>
            </p:cNvPr>
            <p:cNvCxnSpPr>
              <a:cxnSpLocks/>
            </p:cNvCxnSpPr>
            <p:nvPr/>
          </p:nvCxnSpPr>
          <p:spPr>
            <a:xfrm rot="5400000" flipH="1">
              <a:off x="5595068"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8" name="직선 연결선 1457">
              <a:extLst>
                <a:ext uri="{FF2B5EF4-FFF2-40B4-BE49-F238E27FC236}">
                  <a16:creationId xmlns:a16="http://schemas.microsoft.com/office/drawing/2014/main" id="{1C499FDD-F7EB-0B63-7E15-2E2270E5F7E8}"/>
                </a:ext>
              </a:extLst>
            </p:cNvPr>
            <p:cNvCxnSpPr>
              <a:cxnSpLocks/>
            </p:cNvCxnSpPr>
            <p:nvPr/>
          </p:nvCxnSpPr>
          <p:spPr>
            <a:xfrm rot="5400000" flipH="1">
              <a:off x="5741362"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9" name="직선 연결선 1458">
              <a:extLst>
                <a:ext uri="{FF2B5EF4-FFF2-40B4-BE49-F238E27FC236}">
                  <a16:creationId xmlns:a16="http://schemas.microsoft.com/office/drawing/2014/main" id="{A01F53E0-D5ED-D96F-DA81-98F862E37FC7}"/>
                </a:ext>
              </a:extLst>
            </p:cNvPr>
            <p:cNvCxnSpPr>
              <a:cxnSpLocks/>
            </p:cNvCxnSpPr>
            <p:nvPr/>
          </p:nvCxnSpPr>
          <p:spPr>
            <a:xfrm rot="5400000" flipH="1">
              <a:off x="5521921"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0" name="직선 연결선 1459">
              <a:extLst>
                <a:ext uri="{FF2B5EF4-FFF2-40B4-BE49-F238E27FC236}">
                  <a16:creationId xmlns:a16="http://schemas.microsoft.com/office/drawing/2014/main" id="{BCC85801-E96B-2100-5410-2AF5ED7D7E87}"/>
                </a:ext>
              </a:extLst>
            </p:cNvPr>
            <p:cNvCxnSpPr>
              <a:cxnSpLocks/>
            </p:cNvCxnSpPr>
            <p:nvPr/>
          </p:nvCxnSpPr>
          <p:spPr>
            <a:xfrm rot="5400000" flipH="1">
              <a:off x="522933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3" name="직선 연결선 1462">
              <a:extLst>
                <a:ext uri="{FF2B5EF4-FFF2-40B4-BE49-F238E27FC236}">
                  <a16:creationId xmlns:a16="http://schemas.microsoft.com/office/drawing/2014/main" id="{866B6336-FCC2-730E-DAE0-E3F8BD4C66E3}"/>
                </a:ext>
              </a:extLst>
            </p:cNvPr>
            <p:cNvCxnSpPr>
              <a:cxnSpLocks/>
            </p:cNvCxnSpPr>
            <p:nvPr/>
          </p:nvCxnSpPr>
          <p:spPr>
            <a:xfrm rot="5400000" flipH="1">
              <a:off x="537562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5" name="직선 연결선 1464">
              <a:extLst>
                <a:ext uri="{FF2B5EF4-FFF2-40B4-BE49-F238E27FC236}">
                  <a16:creationId xmlns:a16="http://schemas.microsoft.com/office/drawing/2014/main" id="{ECB429C4-AE2B-EF1F-2938-6DB04C342720}"/>
                </a:ext>
              </a:extLst>
            </p:cNvPr>
            <p:cNvCxnSpPr>
              <a:cxnSpLocks/>
            </p:cNvCxnSpPr>
            <p:nvPr/>
          </p:nvCxnSpPr>
          <p:spPr>
            <a:xfrm rot="5400000" flipH="1">
              <a:off x="530248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471" name="사각형: 둥근 모서리 1470">
              <a:extLst>
                <a:ext uri="{FF2B5EF4-FFF2-40B4-BE49-F238E27FC236}">
                  <a16:creationId xmlns:a16="http://schemas.microsoft.com/office/drawing/2014/main" id="{1CBAF24E-E68F-E40D-16BE-2ACC75507415}"/>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 name="텍스트 개체 틀 6">
                <a:extLst>
                  <a:ext uri="{FF2B5EF4-FFF2-40B4-BE49-F238E27FC236}">
                    <a16:creationId xmlns:a16="http://schemas.microsoft.com/office/drawing/2014/main" id="{9F3CEB1B-2FD9-012B-2CC9-E64FE8FFCA92}"/>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5" name="텍스트 개체 틀 6">
                <a:extLst>
                  <a:ext uri="{FF2B5EF4-FFF2-40B4-BE49-F238E27FC236}">
                    <a16:creationId xmlns:a16="http://schemas.microsoft.com/office/drawing/2014/main" id="{9F3CEB1B-2FD9-012B-2CC9-E64FE8FFCA92}"/>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3"/>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8BBD4E5F-4622-1B5E-468D-5C6C13CDD7F0}"/>
              </a:ext>
            </a:extLst>
          </p:cNvPr>
          <p:cNvPicPr>
            <a:picLocks noChangeAspect="1"/>
          </p:cNvPicPr>
          <p:nvPr/>
        </p:nvPicPr>
        <p:blipFill>
          <a:blip r:embed="rId14"/>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32261CD7-7E94-E2D6-74DF-2B04120C0031}"/>
              </a:ext>
            </a:extLst>
          </p:cNvPr>
          <p:cNvPicPr>
            <a:picLocks noChangeAspect="1"/>
          </p:cNvPicPr>
          <p:nvPr/>
        </p:nvPicPr>
        <p:blipFill>
          <a:blip r:embed="rId15"/>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BDB925B-DCD7-181B-A69A-DEDBF541AAF8}"/>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6" name="TextBox 5">
                <a:extLst>
                  <a:ext uri="{FF2B5EF4-FFF2-40B4-BE49-F238E27FC236}">
                    <a16:creationId xmlns:a16="http://schemas.microsoft.com/office/drawing/2014/main" id="{0BDB925B-DCD7-181B-A69A-DEDBF541AAF8}"/>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6"/>
                <a:stretch>
                  <a:fillRect b="-11905"/>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B19057E4-0BC4-D53E-66BA-9F8A30BC92F0}"/>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8" name="텍스트 개체 틀 4">
            <a:extLst>
              <a:ext uri="{FF2B5EF4-FFF2-40B4-BE49-F238E27FC236}">
                <a16:creationId xmlns:a16="http://schemas.microsoft.com/office/drawing/2014/main" id="{B1FF9622-B368-9D0F-96B0-E239BA5DFD2D}"/>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9" name="텍스트 개체 틀 4">
            <a:extLst>
              <a:ext uri="{FF2B5EF4-FFF2-40B4-BE49-F238E27FC236}">
                <a16:creationId xmlns:a16="http://schemas.microsoft.com/office/drawing/2014/main" id="{BCA011B0-B4E7-2407-11A2-741F942098A3}"/>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10" name="텍스트 개체 틀 4">
            <a:extLst>
              <a:ext uri="{FF2B5EF4-FFF2-40B4-BE49-F238E27FC236}">
                <a16:creationId xmlns:a16="http://schemas.microsoft.com/office/drawing/2014/main" id="{E2A4E790-23EF-0611-E7E5-BA0218E6E850}"/>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7"/>
              </a:rPr>
              <a:t>http://www.mrchsv.com/docs/Vanderbilt/Transient-SEE-Lecture.pdf</a:t>
            </a:r>
            <a:endParaRPr lang="en-US" sz="1000" dirty="0"/>
          </a:p>
        </p:txBody>
      </p:sp>
      <p:sp>
        <p:nvSpPr>
          <p:cNvPr id="11" name="텍스트 개체 틀 4">
            <a:extLst>
              <a:ext uri="{FF2B5EF4-FFF2-40B4-BE49-F238E27FC236}">
                <a16:creationId xmlns:a16="http://schemas.microsoft.com/office/drawing/2014/main" id="{58CC258E-D3A2-528A-A728-CA366A86762C}"/>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
        <p:nvSpPr>
          <p:cNvPr id="12" name="TextBox 11">
            <a:extLst>
              <a:ext uri="{FF2B5EF4-FFF2-40B4-BE49-F238E27FC236}">
                <a16:creationId xmlns:a16="http://schemas.microsoft.com/office/drawing/2014/main" id="{BD22FDFE-4CE6-ED6E-6DC8-F6BF7FEA69AB}"/>
              </a:ext>
            </a:extLst>
          </p:cNvPr>
          <p:cNvSpPr txBox="1"/>
          <p:nvPr/>
        </p:nvSpPr>
        <p:spPr>
          <a:xfrm>
            <a:off x="7115335" y="411859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[Eye diagram  ]</a:t>
            </a:r>
            <a:endParaRPr lang="ko-KR" altLang="en-US" sz="1050" dirty="0">
              <a:solidFill>
                <a:prstClr val="black"/>
              </a:solidFill>
              <a:latin typeface="Arial"/>
              <a:ea typeface="맑은 고딕"/>
            </a:endParaRPr>
          </a:p>
        </p:txBody>
      </p:sp>
      <p:sp>
        <p:nvSpPr>
          <p:cNvPr id="13" name="텍스트 개체 틀 4">
            <a:extLst>
              <a:ext uri="{FF2B5EF4-FFF2-40B4-BE49-F238E27FC236}">
                <a16:creationId xmlns:a16="http://schemas.microsoft.com/office/drawing/2014/main" id="{03E8315D-E288-FB2A-AE9E-761D3AE32811}"/>
              </a:ext>
            </a:extLst>
          </p:cNvPr>
          <p:cNvSpPr txBox="1">
            <a:spLocks/>
          </p:cNvSpPr>
          <p:nvPr/>
        </p:nvSpPr>
        <p:spPr>
          <a:xfrm>
            <a:off x="4572000" y="6389792"/>
            <a:ext cx="4572000" cy="459120"/>
          </a:xfrm>
          <a:prstGeom prst="rect">
            <a:avLst/>
          </a:prstGeom>
        </p:spPr>
        <p:txBody>
          <a:bodyPr vert="horz" lIns="91440" tIns="45720" rIns="91440" bIns="45720" rtlCol="0" anchor="ctr" anchorCtr="0">
            <a:normAutofit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900" dirty="0"/>
              <a:t>3: </a:t>
            </a:r>
            <a:r>
              <a:rPr lang="ko-KR" altLang="en-US" sz="900" dirty="0" err="1"/>
              <a:t>chrome-extension</a:t>
            </a:r>
            <a:r>
              <a:rPr lang="ko-KR" altLang="en-US" sz="900" dirty="0"/>
              <a:t>://</a:t>
            </a:r>
            <a:r>
              <a:rPr lang="ko-KR" altLang="en-US" sz="900" dirty="0" err="1"/>
              <a:t>efaidnbmnnnibpcajpcglclefindmkaj</a:t>
            </a:r>
            <a:r>
              <a:rPr lang="ko-KR" altLang="en-US" sz="900" dirty="0"/>
              <a:t>/https://ibis.org/summits</a:t>
            </a:r>
            <a:endParaRPr lang="en-US" altLang="ko-KR" sz="900" dirty="0"/>
          </a:p>
          <a:p>
            <a:pPr algn="just"/>
            <a:r>
              <a:rPr lang="ko-KR" altLang="en-US" sz="900" dirty="0"/>
              <a:t>   /feb18/muranyi2.pdf</a:t>
            </a:r>
          </a:p>
          <a:p>
            <a:pPr algn="just"/>
            <a:endParaRPr lang="en-US" sz="1000" dirty="0"/>
          </a:p>
        </p:txBody>
      </p:sp>
      <p:sp>
        <p:nvSpPr>
          <p:cNvPr id="14" name="텍스트 개체 틀 4">
            <a:extLst>
              <a:ext uri="{FF2B5EF4-FFF2-40B4-BE49-F238E27FC236}">
                <a16:creationId xmlns:a16="http://schemas.microsoft.com/office/drawing/2014/main" id="{3612D3D1-7932-C723-84DE-B858AD2F519F}"/>
              </a:ext>
            </a:extLst>
          </p:cNvPr>
          <p:cNvSpPr txBox="1">
            <a:spLocks/>
          </p:cNvSpPr>
          <p:nvPr/>
        </p:nvSpPr>
        <p:spPr>
          <a:xfrm>
            <a:off x="7262485" y="3963554"/>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3</a:t>
            </a:r>
          </a:p>
        </p:txBody>
      </p:sp>
    </p:spTree>
    <p:extLst>
      <p:ext uri="{BB962C8B-B14F-4D97-AF65-F5344CB8AC3E}">
        <p14:creationId xmlns:p14="http://schemas.microsoft.com/office/powerpoint/2010/main" val="76806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4155" y="1806515"/>
            <a:ext cx="5408648" cy="3757119"/>
          </a:xfrm>
        </p:spPr>
        <p:txBody>
          <a:bodyPr/>
          <a:lstStyle/>
          <a:p>
            <a:pPr marL="400050" indent="-400050">
              <a:lnSpc>
                <a:spcPct val="150000"/>
              </a:lnSpc>
              <a:buFont typeface="+mj-lt"/>
              <a:buAutoNum type="romanUcPeriod"/>
            </a:pPr>
            <a:r>
              <a:rPr lang="en-US" altLang="ko-KR" sz="2800" b="0" spc="0" dirty="0"/>
              <a:t>Introduction</a:t>
            </a:r>
          </a:p>
          <a:p>
            <a:pPr marL="400050" indent="-400050">
              <a:lnSpc>
                <a:spcPct val="150000"/>
              </a:lnSpc>
              <a:buFont typeface="+mj-lt"/>
              <a:buAutoNum type="romanUcPeriod"/>
            </a:pPr>
            <a:r>
              <a:rPr lang="en-US" altLang="ko-KR" sz="2800" spc="0" dirty="0"/>
              <a:t>Prior Work</a:t>
            </a:r>
          </a:p>
          <a:p>
            <a:pPr marL="400050" indent="-400050">
              <a:lnSpc>
                <a:spcPct val="150000"/>
              </a:lnSpc>
              <a:buFont typeface="+mj-lt"/>
              <a:buAutoNum type="romanUcPeriod"/>
            </a:pPr>
            <a:r>
              <a:rPr lang="en-US" altLang="ko-KR" sz="2800" b="0" spc="0" dirty="0"/>
              <a:t>Dual-Axis ECC</a:t>
            </a:r>
          </a:p>
          <a:p>
            <a:pPr marL="400050" indent="-400050">
              <a:lnSpc>
                <a:spcPct val="150000"/>
              </a:lnSpc>
              <a:buFont typeface="+mj-lt"/>
              <a:buAutoNum type="romanUcPeriod"/>
            </a:pPr>
            <a:r>
              <a:rPr lang="en-US" altLang="ko-KR" sz="2800" b="0" spc="0" dirty="0"/>
              <a:t>Evaluation</a:t>
            </a:r>
          </a:p>
          <a:p>
            <a:pPr marL="400050" indent="-400050">
              <a:lnSpc>
                <a:spcPct val="150000"/>
              </a:lnSpc>
              <a:buFont typeface="+mj-lt"/>
              <a:buAutoNum type="romanUcPeriod"/>
            </a:pPr>
            <a:r>
              <a:rPr lang="en-US" altLang="ko-KR" sz="2800" b="0" spc="0" dirty="0"/>
              <a:t>Conclusion</a:t>
            </a:r>
            <a:endParaRPr lang="ko-KR" altLang="en-US" sz="2800" b="0" spc="0" dirty="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1335193720"/>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13</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13</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2168931"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2168931" y="2060363"/>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56" name="그룹 55">
            <a:extLst>
              <a:ext uri="{FF2B5EF4-FFF2-40B4-BE49-F238E27FC236}">
                <a16:creationId xmlns:a16="http://schemas.microsoft.com/office/drawing/2014/main" id="{471B0B79-B749-E4DD-CABC-58E083B99C34}"/>
              </a:ext>
            </a:extLst>
          </p:cNvPr>
          <p:cNvGrpSpPr/>
          <p:nvPr/>
        </p:nvGrpSpPr>
        <p:grpSpPr>
          <a:xfrm>
            <a:off x="1285655" y="1904278"/>
            <a:ext cx="525068" cy="601979"/>
            <a:chOff x="127120" y="1904278"/>
            <a:chExt cx="525068" cy="601979"/>
          </a:xfrm>
        </p:grpSpPr>
        <p:sp>
          <p:nvSpPr>
            <p:cNvPr id="57" name="직사각형 56">
              <a:extLst>
                <a:ext uri="{FF2B5EF4-FFF2-40B4-BE49-F238E27FC236}">
                  <a16:creationId xmlns:a16="http://schemas.microsoft.com/office/drawing/2014/main" id="{43CEA063-8B2E-3C16-77BB-F566AE1156E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8" name="그룹 57">
              <a:extLst>
                <a:ext uri="{FF2B5EF4-FFF2-40B4-BE49-F238E27FC236}">
                  <a16:creationId xmlns:a16="http://schemas.microsoft.com/office/drawing/2014/main" id="{D0EF579E-C17D-B471-758C-D52C8637764D}"/>
                </a:ext>
              </a:extLst>
            </p:cNvPr>
            <p:cNvGrpSpPr/>
            <p:nvPr/>
          </p:nvGrpSpPr>
          <p:grpSpPr>
            <a:xfrm>
              <a:off x="219515" y="2405803"/>
              <a:ext cx="340279" cy="100454"/>
              <a:chOff x="712967" y="2490347"/>
              <a:chExt cx="340279" cy="100454"/>
            </a:xfrm>
          </p:grpSpPr>
          <p:sp>
            <p:nvSpPr>
              <p:cNvPr id="59" name="화살표: 오각형 58">
                <a:extLst>
                  <a:ext uri="{FF2B5EF4-FFF2-40B4-BE49-F238E27FC236}">
                    <a16:creationId xmlns:a16="http://schemas.microsoft.com/office/drawing/2014/main" id="{05A39F36-0B58-6E0F-95A5-6B2C617578DD}"/>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0" name="화살표: 오각형 59">
                <a:extLst>
                  <a:ext uri="{FF2B5EF4-FFF2-40B4-BE49-F238E27FC236}">
                    <a16:creationId xmlns:a16="http://schemas.microsoft.com/office/drawing/2014/main" id="{592CCD07-8314-7F91-DBC1-19437E6EA8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9259CD62-392C-9858-D5EC-D2EE6AE28D4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2" name="화살표: 오각형 61">
                <a:extLst>
                  <a:ext uri="{FF2B5EF4-FFF2-40B4-BE49-F238E27FC236}">
                    <a16:creationId xmlns:a16="http://schemas.microsoft.com/office/drawing/2014/main" id="{F6EAFD91-41ED-AD68-6003-1AE050159AF7}"/>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cxnSp>
        <p:nvCxnSpPr>
          <p:cNvPr id="2" name="직선 화살표 연결선 1">
            <a:extLst>
              <a:ext uri="{FF2B5EF4-FFF2-40B4-BE49-F238E27FC236}">
                <a16:creationId xmlns:a16="http://schemas.microsoft.com/office/drawing/2014/main" id="{5E45147B-BF44-96A4-07DD-C1A6708B138F}"/>
              </a:ext>
            </a:extLst>
          </p:cNvPr>
          <p:cNvCxnSpPr>
            <a:cxnSpLocks/>
          </p:cNvCxnSpPr>
          <p:nvPr/>
        </p:nvCxnSpPr>
        <p:spPr>
          <a:xfrm>
            <a:off x="93252" y="2609811"/>
            <a:ext cx="313116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A3AB799-6237-DCFF-F8B9-4CCC3878A1F1}"/>
              </a:ext>
            </a:extLst>
          </p:cNvPr>
          <p:cNvSpPr txBox="1"/>
          <p:nvPr/>
        </p:nvSpPr>
        <p:spPr>
          <a:xfrm>
            <a:off x="87995" y="2593067"/>
            <a:ext cx="33059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Data width (64-bit)</a:t>
            </a:r>
            <a:endParaRPr lang="ko-KR" altLang="en-US" sz="1200" dirty="0">
              <a:latin typeface="Arial" panose="020B0604020202020204" pitchFamily="34" charset="0"/>
              <a:cs typeface="Arial" panose="020B0604020202020204" pitchFamily="34" charset="0"/>
            </a:endParaRPr>
          </a:p>
        </p:txBody>
      </p:sp>
      <p:cxnSp>
        <p:nvCxnSpPr>
          <p:cNvPr id="12" name="직선 화살표 연결선 11">
            <a:extLst>
              <a:ext uri="{FF2B5EF4-FFF2-40B4-BE49-F238E27FC236}">
                <a16:creationId xmlns:a16="http://schemas.microsoft.com/office/drawing/2014/main" id="{B5F95A54-07DF-894E-D12B-9EB0642227A4}"/>
              </a:ext>
            </a:extLst>
          </p:cNvPr>
          <p:cNvCxnSpPr>
            <a:cxnSpLocks/>
          </p:cNvCxnSpPr>
          <p:nvPr/>
        </p:nvCxnSpPr>
        <p:spPr>
          <a:xfrm>
            <a:off x="3272872" y="2609811"/>
            <a:ext cx="108676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B35739D-0761-40AA-F80A-8DCA0D8D6925}"/>
              </a:ext>
            </a:extLst>
          </p:cNvPr>
          <p:cNvSpPr txBox="1"/>
          <p:nvPr/>
        </p:nvSpPr>
        <p:spPr>
          <a:xfrm>
            <a:off x="2208394" y="2581375"/>
            <a:ext cx="3305918" cy="276999"/>
          </a:xfrm>
          <a:prstGeom prst="rect">
            <a:avLst/>
          </a:prstGeom>
          <a:noFill/>
        </p:spPr>
        <p:txBody>
          <a:bodyPr wrap="square" rtlCol="0">
            <a:spAutoFit/>
          </a:bodyPr>
          <a:lstStyle/>
          <a:p>
            <a:pPr algn="ctr"/>
            <a:r>
              <a:rPr lang="en-US" altLang="ko-KR" sz="1200" dirty="0" err="1">
                <a:latin typeface="Arial" panose="020B0604020202020204" pitchFamily="34" charset="0"/>
                <a:cs typeface="Arial" panose="020B0604020202020204" pitchFamily="34" charset="0"/>
              </a:rPr>
              <a:t>Redun</a:t>
            </a:r>
            <a:r>
              <a:rPr lang="en-US" altLang="ko-KR" sz="1200" dirty="0">
                <a:latin typeface="Arial" panose="020B0604020202020204" pitchFamily="34" charset="0"/>
                <a:cs typeface="Arial" panose="020B0604020202020204" pitchFamily="34" charset="0"/>
              </a:rPr>
              <a:t>. width (8-bit)</a:t>
            </a:r>
            <a:endParaRPr lang="ko-KR"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53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14</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14</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B2416D24-5CBA-3037-BE17-A76CF1EA41C2}"/>
                  </a:ext>
                </a:extLst>
              </p:cNvPr>
              <p:cNvSpPr txBox="1"/>
              <p:nvPr/>
            </p:nvSpPr>
            <p:spPr>
              <a:xfrm>
                <a:off x="2168931"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53" name="TextBox 352">
                <a:extLst>
                  <a:ext uri="{FF2B5EF4-FFF2-40B4-BE49-F238E27FC236}">
                    <a16:creationId xmlns:a16="http://schemas.microsoft.com/office/drawing/2014/main" id="{B2416D24-5CBA-3037-BE17-A76CF1EA41C2}"/>
                  </a:ext>
                </a:extLst>
              </p:cNvPr>
              <p:cNvSpPr txBox="1">
                <a:spLocks noRot="1" noChangeAspect="1" noMove="1" noResize="1" noEditPoints="1" noAdjustHandles="1" noChangeArrowheads="1" noChangeShapeType="1" noTextEdit="1"/>
              </p:cNvSpPr>
              <p:nvPr/>
            </p:nvSpPr>
            <p:spPr>
              <a:xfrm>
                <a:off x="2168931" y="2060363"/>
                <a:ext cx="185948" cy="184666"/>
              </a:xfrm>
              <a:prstGeom prst="rect">
                <a:avLst/>
              </a:prstGeom>
              <a:blipFill>
                <a:blip r:embed="rId6"/>
                <a:stretch>
                  <a:fillRect r="-3333"/>
                </a:stretch>
              </a:blipFill>
            </p:spPr>
            <p:txBody>
              <a:bodyPr/>
              <a:lstStyle/>
              <a:p>
                <a:r>
                  <a:rPr lang="ko-KR" altLang="en-US">
                    <a:noFill/>
                  </a:rPr>
                  <a:t> </a:t>
                </a:r>
              </a:p>
            </p:txBody>
          </p:sp>
        </mc:Fallback>
      </mc:AlternateContent>
      <p:cxnSp>
        <p:nvCxnSpPr>
          <p:cNvPr id="2" name="직선 화살표 연결선 1">
            <a:extLst>
              <a:ext uri="{FF2B5EF4-FFF2-40B4-BE49-F238E27FC236}">
                <a16:creationId xmlns:a16="http://schemas.microsoft.com/office/drawing/2014/main" id="{C49270C6-1B22-1EF3-1BE1-4E6880742014}"/>
              </a:ext>
            </a:extLst>
          </p:cNvPr>
          <p:cNvCxnSpPr>
            <a:cxnSpLocks/>
          </p:cNvCxnSpPr>
          <p:nvPr/>
        </p:nvCxnSpPr>
        <p:spPr>
          <a:xfrm>
            <a:off x="93252" y="2609811"/>
            <a:ext cx="313116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0321DB4-774E-E3FE-4AFF-C4A367540F71}"/>
              </a:ext>
            </a:extLst>
          </p:cNvPr>
          <p:cNvSpPr txBox="1"/>
          <p:nvPr/>
        </p:nvSpPr>
        <p:spPr>
          <a:xfrm>
            <a:off x="87995" y="2593067"/>
            <a:ext cx="33059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Data width (64-bit)</a:t>
            </a:r>
            <a:endParaRPr lang="ko-KR" altLang="en-US" sz="1200" dirty="0">
              <a:latin typeface="Arial" panose="020B0604020202020204" pitchFamily="34" charset="0"/>
              <a:cs typeface="Arial" panose="020B0604020202020204" pitchFamily="34" charset="0"/>
            </a:endParaRPr>
          </a:p>
        </p:txBody>
      </p:sp>
      <p:cxnSp>
        <p:nvCxnSpPr>
          <p:cNvPr id="12" name="직선 화살표 연결선 11">
            <a:extLst>
              <a:ext uri="{FF2B5EF4-FFF2-40B4-BE49-F238E27FC236}">
                <a16:creationId xmlns:a16="http://schemas.microsoft.com/office/drawing/2014/main" id="{64484FA6-07C3-4589-832E-100BEE547D2D}"/>
              </a:ext>
            </a:extLst>
          </p:cNvPr>
          <p:cNvCxnSpPr>
            <a:cxnSpLocks/>
          </p:cNvCxnSpPr>
          <p:nvPr/>
        </p:nvCxnSpPr>
        <p:spPr>
          <a:xfrm>
            <a:off x="3272872" y="2609811"/>
            <a:ext cx="108676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406E29E-96DE-5EAE-BE90-528B6325B1E1}"/>
              </a:ext>
            </a:extLst>
          </p:cNvPr>
          <p:cNvSpPr txBox="1"/>
          <p:nvPr/>
        </p:nvSpPr>
        <p:spPr>
          <a:xfrm>
            <a:off x="2208394" y="2581375"/>
            <a:ext cx="3305918" cy="276999"/>
          </a:xfrm>
          <a:prstGeom prst="rect">
            <a:avLst/>
          </a:prstGeom>
          <a:noFill/>
        </p:spPr>
        <p:txBody>
          <a:bodyPr wrap="square" rtlCol="0">
            <a:spAutoFit/>
          </a:bodyPr>
          <a:lstStyle/>
          <a:p>
            <a:pPr algn="ctr"/>
            <a:r>
              <a:rPr lang="en-US" altLang="ko-KR" sz="1200" dirty="0" err="1">
                <a:latin typeface="Arial" panose="020B0604020202020204" pitchFamily="34" charset="0"/>
                <a:cs typeface="Arial" panose="020B0604020202020204" pitchFamily="34" charset="0"/>
              </a:rPr>
              <a:t>Redun</a:t>
            </a:r>
            <a:r>
              <a:rPr lang="en-US" altLang="ko-KR" sz="1200" dirty="0">
                <a:latin typeface="Arial" panose="020B0604020202020204" pitchFamily="34" charset="0"/>
                <a:cs typeface="Arial" panose="020B0604020202020204" pitchFamily="34" charset="0"/>
              </a:rPr>
              <a:t>. width (8-bit)</a:t>
            </a:r>
            <a:endParaRPr lang="ko-KR"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684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15</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15</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sp>
        <p:nvSpPr>
          <p:cNvPr id="455" name="사각형: 둥근 모서리 454">
            <a:extLst>
              <a:ext uri="{FF2B5EF4-FFF2-40B4-BE49-F238E27FC236}">
                <a16:creationId xmlns:a16="http://schemas.microsoft.com/office/drawing/2014/main" id="{9144F78A-5953-E66F-2A3A-367776BC07DE}"/>
              </a:ext>
            </a:extLst>
          </p:cNvPr>
          <p:cNvSpPr/>
          <p:nvPr/>
        </p:nvSpPr>
        <p:spPr>
          <a:xfrm>
            <a:off x="97023" y="2623900"/>
            <a:ext cx="431093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8" name="사각형: 둥근 모서리 477">
            <a:extLst>
              <a:ext uri="{FF2B5EF4-FFF2-40B4-BE49-F238E27FC236}">
                <a16:creationId xmlns:a16="http://schemas.microsoft.com/office/drawing/2014/main" id="{D43F0B22-E684-AF6B-156C-1969004A54D9}"/>
              </a:ext>
            </a:extLst>
          </p:cNvPr>
          <p:cNvSpPr/>
          <p:nvPr/>
        </p:nvSpPr>
        <p:spPr>
          <a:xfrm>
            <a:off x="106026" y="2635777"/>
            <a:ext cx="3118392" cy="1490651"/>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0" name="사각형: 둥근 모서리 479">
            <a:extLst>
              <a:ext uri="{FF2B5EF4-FFF2-40B4-BE49-F238E27FC236}">
                <a16:creationId xmlns:a16="http://schemas.microsoft.com/office/drawing/2014/main" id="{20D6D528-564C-86CA-3B90-4FD348FA4E0F}"/>
              </a:ext>
            </a:extLst>
          </p:cNvPr>
          <p:cNvSpPr/>
          <p:nvPr/>
        </p:nvSpPr>
        <p:spPr>
          <a:xfrm>
            <a:off x="3239517" y="2630697"/>
            <a:ext cx="564519" cy="1490651"/>
          </a:xfrm>
          <a:prstGeom prst="roundRect">
            <a:avLst>
              <a:gd name="adj" fmla="val 5421"/>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2" name="사각형: 둥근 모서리 11">
            <a:extLst>
              <a:ext uri="{FF2B5EF4-FFF2-40B4-BE49-F238E27FC236}">
                <a16:creationId xmlns:a16="http://schemas.microsoft.com/office/drawing/2014/main" id="{25406A58-D7D7-53F7-1755-46DA6F456F24}"/>
              </a:ext>
            </a:extLst>
          </p:cNvPr>
          <p:cNvSpPr/>
          <p:nvPr/>
        </p:nvSpPr>
        <p:spPr>
          <a:xfrm>
            <a:off x="3817632" y="2630697"/>
            <a:ext cx="564519" cy="1490651"/>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1550827F-A3B6-E1DB-46EB-2FEF657E0F0E}"/>
              </a:ext>
            </a:extLst>
          </p:cNvPr>
          <p:cNvCxnSpPr>
            <a:cxnSpLocks/>
          </p:cNvCxnSpPr>
          <p:nvPr/>
        </p:nvCxnSpPr>
        <p:spPr>
          <a:xfrm>
            <a:off x="706610" y="263069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C5563C4-F28F-7544-2F8D-3197CB66F2F2}"/>
              </a:ext>
            </a:extLst>
          </p:cNvPr>
          <p:cNvCxnSpPr>
            <a:cxnSpLocks/>
          </p:cNvCxnSpPr>
          <p:nvPr/>
        </p:nvCxnSpPr>
        <p:spPr>
          <a:xfrm>
            <a:off x="1231678" y="263069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C64DC0A1-2137-B8BF-63FA-E1E8F433C813}"/>
              </a:ext>
            </a:extLst>
          </p:cNvPr>
          <p:cNvCxnSpPr>
            <a:cxnSpLocks/>
          </p:cNvCxnSpPr>
          <p:nvPr/>
        </p:nvCxnSpPr>
        <p:spPr>
          <a:xfrm flipH="1">
            <a:off x="706610" y="2623900"/>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E1747160-6024-F33E-F88D-95B9D39F7A15}"/>
              </a:ext>
            </a:extLst>
          </p:cNvPr>
          <p:cNvCxnSpPr>
            <a:cxnSpLocks/>
          </p:cNvCxnSpPr>
          <p:nvPr/>
        </p:nvCxnSpPr>
        <p:spPr>
          <a:xfrm flipH="1">
            <a:off x="706610" y="2628487"/>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직선 연결선 58">
            <a:extLst>
              <a:ext uri="{FF2B5EF4-FFF2-40B4-BE49-F238E27FC236}">
                <a16:creationId xmlns:a16="http://schemas.microsoft.com/office/drawing/2014/main" id="{3CF84795-6197-FEA4-2731-AA773BB76F20}"/>
              </a:ext>
            </a:extLst>
          </p:cNvPr>
          <p:cNvCxnSpPr>
            <a:cxnSpLocks/>
          </p:cNvCxnSpPr>
          <p:nvPr/>
        </p:nvCxnSpPr>
        <p:spPr>
          <a:xfrm flipH="1">
            <a:off x="706610" y="2633228"/>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6" name="직선 연결선 455">
            <a:extLst>
              <a:ext uri="{FF2B5EF4-FFF2-40B4-BE49-F238E27FC236}">
                <a16:creationId xmlns:a16="http://schemas.microsoft.com/office/drawing/2014/main" id="{41111413-49A4-519D-FBEC-F15C259930AB}"/>
              </a:ext>
            </a:extLst>
          </p:cNvPr>
          <p:cNvCxnSpPr>
            <a:cxnSpLocks/>
          </p:cNvCxnSpPr>
          <p:nvPr/>
        </p:nvCxnSpPr>
        <p:spPr>
          <a:xfrm flipH="1">
            <a:off x="706610" y="2636701"/>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5" name="직선 연결선 474">
            <a:extLst>
              <a:ext uri="{FF2B5EF4-FFF2-40B4-BE49-F238E27FC236}">
                <a16:creationId xmlns:a16="http://schemas.microsoft.com/office/drawing/2014/main" id="{E7284DEE-1FF5-63C7-864E-160DFCBCE01C}"/>
              </a:ext>
            </a:extLst>
          </p:cNvPr>
          <p:cNvCxnSpPr>
            <a:cxnSpLocks/>
          </p:cNvCxnSpPr>
          <p:nvPr/>
        </p:nvCxnSpPr>
        <p:spPr>
          <a:xfrm flipH="1">
            <a:off x="710932" y="2639804"/>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7" name="직선 연결선 476">
            <a:extLst>
              <a:ext uri="{FF2B5EF4-FFF2-40B4-BE49-F238E27FC236}">
                <a16:creationId xmlns:a16="http://schemas.microsoft.com/office/drawing/2014/main" id="{4D8837F0-628B-4F5C-2F2B-E753EE006475}"/>
              </a:ext>
            </a:extLst>
          </p:cNvPr>
          <p:cNvCxnSpPr>
            <a:cxnSpLocks/>
          </p:cNvCxnSpPr>
          <p:nvPr/>
        </p:nvCxnSpPr>
        <p:spPr>
          <a:xfrm flipH="1">
            <a:off x="710326" y="2633684"/>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1" name="직선 연결선 480">
            <a:extLst>
              <a:ext uri="{FF2B5EF4-FFF2-40B4-BE49-F238E27FC236}">
                <a16:creationId xmlns:a16="http://schemas.microsoft.com/office/drawing/2014/main" id="{C9748E47-94FB-3049-17B3-A676456A9B72}"/>
              </a:ext>
            </a:extLst>
          </p:cNvPr>
          <p:cNvCxnSpPr>
            <a:cxnSpLocks/>
          </p:cNvCxnSpPr>
          <p:nvPr/>
        </p:nvCxnSpPr>
        <p:spPr>
          <a:xfrm flipH="1">
            <a:off x="708468" y="2639804"/>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3" name="직선 연결선 482">
            <a:extLst>
              <a:ext uri="{FF2B5EF4-FFF2-40B4-BE49-F238E27FC236}">
                <a16:creationId xmlns:a16="http://schemas.microsoft.com/office/drawing/2014/main" id="{FBE882F8-E977-6225-41A2-281F245D6CE1}"/>
              </a:ext>
            </a:extLst>
          </p:cNvPr>
          <p:cNvCxnSpPr>
            <a:cxnSpLocks/>
          </p:cNvCxnSpPr>
          <p:nvPr/>
        </p:nvCxnSpPr>
        <p:spPr>
          <a:xfrm flipH="1">
            <a:off x="707059" y="2685165"/>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5" name="직선 연결선 484">
            <a:extLst>
              <a:ext uri="{FF2B5EF4-FFF2-40B4-BE49-F238E27FC236}">
                <a16:creationId xmlns:a16="http://schemas.microsoft.com/office/drawing/2014/main" id="{A034A299-E862-138F-E844-E1C245815FE7}"/>
              </a:ext>
            </a:extLst>
          </p:cNvPr>
          <p:cNvCxnSpPr>
            <a:cxnSpLocks/>
          </p:cNvCxnSpPr>
          <p:nvPr/>
        </p:nvCxnSpPr>
        <p:spPr>
          <a:xfrm flipH="1">
            <a:off x="705945" y="274910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6" name="직선 연결선 485">
            <a:extLst>
              <a:ext uri="{FF2B5EF4-FFF2-40B4-BE49-F238E27FC236}">
                <a16:creationId xmlns:a16="http://schemas.microsoft.com/office/drawing/2014/main" id="{74D77889-DD2A-4C9C-D043-235832E5CD5F}"/>
              </a:ext>
            </a:extLst>
          </p:cNvPr>
          <p:cNvCxnSpPr>
            <a:cxnSpLocks/>
          </p:cNvCxnSpPr>
          <p:nvPr/>
        </p:nvCxnSpPr>
        <p:spPr>
          <a:xfrm flipH="1">
            <a:off x="712743" y="280323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5" name="직선 연결선 504">
            <a:extLst>
              <a:ext uri="{FF2B5EF4-FFF2-40B4-BE49-F238E27FC236}">
                <a16:creationId xmlns:a16="http://schemas.microsoft.com/office/drawing/2014/main" id="{F6315DD6-4161-0209-AA07-334735EDCDB2}"/>
              </a:ext>
            </a:extLst>
          </p:cNvPr>
          <p:cNvCxnSpPr>
            <a:cxnSpLocks/>
          </p:cNvCxnSpPr>
          <p:nvPr/>
        </p:nvCxnSpPr>
        <p:spPr>
          <a:xfrm flipH="1">
            <a:off x="712179" y="2863640"/>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6" name="직선 연결선 505">
            <a:extLst>
              <a:ext uri="{FF2B5EF4-FFF2-40B4-BE49-F238E27FC236}">
                <a16:creationId xmlns:a16="http://schemas.microsoft.com/office/drawing/2014/main" id="{83CCE609-A7C7-A192-C5EF-5B038DD3F712}"/>
              </a:ext>
            </a:extLst>
          </p:cNvPr>
          <p:cNvCxnSpPr>
            <a:cxnSpLocks/>
          </p:cNvCxnSpPr>
          <p:nvPr/>
        </p:nvCxnSpPr>
        <p:spPr>
          <a:xfrm flipH="1">
            <a:off x="718977" y="2917771"/>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7" name="직선 연결선 506">
            <a:extLst>
              <a:ext uri="{FF2B5EF4-FFF2-40B4-BE49-F238E27FC236}">
                <a16:creationId xmlns:a16="http://schemas.microsoft.com/office/drawing/2014/main" id="{A51D4CE8-C9C9-98C1-16E8-A538B3491C61}"/>
              </a:ext>
            </a:extLst>
          </p:cNvPr>
          <p:cNvCxnSpPr>
            <a:cxnSpLocks/>
          </p:cNvCxnSpPr>
          <p:nvPr/>
        </p:nvCxnSpPr>
        <p:spPr>
          <a:xfrm flipH="1">
            <a:off x="710681" y="297529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8" name="직선 연결선 507">
            <a:extLst>
              <a:ext uri="{FF2B5EF4-FFF2-40B4-BE49-F238E27FC236}">
                <a16:creationId xmlns:a16="http://schemas.microsoft.com/office/drawing/2014/main" id="{371FF660-38A6-7925-F828-94B449E72BC9}"/>
              </a:ext>
            </a:extLst>
          </p:cNvPr>
          <p:cNvCxnSpPr>
            <a:cxnSpLocks/>
          </p:cNvCxnSpPr>
          <p:nvPr/>
        </p:nvCxnSpPr>
        <p:spPr>
          <a:xfrm flipH="1">
            <a:off x="717479" y="302942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9" name="직선 연결선 508">
            <a:extLst>
              <a:ext uri="{FF2B5EF4-FFF2-40B4-BE49-F238E27FC236}">
                <a16:creationId xmlns:a16="http://schemas.microsoft.com/office/drawing/2014/main" id="{9BFF7A1F-662F-2E07-4BE1-7D3BA017B24D}"/>
              </a:ext>
            </a:extLst>
          </p:cNvPr>
          <p:cNvCxnSpPr>
            <a:cxnSpLocks/>
          </p:cNvCxnSpPr>
          <p:nvPr/>
        </p:nvCxnSpPr>
        <p:spPr>
          <a:xfrm flipH="1">
            <a:off x="712284" y="309065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0" name="직선 연결선 509">
            <a:extLst>
              <a:ext uri="{FF2B5EF4-FFF2-40B4-BE49-F238E27FC236}">
                <a16:creationId xmlns:a16="http://schemas.microsoft.com/office/drawing/2014/main" id="{2AF28504-A4B2-667B-A2D3-D50560FB4573}"/>
              </a:ext>
            </a:extLst>
          </p:cNvPr>
          <p:cNvCxnSpPr>
            <a:cxnSpLocks/>
          </p:cNvCxnSpPr>
          <p:nvPr/>
        </p:nvCxnSpPr>
        <p:spPr>
          <a:xfrm flipH="1">
            <a:off x="719082" y="314478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1" name="직선 연결선 510">
            <a:extLst>
              <a:ext uri="{FF2B5EF4-FFF2-40B4-BE49-F238E27FC236}">
                <a16:creationId xmlns:a16="http://schemas.microsoft.com/office/drawing/2014/main" id="{BD6375EA-A802-8043-30E8-D44B84952C26}"/>
              </a:ext>
            </a:extLst>
          </p:cNvPr>
          <p:cNvCxnSpPr>
            <a:cxnSpLocks/>
          </p:cNvCxnSpPr>
          <p:nvPr/>
        </p:nvCxnSpPr>
        <p:spPr>
          <a:xfrm flipH="1">
            <a:off x="710786" y="320231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0" name="직선 연결선 319">
            <a:extLst>
              <a:ext uri="{FF2B5EF4-FFF2-40B4-BE49-F238E27FC236}">
                <a16:creationId xmlns:a16="http://schemas.microsoft.com/office/drawing/2014/main" id="{5C0FC51B-BA49-737E-8C7E-50E784920F4D}"/>
              </a:ext>
            </a:extLst>
          </p:cNvPr>
          <p:cNvCxnSpPr>
            <a:cxnSpLocks/>
          </p:cNvCxnSpPr>
          <p:nvPr/>
        </p:nvCxnSpPr>
        <p:spPr>
          <a:xfrm flipH="1">
            <a:off x="717584" y="325644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1" name="직선 연결선 320">
            <a:extLst>
              <a:ext uri="{FF2B5EF4-FFF2-40B4-BE49-F238E27FC236}">
                <a16:creationId xmlns:a16="http://schemas.microsoft.com/office/drawing/2014/main" id="{E2BCC74F-DCBC-2BA0-D629-21321C8028A3}"/>
              </a:ext>
            </a:extLst>
          </p:cNvPr>
          <p:cNvCxnSpPr>
            <a:cxnSpLocks/>
          </p:cNvCxnSpPr>
          <p:nvPr/>
        </p:nvCxnSpPr>
        <p:spPr>
          <a:xfrm flipH="1">
            <a:off x="720475" y="331684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025837C6-02CD-C63D-2738-CCEC84879F87}"/>
              </a:ext>
            </a:extLst>
          </p:cNvPr>
          <p:cNvCxnSpPr>
            <a:cxnSpLocks/>
          </p:cNvCxnSpPr>
          <p:nvPr/>
        </p:nvCxnSpPr>
        <p:spPr>
          <a:xfrm flipH="1">
            <a:off x="727273" y="337097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A6CBD5AB-236A-7019-F8AD-312BFE721C9D}"/>
              </a:ext>
            </a:extLst>
          </p:cNvPr>
          <p:cNvCxnSpPr>
            <a:cxnSpLocks/>
          </p:cNvCxnSpPr>
          <p:nvPr/>
        </p:nvCxnSpPr>
        <p:spPr>
          <a:xfrm flipH="1">
            <a:off x="718977" y="342850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9F7289E5-3253-CE00-EB70-F03E426BC4E9}"/>
              </a:ext>
            </a:extLst>
          </p:cNvPr>
          <p:cNvCxnSpPr>
            <a:cxnSpLocks/>
          </p:cNvCxnSpPr>
          <p:nvPr/>
        </p:nvCxnSpPr>
        <p:spPr>
          <a:xfrm flipH="1">
            <a:off x="725775" y="348263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8AFC0C33-6D4F-9228-07AA-50A10DFD1E35}"/>
              </a:ext>
            </a:extLst>
          </p:cNvPr>
          <p:cNvCxnSpPr>
            <a:cxnSpLocks/>
          </p:cNvCxnSpPr>
          <p:nvPr/>
        </p:nvCxnSpPr>
        <p:spPr>
          <a:xfrm flipH="1">
            <a:off x="712179" y="354663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37571F40-FBAE-DA19-7AA4-0DC0162B0666}"/>
              </a:ext>
            </a:extLst>
          </p:cNvPr>
          <p:cNvCxnSpPr>
            <a:cxnSpLocks/>
          </p:cNvCxnSpPr>
          <p:nvPr/>
        </p:nvCxnSpPr>
        <p:spPr>
          <a:xfrm flipH="1">
            <a:off x="718977" y="360076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67BBA2BB-1F38-5D0E-404F-9C6F7DAA7B43}"/>
              </a:ext>
            </a:extLst>
          </p:cNvPr>
          <p:cNvCxnSpPr>
            <a:cxnSpLocks/>
          </p:cNvCxnSpPr>
          <p:nvPr/>
        </p:nvCxnSpPr>
        <p:spPr>
          <a:xfrm flipH="1">
            <a:off x="710681" y="366083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3" name="직선 연결선 332">
            <a:extLst>
              <a:ext uri="{FF2B5EF4-FFF2-40B4-BE49-F238E27FC236}">
                <a16:creationId xmlns:a16="http://schemas.microsoft.com/office/drawing/2014/main" id="{890B2E10-68C0-479E-A474-DCF8F39331FB}"/>
              </a:ext>
            </a:extLst>
          </p:cNvPr>
          <p:cNvCxnSpPr>
            <a:cxnSpLocks/>
          </p:cNvCxnSpPr>
          <p:nvPr/>
        </p:nvCxnSpPr>
        <p:spPr>
          <a:xfrm flipH="1">
            <a:off x="819497"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CF907DA9-F5A8-CBB0-3220-96880151B46A}"/>
              </a:ext>
            </a:extLst>
          </p:cNvPr>
          <p:cNvCxnSpPr>
            <a:cxnSpLocks/>
          </p:cNvCxnSpPr>
          <p:nvPr/>
        </p:nvCxnSpPr>
        <p:spPr>
          <a:xfrm flipH="1">
            <a:off x="915988"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115526DD-9454-E432-565D-5C7A11535EEE}"/>
              </a:ext>
            </a:extLst>
          </p:cNvPr>
          <p:cNvCxnSpPr>
            <a:cxnSpLocks/>
          </p:cNvCxnSpPr>
          <p:nvPr/>
        </p:nvCxnSpPr>
        <p:spPr>
          <a:xfrm flipH="1">
            <a:off x="1015026"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68D0B51F-9784-34BF-9C9B-5238DA1B55F5}"/>
              </a:ext>
            </a:extLst>
          </p:cNvPr>
          <p:cNvCxnSpPr>
            <a:cxnSpLocks/>
          </p:cNvCxnSpPr>
          <p:nvPr/>
        </p:nvCxnSpPr>
        <p:spPr>
          <a:xfrm flipH="1">
            <a:off x="1116438"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직선 연결선 336">
            <a:extLst>
              <a:ext uri="{FF2B5EF4-FFF2-40B4-BE49-F238E27FC236}">
                <a16:creationId xmlns:a16="http://schemas.microsoft.com/office/drawing/2014/main" id="{D2889827-137B-9975-AF8C-4A126139B5C4}"/>
              </a:ext>
            </a:extLst>
          </p:cNvPr>
          <p:cNvCxnSpPr>
            <a:cxnSpLocks/>
          </p:cNvCxnSpPr>
          <p:nvPr/>
        </p:nvCxnSpPr>
        <p:spPr>
          <a:xfrm flipH="1">
            <a:off x="1147504" y="4052232"/>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직선 연결선 337">
            <a:extLst>
              <a:ext uri="{FF2B5EF4-FFF2-40B4-BE49-F238E27FC236}">
                <a16:creationId xmlns:a16="http://schemas.microsoft.com/office/drawing/2014/main" id="{DF9A3875-3B46-911A-CE7F-815B17696A8A}"/>
              </a:ext>
            </a:extLst>
          </p:cNvPr>
          <p:cNvCxnSpPr>
            <a:cxnSpLocks/>
          </p:cNvCxnSpPr>
          <p:nvPr/>
        </p:nvCxnSpPr>
        <p:spPr>
          <a:xfrm flipH="1">
            <a:off x="1088045" y="3992871"/>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9" name="직선 연결선 338">
            <a:extLst>
              <a:ext uri="{FF2B5EF4-FFF2-40B4-BE49-F238E27FC236}">
                <a16:creationId xmlns:a16="http://schemas.microsoft.com/office/drawing/2014/main" id="{006945B2-56CF-12F7-5DDC-A6F8C5B1D6BD}"/>
              </a:ext>
            </a:extLst>
          </p:cNvPr>
          <p:cNvCxnSpPr>
            <a:cxnSpLocks/>
          </p:cNvCxnSpPr>
          <p:nvPr/>
        </p:nvCxnSpPr>
        <p:spPr>
          <a:xfrm flipH="1">
            <a:off x="1021201" y="393230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1A06D3E4-3302-0CBC-15B1-6BD12F086F4D}"/>
              </a:ext>
            </a:extLst>
          </p:cNvPr>
          <p:cNvCxnSpPr>
            <a:cxnSpLocks/>
          </p:cNvCxnSpPr>
          <p:nvPr/>
        </p:nvCxnSpPr>
        <p:spPr>
          <a:xfrm flipH="1">
            <a:off x="961294" y="3872372"/>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BFB0AEDE-3BCB-C68E-7E7D-2F87DFDAC91E}"/>
              </a:ext>
            </a:extLst>
          </p:cNvPr>
          <p:cNvCxnSpPr>
            <a:cxnSpLocks/>
          </p:cNvCxnSpPr>
          <p:nvPr/>
        </p:nvCxnSpPr>
        <p:spPr>
          <a:xfrm flipH="1">
            <a:off x="885530" y="3828730"/>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CA42C811-7E68-CD50-ACD0-ABA45F5012EE}"/>
              </a:ext>
            </a:extLst>
          </p:cNvPr>
          <p:cNvCxnSpPr>
            <a:cxnSpLocks/>
          </p:cNvCxnSpPr>
          <p:nvPr/>
        </p:nvCxnSpPr>
        <p:spPr>
          <a:xfrm flipH="1">
            <a:off x="818126" y="3760612"/>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164218B3-2BAF-5B71-D6CD-3C2C24C41519}"/>
              </a:ext>
            </a:extLst>
          </p:cNvPr>
          <p:cNvCxnSpPr>
            <a:cxnSpLocks/>
          </p:cNvCxnSpPr>
          <p:nvPr/>
        </p:nvCxnSpPr>
        <p:spPr>
          <a:xfrm flipH="1">
            <a:off x="747734" y="3696043"/>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B1C1C7D-29C6-0CB2-F0F3-25DE57236458}"/>
              </a:ext>
            </a:extLst>
          </p:cNvPr>
          <p:cNvSpPr txBox="1"/>
          <p:nvPr/>
        </p:nvSpPr>
        <p:spPr>
          <a:xfrm>
            <a:off x="1309568" y="4144537"/>
            <a:ext cx="1698177" cy="276999"/>
          </a:xfrm>
          <a:prstGeom prst="rect">
            <a:avLst/>
          </a:prstGeom>
          <a:noFill/>
        </p:spPr>
        <p:txBody>
          <a:bodyPr wrap="square" rtlCol="0">
            <a:spAutoFit/>
          </a:bodyPr>
          <a:lstStyle/>
          <a:p>
            <a:pPr algn="ctr"/>
            <a:r>
              <a:rPr lang="en-US" altLang="ko-KR" sz="1200" dirty="0">
                <a:solidFill>
                  <a:srgbClr val="FF3333"/>
                </a:solidFill>
              </a:rPr>
              <a:t>Chip Error (4-bit width)</a:t>
            </a:r>
            <a:endParaRPr lang="ko-KR" altLang="en-US" sz="1200" dirty="0">
              <a:solidFill>
                <a:srgbClr val="FF3333"/>
              </a:solidFill>
            </a:endParaRPr>
          </a:p>
        </p:txBody>
      </p:sp>
      <p:cxnSp>
        <p:nvCxnSpPr>
          <p:cNvPr id="11" name="직선 연결선 10">
            <a:extLst>
              <a:ext uri="{FF2B5EF4-FFF2-40B4-BE49-F238E27FC236}">
                <a16:creationId xmlns:a16="http://schemas.microsoft.com/office/drawing/2014/main" id="{0355536F-4978-BB8E-A7D3-9F7B3104FC1E}"/>
              </a:ext>
            </a:extLst>
          </p:cNvPr>
          <p:cNvCxnSpPr>
            <a:cxnSpLocks/>
          </p:cNvCxnSpPr>
          <p:nvPr/>
        </p:nvCxnSpPr>
        <p:spPr>
          <a:xfrm>
            <a:off x="973993" y="4132432"/>
            <a:ext cx="109278" cy="150605"/>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46980321-ABAE-98AE-E579-C9E7114B35D6}"/>
              </a:ext>
            </a:extLst>
          </p:cNvPr>
          <p:cNvCxnSpPr>
            <a:cxnSpLocks/>
          </p:cNvCxnSpPr>
          <p:nvPr/>
        </p:nvCxnSpPr>
        <p:spPr>
          <a:xfrm>
            <a:off x="1083271" y="4283037"/>
            <a:ext cx="26239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grpSp>
        <p:nvGrpSpPr>
          <p:cNvPr id="15" name="그룹 14">
            <a:extLst>
              <a:ext uri="{FF2B5EF4-FFF2-40B4-BE49-F238E27FC236}">
                <a16:creationId xmlns:a16="http://schemas.microsoft.com/office/drawing/2014/main" id="{B40FC851-E675-C376-BA4B-2716DCBF5676}"/>
              </a:ext>
            </a:extLst>
          </p:cNvPr>
          <p:cNvGrpSpPr/>
          <p:nvPr/>
        </p:nvGrpSpPr>
        <p:grpSpPr>
          <a:xfrm>
            <a:off x="1285655" y="1904278"/>
            <a:ext cx="525068" cy="601979"/>
            <a:chOff x="127120" y="1904278"/>
            <a:chExt cx="525068" cy="601979"/>
          </a:xfrm>
        </p:grpSpPr>
        <p:sp>
          <p:nvSpPr>
            <p:cNvPr id="17" name="직사각형 16">
              <a:extLst>
                <a:ext uri="{FF2B5EF4-FFF2-40B4-BE49-F238E27FC236}">
                  <a16:creationId xmlns:a16="http://schemas.microsoft.com/office/drawing/2014/main" id="{E579CECC-21D4-FF52-A2AF-364BB5AEF68C}"/>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9" name="그룹 18">
              <a:extLst>
                <a:ext uri="{FF2B5EF4-FFF2-40B4-BE49-F238E27FC236}">
                  <a16:creationId xmlns:a16="http://schemas.microsoft.com/office/drawing/2014/main" id="{ADBB7824-E946-B3C5-8BA5-8317005A41D4}"/>
                </a:ext>
              </a:extLst>
            </p:cNvPr>
            <p:cNvGrpSpPr/>
            <p:nvPr/>
          </p:nvGrpSpPr>
          <p:grpSpPr>
            <a:xfrm>
              <a:off x="219515" y="2405803"/>
              <a:ext cx="340279" cy="100454"/>
              <a:chOff x="712967" y="2490347"/>
              <a:chExt cx="340279" cy="100454"/>
            </a:xfrm>
          </p:grpSpPr>
          <p:sp>
            <p:nvSpPr>
              <p:cNvPr id="20" name="화살표: 오각형 19">
                <a:extLst>
                  <a:ext uri="{FF2B5EF4-FFF2-40B4-BE49-F238E27FC236}">
                    <a16:creationId xmlns:a16="http://schemas.microsoft.com/office/drawing/2014/main" id="{203DA2CE-266A-7544-0EAB-E3E210878FD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9F88DD87-F236-E0BA-DA73-7A4724B544C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2AEE9955-6CF2-5FBB-3D8C-7455BDD6AB79}"/>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9E58B366-22C8-3BF5-60EE-FAE9B5E3C2A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633B8AE-7604-006B-E503-40F7E560CAE9}"/>
                  </a:ext>
                </a:extLst>
              </p:cNvPr>
              <p:cNvSpPr txBox="1"/>
              <p:nvPr/>
            </p:nvSpPr>
            <p:spPr>
              <a:xfrm>
                <a:off x="2168931"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6" name="TextBox 25">
                <a:extLst>
                  <a:ext uri="{FF2B5EF4-FFF2-40B4-BE49-F238E27FC236}">
                    <a16:creationId xmlns:a16="http://schemas.microsoft.com/office/drawing/2014/main" id="{3633B8AE-7604-006B-E503-40F7E560CAE9}"/>
                  </a:ext>
                </a:extLst>
              </p:cNvPr>
              <p:cNvSpPr txBox="1">
                <a:spLocks noRot="1" noChangeAspect="1" noMove="1" noResize="1" noEditPoints="1" noAdjustHandles="1" noChangeArrowheads="1" noChangeShapeType="1" noTextEdit="1"/>
              </p:cNvSpPr>
              <p:nvPr/>
            </p:nvSpPr>
            <p:spPr>
              <a:xfrm>
                <a:off x="2168931" y="2060363"/>
                <a:ext cx="185948" cy="184666"/>
              </a:xfrm>
              <a:prstGeom prst="rect">
                <a:avLst/>
              </a:prstGeom>
              <a:blipFill>
                <a:blip r:embed="rId6"/>
                <a:stretch>
                  <a:fillRect r="-33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5255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16</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16</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r>
              <a:rPr lang="en-US" altLang="ko-KR" dirty="0"/>
              <a:t>X4 DIMM provides </a:t>
            </a:r>
            <a:r>
              <a:rPr lang="en-US" altLang="ko-KR" dirty="0" err="1"/>
              <a:t>Chipkill</a:t>
            </a:r>
            <a:r>
              <a:rPr lang="en-US" altLang="ko-KR" dirty="0"/>
              <a:t>-Correct ECC</a:t>
            </a: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sp>
        <p:nvSpPr>
          <p:cNvPr id="455" name="사각형: 둥근 모서리 454">
            <a:extLst>
              <a:ext uri="{FF2B5EF4-FFF2-40B4-BE49-F238E27FC236}">
                <a16:creationId xmlns:a16="http://schemas.microsoft.com/office/drawing/2014/main" id="{9144F78A-5953-E66F-2A3A-367776BC07DE}"/>
              </a:ext>
            </a:extLst>
          </p:cNvPr>
          <p:cNvSpPr/>
          <p:nvPr/>
        </p:nvSpPr>
        <p:spPr>
          <a:xfrm>
            <a:off x="97023" y="2623900"/>
            <a:ext cx="431093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8" name="사각형: 둥근 모서리 477">
            <a:extLst>
              <a:ext uri="{FF2B5EF4-FFF2-40B4-BE49-F238E27FC236}">
                <a16:creationId xmlns:a16="http://schemas.microsoft.com/office/drawing/2014/main" id="{D43F0B22-E684-AF6B-156C-1969004A54D9}"/>
              </a:ext>
            </a:extLst>
          </p:cNvPr>
          <p:cNvSpPr/>
          <p:nvPr/>
        </p:nvSpPr>
        <p:spPr>
          <a:xfrm>
            <a:off x="106026" y="2635777"/>
            <a:ext cx="3118392" cy="1490651"/>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0" name="사각형: 둥근 모서리 479">
            <a:extLst>
              <a:ext uri="{FF2B5EF4-FFF2-40B4-BE49-F238E27FC236}">
                <a16:creationId xmlns:a16="http://schemas.microsoft.com/office/drawing/2014/main" id="{20D6D528-564C-86CA-3B90-4FD348FA4E0F}"/>
              </a:ext>
            </a:extLst>
          </p:cNvPr>
          <p:cNvSpPr/>
          <p:nvPr/>
        </p:nvSpPr>
        <p:spPr>
          <a:xfrm>
            <a:off x="3239517" y="2630697"/>
            <a:ext cx="564519" cy="1490651"/>
          </a:xfrm>
          <a:prstGeom prst="roundRect">
            <a:avLst>
              <a:gd name="adj" fmla="val 5421"/>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1550827F-A3B6-E1DB-46EB-2FEF657E0F0E}"/>
              </a:ext>
            </a:extLst>
          </p:cNvPr>
          <p:cNvCxnSpPr>
            <a:cxnSpLocks/>
          </p:cNvCxnSpPr>
          <p:nvPr/>
        </p:nvCxnSpPr>
        <p:spPr>
          <a:xfrm>
            <a:off x="706610" y="263069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C5563C4-F28F-7544-2F8D-3197CB66F2F2}"/>
              </a:ext>
            </a:extLst>
          </p:cNvPr>
          <p:cNvCxnSpPr>
            <a:cxnSpLocks/>
          </p:cNvCxnSpPr>
          <p:nvPr/>
        </p:nvCxnSpPr>
        <p:spPr>
          <a:xfrm>
            <a:off x="1231678" y="263069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C64DC0A1-2137-B8BF-63FA-E1E8F433C813}"/>
              </a:ext>
            </a:extLst>
          </p:cNvPr>
          <p:cNvCxnSpPr>
            <a:cxnSpLocks/>
          </p:cNvCxnSpPr>
          <p:nvPr/>
        </p:nvCxnSpPr>
        <p:spPr>
          <a:xfrm flipH="1">
            <a:off x="706610" y="262390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E1747160-6024-F33E-F88D-95B9D39F7A15}"/>
              </a:ext>
            </a:extLst>
          </p:cNvPr>
          <p:cNvCxnSpPr>
            <a:cxnSpLocks/>
          </p:cNvCxnSpPr>
          <p:nvPr/>
        </p:nvCxnSpPr>
        <p:spPr>
          <a:xfrm flipH="1">
            <a:off x="706610" y="262848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직선 연결선 58">
            <a:extLst>
              <a:ext uri="{FF2B5EF4-FFF2-40B4-BE49-F238E27FC236}">
                <a16:creationId xmlns:a16="http://schemas.microsoft.com/office/drawing/2014/main" id="{3CF84795-6197-FEA4-2731-AA773BB76F20}"/>
              </a:ext>
            </a:extLst>
          </p:cNvPr>
          <p:cNvCxnSpPr>
            <a:cxnSpLocks/>
          </p:cNvCxnSpPr>
          <p:nvPr/>
        </p:nvCxnSpPr>
        <p:spPr>
          <a:xfrm flipH="1">
            <a:off x="706610" y="263322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6" name="직선 연결선 455">
            <a:extLst>
              <a:ext uri="{FF2B5EF4-FFF2-40B4-BE49-F238E27FC236}">
                <a16:creationId xmlns:a16="http://schemas.microsoft.com/office/drawing/2014/main" id="{41111413-49A4-519D-FBEC-F15C259930AB}"/>
              </a:ext>
            </a:extLst>
          </p:cNvPr>
          <p:cNvCxnSpPr>
            <a:cxnSpLocks/>
          </p:cNvCxnSpPr>
          <p:nvPr/>
        </p:nvCxnSpPr>
        <p:spPr>
          <a:xfrm flipH="1">
            <a:off x="706610" y="263670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5" name="직선 연결선 474">
            <a:extLst>
              <a:ext uri="{FF2B5EF4-FFF2-40B4-BE49-F238E27FC236}">
                <a16:creationId xmlns:a16="http://schemas.microsoft.com/office/drawing/2014/main" id="{E7284DEE-1FF5-63C7-864E-160DFCBCE01C}"/>
              </a:ext>
            </a:extLst>
          </p:cNvPr>
          <p:cNvCxnSpPr>
            <a:cxnSpLocks/>
          </p:cNvCxnSpPr>
          <p:nvPr/>
        </p:nvCxnSpPr>
        <p:spPr>
          <a:xfrm flipH="1">
            <a:off x="710932" y="263980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7" name="직선 연결선 476">
            <a:extLst>
              <a:ext uri="{FF2B5EF4-FFF2-40B4-BE49-F238E27FC236}">
                <a16:creationId xmlns:a16="http://schemas.microsoft.com/office/drawing/2014/main" id="{4D8837F0-628B-4F5C-2F2B-E753EE006475}"/>
              </a:ext>
            </a:extLst>
          </p:cNvPr>
          <p:cNvCxnSpPr>
            <a:cxnSpLocks/>
          </p:cNvCxnSpPr>
          <p:nvPr/>
        </p:nvCxnSpPr>
        <p:spPr>
          <a:xfrm flipH="1">
            <a:off x="710326" y="263368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1" name="직선 연결선 480">
            <a:extLst>
              <a:ext uri="{FF2B5EF4-FFF2-40B4-BE49-F238E27FC236}">
                <a16:creationId xmlns:a16="http://schemas.microsoft.com/office/drawing/2014/main" id="{C9748E47-94FB-3049-17B3-A676456A9B72}"/>
              </a:ext>
            </a:extLst>
          </p:cNvPr>
          <p:cNvCxnSpPr>
            <a:cxnSpLocks/>
          </p:cNvCxnSpPr>
          <p:nvPr/>
        </p:nvCxnSpPr>
        <p:spPr>
          <a:xfrm flipH="1">
            <a:off x="708468" y="263980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3" name="직선 연결선 482">
            <a:extLst>
              <a:ext uri="{FF2B5EF4-FFF2-40B4-BE49-F238E27FC236}">
                <a16:creationId xmlns:a16="http://schemas.microsoft.com/office/drawing/2014/main" id="{FBE882F8-E977-6225-41A2-281F245D6CE1}"/>
              </a:ext>
            </a:extLst>
          </p:cNvPr>
          <p:cNvCxnSpPr>
            <a:cxnSpLocks/>
          </p:cNvCxnSpPr>
          <p:nvPr/>
        </p:nvCxnSpPr>
        <p:spPr>
          <a:xfrm flipH="1">
            <a:off x="707059" y="268516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5" name="직선 연결선 484">
            <a:extLst>
              <a:ext uri="{FF2B5EF4-FFF2-40B4-BE49-F238E27FC236}">
                <a16:creationId xmlns:a16="http://schemas.microsoft.com/office/drawing/2014/main" id="{A034A299-E862-138F-E844-E1C245815FE7}"/>
              </a:ext>
            </a:extLst>
          </p:cNvPr>
          <p:cNvCxnSpPr>
            <a:cxnSpLocks/>
          </p:cNvCxnSpPr>
          <p:nvPr/>
        </p:nvCxnSpPr>
        <p:spPr>
          <a:xfrm flipH="1">
            <a:off x="705945" y="274910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6" name="직선 연결선 485">
            <a:extLst>
              <a:ext uri="{FF2B5EF4-FFF2-40B4-BE49-F238E27FC236}">
                <a16:creationId xmlns:a16="http://schemas.microsoft.com/office/drawing/2014/main" id="{74D77889-DD2A-4C9C-D043-235832E5CD5F}"/>
              </a:ext>
            </a:extLst>
          </p:cNvPr>
          <p:cNvCxnSpPr>
            <a:cxnSpLocks/>
          </p:cNvCxnSpPr>
          <p:nvPr/>
        </p:nvCxnSpPr>
        <p:spPr>
          <a:xfrm flipH="1">
            <a:off x="712743" y="280323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5" name="직선 연결선 504">
            <a:extLst>
              <a:ext uri="{FF2B5EF4-FFF2-40B4-BE49-F238E27FC236}">
                <a16:creationId xmlns:a16="http://schemas.microsoft.com/office/drawing/2014/main" id="{F6315DD6-4161-0209-AA07-334735EDCDB2}"/>
              </a:ext>
            </a:extLst>
          </p:cNvPr>
          <p:cNvCxnSpPr>
            <a:cxnSpLocks/>
          </p:cNvCxnSpPr>
          <p:nvPr/>
        </p:nvCxnSpPr>
        <p:spPr>
          <a:xfrm flipH="1">
            <a:off x="712179" y="286364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6" name="직선 연결선 505">
            <a:extLst>
              <a:ext uri="{FF2B5EF4-FFF2-40B4-BE49-F238E27FC236}">
                <a16:creationId xmlns:a16="http://schemas.microsoft.com/office/drawing/2014/main" id="{83CCE609-A7C7-A192-C5EF-5B038DD3F712}"/>
              </a:ext>
            </a:extLst>
          </p:cNvPr>
          <p:cNvCxnSpPr>
            <a:cxnSpLocks/>
          </p:cNvCxnSpPr>
          <p:nvPr/>
        </p:nvCxnSpPr>
        <p:spPr>
          <a:xfrm flipH="1">
            <a:off x="718977" y="2917771"/>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7" name="직선 연결선 506">
            <a:extLst>
              <a:ext uri="{FF2B5EF4-FFF2-40B4-BE49-F238E27FC236}">
                <a16:creationId xmlns:a16="http://schemas.microsoft.com/office/drawing/2014/main" id="{A51D4CE8-C9C9-98C1-16E8-A538B3491C61}"/>
              </a:ext>
            </a:extLst>
          </p:cNvPr>
          <p:cNvCxnSpPr>
            <a:cxnSpLocks/>
          </p:cNvCxnSpPr>
          <p:nvPr/>
        </p:nvCxnSpPr>
        <p:spPr>
          <a:xfrm flipH="1">
            <a:off x="710681" y="297529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8" name="직선 연결선 507">
            <a:extLst>
              <a:ext uri="{FF2B5EF4-FFF2-40B4-BE49-F238E27FC236}">
                <a16:creationId xmlns:a16="http://schemas.microsoft.com/office/drawing/2014/main" id="{371FF660-38A6-7925-F828-94B449E72BC9}"/>
              </a:ext>
            </a:extLst>
          </p:cNvPr>
          <p:cNvCxnSpPr>
            <a:cxnSpLocks/>
          </p:cNvCxnSpPr>
          <p:nvPr/>
        </p:nvCxnSpPr>
        <p:spPr>
          <a:xfrm flipH="1">
            <a:off x="717479" y="302942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9" name="직선 연결선 508">
            <a:extLst>
              <a:ext uri="{FF2B5EF4-FFF2-40B4-BE49-F238E27FC236}">
                <a16:creationId xmlns:a16="http://schemas.microsoft.com/office/drawing/2014/main" id="{9BFF7A1F-662F-2E07-4BE1-7D3BA017B24D}"/>
              </a:ext>
            </a:extLst>
          </p:cNvPr>
          <p:cNvCxnSpPr>
            <a:cxnSpLocks/>
          </p:cNvCxnSpPr>
          <p:nvPr/>
        </p:nvCxnSpPr>
        <p:spPr>
          <a:xfrm flipH="1">
            <a:off x="712284" y="3090656"/>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0" name="직선 연결선 509">
            <a:extLst>
              <a:ext uri="{FF2B5EF4-FFF2-40B4-BE49-F238E27FC236}">
                <a16:creationId xmlns:a16="http://schemas.microsoft.com/office/drawing/2014/main" id="{2AF28504-A4B2-667B-A2D3-D50560FB4573}"/>
              </a:ext>
            </a:extLst>
          </p:cNvPr>
          <p:cNvCxnSpPr>
            <a:cxnSpLocks/>
          </p:cNvCxnSpPr>
          <p:nvPr/>
        </p:nvCxnSpPr>
        <p:spPr>
          <a:xfrm flipH="1">
            <a:off x="719082" y="31447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1" name="직선 연결선 510">
            <a:extLst>
              <a:ext uri="{FF2B5EF4-FFF2-40B4-BE49-F238E27FC236}">
                <a16:creationId xmlns:a16="http://schemas.microsoft.com/office/drawing/2014/main" id="{BD6375EA-A802-8043-30E8-D44B84952C26}"/>
              </a:ext>
            </a:extLst>
          </p:cNvPr>
          <p:cNvCxnSpPr>
            <a:cxnSpLocks/>
          </p:cNvCxnSpPr>
          <p:nvPr/>
        </p:nvCxnSpPr>
        <p:spPr>
          <a:xfrm flipH="1">
            <a:off x="710786" y="320231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0" name="직선 연결선 319">
            <a:extLst>
              <a:ext uri="{FF2B5EF4-FFF2-40B4-BE49-F238E27FC236}">
                <a16:creationId xmlns:a16="http://schemas.microsoft.com/office/drawing/2014/main" id="{5C0FC51B-BA49-737E-8C7E-50E784920F4D}"/>
              </a:ext>
            </a:extLst>
          </p:cNvPr>
          <p:cNvCxnSpPr>
            <a:cxnSpLocks/>
          </p:cNvCxnSpPr>
          <p:nvPr/>
        </p:nvCxnSpPr>
        <p:spPr>
          <a:xfrm flipH="1">
            <a:off x="717584" y="325644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1" name="직선 연결선 320">
            <a:extLst>
              <a:ext uri="{FF2B5EF4-FFF2-40B4-BE49-F238E27FC236}">
                <a16:creationId xmlns:a16="http://schemas.microsoft.com/office/drawing/2014/main" id="{E2BCC74F-DCBC-2BA0-D629-21321C8028A3}"/>
              </a:ext>
            </a:extLst>
          </p:cNvPr>
          <p:cNvCxnSpPr>
            <a:cxnSpLocks/>
          </p:cNvCxnSpPr>
          <p:nvPr/>
        </p:nvCxnSpPr>
        <p:spPr>
          <a:xfrm flipH="1">
            <a:off x="720475" y="3316846"/>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025837C6-02CD-C63D-2738-CCEC84879F87}"/>
              </a:ext>
            </a:extLst>
          </p:cNvPr>
          <p:cNvCxnSpPr>
            <a:cxnSpLocks/>
          </p:cNvCxnSpPr>
          <p:nvPr/>
        </p:nvCxnSpPr>
        <p:spPr>
          <a:xfrm flipH="1">
            <a:off x="727273" y="337097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A6CBD5AB-236A-7019-F8AD-312BFE721C9D}"/>
              </a:ext>
            </a:extLst>
          </p:cNvPr>
          <p:cNvCxnSpPr>
            <a:cxnSpLocks/>
          </p:cNvCxnSpPr>
          <p:nvPr/>
        </p:nvCxnSpPr>
        <p:spPr>
          <a:xfrm flipH="1">
            <a:off x="718977" y="342850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9F7289E5-3253-CE00-EB70-F03E426BC4E9}"/>
              </a:ext>
            </a:extLst>
          </p:cNvPr>
          <p:cNvCxnSpPr>
            <a:cxnSpLocks/>
          </p:cNvCxnSpPr>
          <p:nvPr/>
        </p:nvCxnSpPr>
        <p:spPr>
          <a:xfrm flipH="1">
            <a:off x="725775" y="348263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8AFC0C33-6D4F-9228-07AA-50A10DFD1E35}"/>
              </a:ext>
            </a:extLst>
          </p:cNvPr>
          <p:cNvCxnSpPr>
            <a:cxnSpLocks/>
          </p:cNvCxnSpPr>
          <p:nvPr/>
        </p:nvCxnSpPr>
        <p:spPr>
          <a:xfrm flipH="1">
            <a:off x="712179" y="354663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37571F40-FBAE-DA19-7AA4-0DC0162B0666}"/>
              </a:ext>
            </a:extLst>
          </p:cNvPr>
          <p:cNvCxnSpPr>
            <a:cxnSpLocks/>
          </p:cNvCxnSpPr>
          <p:nvPr/>
        </p:nvCxnSpPr>
        <p:spPr>
          <a:xfrm flipH="1">
            <a:off x="718977" y="360076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67BBA2BB-1F38-5D0E-404F-9C6F7DAA7B43}"/>
              </a:ext>
            </a:extLst>
          </p:cNvPr>
          <p:cNvCxnSpPr>
            <a:cxnSpLocks/>
          </p:cNvCxnSpPr>
          <p:nvPr/>
        </p:nvCxnSpPr>
        <p:spPr>
          <a:xfrm flipH="1">
            <a:off x="710681" y="366083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8558F9A0-92F5-EFA9-D618-6323D9EAF2CF}"/>
              </a:ext>
            </a:extLst>
          </p:cNvPr>
          <p:cNvGrpSpPr/>
          <p:nvPr/>
        </p:nvGrpSpPr>
        <p:grpSpPr>
          <a:xfrm>
            <a:off x="819497" y="2509803"/>
            <a:ext cx="298346" cy="129600"/>
            <a:chOff x="819497" y="2509803"/>
            <a:chExt cx="298346" cy="129600"/>
          </a:xfrm>
        </p:grpSpPr>
        <p:cxnSp>
          <p:nvCxnSpPr>
            <p:cNvPr id="333" name="직선 연결선 332">
              <a:extLst>
                <a:ext uri="{FF2B5EF4-FFF2-40B4-BE49-F238E27FC236}">
                  <a16:creationId xmlns:a16="http://schemas.microsoft.com/office/drawing/2014/main" id="{890B2E10-68C0-479E-A474-DCF8F39331FB}"/>
                </a:ext>
              </a:extLst>
            </p:cNvPr>
            <p:cNvCxnSpPr>
              <a:cxnSpLocks/>
            </p:cNvCxnSpPr>
            <p:nvPr/>
          </p:nvCxnSpPr>
          <p:spPr>
            <a:xfrm flipH="1">
              <a:off x="819497"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CF907DA9-F5A8-CBB0-3220-96880151B46A}"/>
                </a:ext>
              </a:extLst>
            </p:cNvPr>
            <p:cNvCxnSpPr>
              <a:cxnSpLocks/>
            </p:cNvCxnSpPr>
            <p:nvPr/>
          </p:nvCxnSpPr>
          <p:spPr>
            <a:xfrm flipH="1">
              <a:off x="915988"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115526DD-9454-E432-565D-5C7A11535EEE}"/>
                </a:ext>
              </a:extLst>
            </p:cNvPr>
            <p:cNvCxnSpPr>
              <a:cxnSpLocks/>
            </p:cNvCxnSpPr>
            <p:nvPr/>
          </p:nvCxnSpPr>
          <p:spPr>
            <a:xfrm flipH="1">
              <a:off x="1015026"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68D0B51F-9784-34BF-9C9B-5238DA1B55F5}"/>
                </a:ext>
              </a:extLst>
            </p:cNvPr>
            <p:cNvCxnSpPr>
              <a:cxnSpLocks/>
            </p:cNvCxnSpPr>
            <p:nvPr/>
          </p:nvCxnSpPr>
          <p:spPr>
            <a:xfrm flipH="1">
              <a:off x="1116438" y="2509803"/>
              <a:ext cx="1405" cy="12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37" name="직선 연결선 336">
            <a:extLst>
              <a:ext uri="{FF2B5EF4-FFF2-40B4-BE49-F238E27FC236}">
                <a16:creationId xmlns:a16="http://schemas.microsoft.com/office/drawing/2014/main" id="{D2889827-137B-9975-AF8C-4A126139B5C4}"/>
              </a:ext>
            </a:extLst>
          </p:cNvPr>
          <p:cNvCxnSpPr>
            <a:cxnSpLocks/>
          </p:cNvCxnSpPr>
          <p:nvPr/>
        </p:nvCxnSpPr>
        <p:spPr>
          <a:xfrm flipH="1">
            <a:off x="1147504" y="405223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8" name="직선 연결선 337">
            <a:extLst>
              <a:ext uri="{FF2B5EF4-FFF2-40B4-BE49-F238E27FC236}">
                <a16:creationId xmlns:a16="http://schemas.microsoft.com/office/drawing/2014/main" id="{DF9A3875-3B46-911A-CE7F-815B17696A8A}"/>
              </a:ext>
            </a:extLst>
          </p:cNvPr>
          <p:cNvCxnSpPr>
            <a:cxnSpLocks/>
          </p:cNvCxnSpPr>
          <p:nvPr/>
        </p:nvCxnSpPr>
        <p:spPr>
          <a:xfrm flipH="1">
            <a:off x="1088045" y="399287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9" name="직선 연결선 338">
            <a:extLst>
              <a:ext uri="{FF2B5EF4-FFF2-40B4-BE49-F238E27FC236}">
                <a16:creationId xmlns:a16="http://schemas.microsoft.com/office/drawing/2014/main" id="{006945B2-56CF-12F7-5DDC-A6F8C5B1D6BD}"/>
              </a:ext>
            </a:extLst>
          </p:cNvPr>
          <p:cNvCxnSpPr>
            <a:cxnSpLocks/>
          </p:cNvCxnSpPr>
          <p:nvPr/>
        </p:nvCxnSpPr>
        <p:spPr>
          <a:xfrm flipH="1">
            <a:off x="1021201" y="393230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1A06D3E4-3302-0CBC-15B1-6BD12F086F4D}"/>
              </a:ext>
            </a:extLst>
          </p:cNvPr>
          <p:cNvCxnSpPr>
            <a:cxnSpLocks/>
          </p:cNvCxnSpPr>
          <p:nvPr/>
        </p:nvCxnSpPr>
        <p:spPr>
          <a:xfrm flipH="1">
            <a:off x="961294" y="387237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BFB0AEDE-3BCB-C68E-7E7D-2F87DFDAC91E}"/>
              </a:ext>
            </a:extLst>
          </p:cNvPr>
          <p:cNvCxnSpPr>
            <a:cxnSpLocks/>
          </p:cNvCxnSpPr>
          <p:nvPr/>
        </p:nvCxnSpPr>
        <p:spPr>
          <a:xfrm flipH="1">
            <a:off x="885530" y="382873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CA42C811-7E68-CD50-ACD0-ABA45F5012EE}"/>
              </a:ext>
            </a:extLst>
          </p:cNvPr>
          <p:cNvCxnSpPr>
            <a:cxnSpLocks/>
          </p:cNvCxnSpPr>
          <p:nvPr/>
        </p:nvCxnSpPr>
        <p:spPr>
          <a:xfrm flipH="1">
            <a:off x="818126" y="376061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164218B3-2BAF-5B71-D6CD-3C2C24C41519}"/>
              </a:ext>
            </a:extLst>
          </p:cNvPr>
          <p:cNvCxnSpPr>
            <a:cxnSpLocks/>
          </p:cNvCxnSpPr>
          <p:nvPr/>
        </p:nvCxnSpPr>
        <p:spPr>
          <a:xfrm flipH="1">
            <a:off x="747734" y="369604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5" name="사각형: 둥근 모서리 344">
            <a:extLst>
              <a:ext uri="{FF2B5EF4-FFF2-40B4-BE49-F238E27FC236}">
                <a16:creationId xmlns:a16="http://schemas.microsoft.com/office/drawing/2014/main" id="{85239192-8EF5-0941-58B8-CE1AA9BC87C5}"/>
              </a:ext>
            </a:extLst>
          </p:cNvPr>
          <p:cNvSpPr/>
          <p:nvPr/>
        </p:nvSpPr>
        <p:spPr>
          <a:xfrm>
            <a:off x="3817632" y="2630697"/>
            <a:ext cx="564519" cy="1490651"/>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extBox 1">
            <a:extLst>
              <a:ext uri="{FF2B5EF4-FFF2-40B4-BE49-F238E27FC236}">
                <a16:creationId xmlns:a16="http://schemas.microsoft.com/office/drawing/2014/main" id="{6D5CEA41-BFD0-57C8-9B5A-483DBD37A7F5}"/>
              </a:ext>
            </a:extLst>
          </p:cNvPr>
          <p:cNvSpPr txBox="1"/>
          <p:nvPr/>
        </p:nvSpPr>
        <p:spPr>
          <a:xfrm>
            <a:off x="1277719" y="4144537"/>
            <a:ext cx="1282366" cy="276999"/>
          </a:xfrm>
          <a:prstGeom prst="rect">
            <a:avLst/>
          </a:prstGeom>
          <a:noFill/>
        </p:spPr>
        <p:txBody>
          <a:bodyPr wrap="square" rtlCol="0">
            <a:spAutoFit/>
          </a:bodyPr>
          <a:lstStyle/>
          <a:p>
            <a:pPr algn="ctr"/>
            <a:r>
              <a:rPr lang="en-US" altLang="ko-KR" sz="1200" dirty="0" err="1">
                <a:solidFill>
                  <a:srgbClr val="00B0F0"/>
                </a:solidFill>
              </a:rPr>
              <a:t>Chipkill</a:t>
            </a:r>
            <a:r>
              <a:rPr lang="en-US" altLang="ko-KR" sz="1200" dirty="0">
                <a:solidFill>
                  <a:srgbClr val="00B0F0"/>
                </a:solidFill>
              </a:rPr>
              <a:t>-Correct</a:t>
            </a:r>
            <a:endParaRPr lang="ko-KR" altLang="en-US" sz="1200" dirty="0">
              <a:solidFill>
                <a:srgbClr val="00B0F0"/>
              </a:solidFill>
            </a:endParaRPr>
          </a:p>
        </p:txBody>
      </p:sp>
      <p:cxnSp>
        <p:nvCxnSpPr>
          <p:cNvPr id="11" name="직선 연결선 10">
            <a:extLst>
              <a:ext uri="{FF2B5EF4-FFF2-40B4-BE49-F238E27FC236}">
                <a16:creationId xmlns:a16="http://schemas.microsoft.com/office/drawing/2014/main" id="{3F432A7D-DFA5-431D-2650-CBB0B2FDFDD0}"/>
              </a:ext>
            </a:extLst>
          </p:cNvPr>
          <p:cNvCxnSpPr>
            <a:cxnSpLocks/>
          </p:cNvCxnSpPr>
          <p:nvPr/>
        </p:nvCxnSpPr>
        <p:spPr>
          <a:xfrm>
            <a:off x="973993" y="4132432"/>
            <a:ext cx="109278" cy="15060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B42AAE9B-D667-C801-D722-A125E43CB029}"/>
              </a:ext>
            </a:extLst>
          </p:cNvPr>
          <p:cNvCxnSpPr>
            <a:cxnSpLocks/>
          </p:cNvCxnSpPr>
          <p:nvPr/>
        </p:nvCxnSpPr>
        <p:spPr>
          <a:xfrm>
            <a:off x="1083271" y="4283037"/>
            <a:ext cx="262392"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그룹 13">
            <a:extLst>
              <a:ext uri="{FF2B5EF4-FFF2-40B4-BE49-F238E27FC236}">
                <a16:creationId xmlns:a16="http://schemas.microsoft.com/office/drawing/2014/main" id="{63FD4237-7EA8-B7EF-1B76-3C98D1E7FAC5}"/>
              </a:ext>
            </a:extLst>
          </p:cNvPr>
          <p:cNvGrpSpPr/>
          <p:nvPr/>
        </p:nvGrpSpPr>
        <p:grpSpPr>
          <a:xfrm>
            <a:off x="1285655" y="1904278"/>
            <a:ext cx="525068" cy="601979"/>
            <a:chOff x="127120" y="1904278"/>
            <a:chExt cx="525068" cy="601979"/>
          </a:xfrm>
        </p:grpSpPr>
        <p:sp>
          <p:nvSpPr>
            <p:cNvPr id="15" name="직사각형 14">
              <a:extLst>
                <a:ext uri="{FF2B5EF4-FFF2-40B4-BE49-F238E27FC236}">
                  <a16:creationId xmlns:a16="http://schemas.microsoft.com/office/drawing/2014/main" id="{55E68FB0-D8E8-33B8-B351-BFFBB2CBC5CE}"/>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7" name="그룹 16">
              <a:extLst>
                <a:ext uri="{FF2B5EF4-FFF2-40B4-BE49-F238E27FC236}">
                  <a16:creationId xmlns:a16="http://schemas.microsoft.com/office/drawing/2014/main" id="{01F74882-C7BA-45D6-B470-BD086D69F7B6}"/>
                </a:ext>
              </a:extLst>
            </p:cNvPr>
            <p:cNvGrpSpPr/>
            <p:nvPr/>
          </p:nvGrpSpPr>
          <p:grpSpPr>
            <a:xfrm>
              <a:off x="219515" y="2405803"/>
              <a:ext cx="340279" cy="100454"/>
              <a:chOff x="712967" y="2490347"/>
              <a:chExt cx="340279" cy="100454"/>
            </a:xfrm>
          </p:grpSpPr>
          <p:sp>
            <p:nvSpPr>
              <p:cNvPr id="19" name="화살표: 오각형 18">
                <a:extLst>
                  <a:ext uri="{FF2B5EF4-FFF2-40B4-BE49-F238E27FC236}">
                    <a16:creationId xmlns:a16="http://schemas.microsoft.com/office/drawing/2014/main" id="{ACFBB7F1-0191-B066-6B24-F525A0CE499B}"/>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D0DB28F9-95E4-5672-C072-FDFFB3738D8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156DACE2-B7BA-7880-925C-365449FEC68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4FEA33EC-26C5-693F-591F-4976418B099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B6A1721-1634-2D31-AE22-B77FCFCC1978}"/>
                  </a:ext>
                </a:extLst>
              </p:cNvPr>
              <p:cNvSpPr txBox="1"/>
              <p:nvPr/>
            </p:nvSpPr>
            <p:spPr>
              <a:xfrm>
                <a:off x="2168931"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 name="TextBox 24">
                <a:extLst>
                  <a:ext uri="{FF2B5EF4-FFF2-40B4-BE49-F238E27FC236}">
                    <a16:creationId xmlns:a16="http://schemas.microsoft.com/office/drawing/2014/main" id="{1B6A1721-1634-2D31-AE22-B77FCFCC1978}"/>
                  </a:ext>
                </a:extLst>
              </p:cNvPr>
              <p:cNvSpPr txBox="1">
                <a:spLocks noRot="1" noChangeAspect="1" noMove="1" noResize="1" noEditPoints="1" noAdjustHandles="1" noChangeArrowheads="1" noChangeShapeType="1" noTextEdit="1"/>
              </p:cNvSpPr>
              <p:nvPr/>
            </p:nvSpPr>
            <p:spPr>
              <a:xfrm>
                <a:off x="2168931" y="2060363"/>
                <a:ext cx="185948" cy="184666"/>
              </a:xfrm>
              <a:prstGeom prst="rect">
                <a:avLst/>
              </a:prstGeom>
              <a:blipFill>
                <a:blip r:embed="rId6"/>
                <a:stretch>
                  <a:fillRect r="-33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573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17</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17</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953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18</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18</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504893"/>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lvl="1"/>
            <a:endParaRPr lang="en-US" altLang="ko-KR" dirty="0"/>
          </a:p>
          <a:p>
            <a:pPr lvl="1"/>
            <a:r>
              <a:rPr lang="en-US" altLang="ko-KR" dirty="0"/>
              <a:t>A X8 Chip failure result in more wider errors</a:t>
            </a:r>
          </a:p>
          <a:p>
            <a:pPr lvl="1"/>
            <a:r>
              <a:rPr lang="en-US" altLang="ko-KR" dirty="0"/>
              <a:t>Cannot provide </a:t>
            </a:r>
            <a:r>
              <a:rPr lang="en-US" altLang="ko-KR" dirty="0" err="1"/>
              <a:t>chipkill</a:t>
            </a:r>
            <a:r>
              <a:rPr lang="en-US" altLang="ko-KR" dirty="0"/>
              <a:t>-correct</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5" name="사각형: 둥근 모서리 494">
            <a:extLst>
              <a:ext uri="{FF2B5EF4-FFF2-40B4-BE49-F238E27FC236}">
                <a16:creationId xmlns:a16="http://schemas.microsoft.com/office/drawing/2014/main" id="{F5347C89-529D-493D-978C-4877D3DBDF99}"/>
              </a:ext>
            </a:extLst>
          </p:cNvPr>
          <p:cNvSpPr/>
          <p:nvPr/>
        </p:nvSpPr>
        <p:spPr>
          <a:xfrm>
            <a:off x="97023" y="3683080"/>
            <a:ext cx="431093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6" name="사각형: 둥근 모서리 495">
            <a:extLst>
              <a:ext uri="{FF2B5EF4-FFF2-40B4-BE49-F238E27FC236}">
                <a16:creationId xmlns:a16="http://schemas.microsoft.com/office/drawing/2014/main" id="{D890CBA1-238D-F633-0E09-038ECCAED26B}"/>
              </a:ext>
            </a:extLst>
          </p:cNvPr>
          <p:cNvSpPr/>
          <p:nvPr/>
        </p:nvSpPr>
        <p:spPr>
          <a:xfrm>
            <a:off x="106025" y="3694957"/>
            <a:ext cx="3259239" cy="1490651"/>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8" name="사각형: 둥근 모서리 497">
            <a:extLst>
              <a:ext uri="{FF2B5EF4-FFF2-40B4-BE49-F238E27FC236}">
                <a16:creationId xmlns:a16="http://schemas.microsoft.com/office/drawing/2014/main" id="{E994F7DF-E93F-C1CB-5D47-F6690CB32F79}"/>
              </a:ext>
            </a:extLst>
          </p:cNvPr>
          <p:cNvSpPr/>
          <p:nvPr/>
        </p:nvSpPr>
        <p:spPr>
          <a:xfrm>
            <a:off x="3385726" y="3689877"/>
            <a:ext cx="996426" cy="1490651"/>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91" name="그룹 390">
            <a:extLst>
              <a:ext uri="{FF2B5EF4-FFF2-40B4-BE49-F238E27FC236}">
                <a16:creationId xmlns:a16="http://schemas.microsoft.com/office/drawing/2014/main" id="{0BE21CAD-353F-9C7A-1788-A70F3426CBC5}"/>
              </a:ext>
            </a:extLst>
          </p:cNvPr>
          <p:cNvGrpSpPr/>
          <p:nvPr/>
        </p:nvGrpSpPr>
        <p:grpSpPr>
          <a:xfrm>
            <a:off x="705945" y="3683080"/>
            <a:ext cx="544118" cy="1513699"/>
            <a:chOff x="705945" y="3683080"/>
            <a:chExt cx="544118" cy="1513699"/>
          </a:xfrm>
        </p:grpSpPr>
        <p:cxnSp>
          <p:nvCxnSpPr>
            <p:cNvPr id="499" name="직선 연결선 498">
              <a:extLst>
                <a:ext uri="{FF2B5EF4-FFF2-40B4-BE49-F238E27FC236}">
                  <a16:creationId xmlns:a16="http://schemas.microsoft.com/office/drawing/2014/main" id="{8FE3043D-9646-E839-93AF-133DD62AEFC6}"/>
                </a:ext>
              </a:extLst>
            </p:cNvPr>
            <p:cNvCxnSpPr>
              <a:cxnSpLocks/>
            </p:cNvCxnSpPr>
            <p:nvPr/>
          </p:nvCxnSpPr>
          <p:spPr>
            <a:xfrm>
              <a:off x="706610" y="368987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0" name="직선 연결선 499">
              <a:extLst>
                <a:ext uri="{FF2B5EF4-FFF2-40B4-BE49-F238E27FC236}">
                  <a16:creationId xmlns:a16="http://schemas.microsoft.com/office/drawing/2014/main" id="{34595480-C082-23B7-6D5C-C9BB16028728}"/>
                </a:ext>
              </a:extLst>
            </p:cNvPr>
            <p:cNvCxnSpPr>
              <a:cxnSpLocks/>
            </p:cNvCxnSpPr>
            <p:nvPr/>
          </p:nvCxnSpPr>
          <p:spPr>
            <a:xfrm>
              <a:off x="1231678" y="368987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1" name="직선 연결선 500">
              <a:extLst>
                <a:ext uri="{FF2B5EF4-FFF2-40B4-BE49-F238E27FC236}">
                  <a16:creationId xmlns:a16="http://schemas.microsoft.com/office/drawing/2014/main" id="{F2C880BE-B868-ACCE-2630-57E03CCF9E05}"/>
                </a:ext>
              </a:extLst>
            </p:cNvPr>
            <p:cNvCxnSpPr>
              <a:cxnSpLocks/>
            </p:cNvCxnSpPr>
            <p:nvPr/>
          </p:nvCxnSpPr>
          <p:spPr>
            <a:xfrm flipH="1">
              <a:off x="706610" y="3683080"/>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2" name="직선 연결선 501">
              <a:extLst>
                <a:ext uri="{FF2B5EF4-FFF2-40B4-BE49-F238E27FC236}">
                  <a16:creationId xmlns:a16="http://schemas.microsoft.com/office/drawing/2014/main" id="{18B3F51F-7A1F-515D-DC14-925851011AC2}"/>
                </a:ext>
              </a:extLst>
            </p:cNvPr>
            <p:cNvCxnSpPr>
              <a:cxnSpLocks/>
            </p:cNvCxnSpPr>
            <p:nvPr/>
          </p:nvCxnSpPr>
          <p:spPr>
            <a:xfrm flipH="1">
              <a:off x="706610" y="3687667"/>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3" name="직선 연결선 502">
              <a:extLst>
                <a:ext uri="{FF2B5EF4-FFF2-40B4-BE49-F238E27FC236}">
                  <a16:creationId xmlns:a16="http://schemas.microsoft.com/office/drawing/2014/main" id="{0971D03B-8752-3B4D-4121-93D3CE4B0EC4}"/>
                </a:ext>
              </a:extLst>
            </p:cNvPr>
            <p:cNvCxnSpPr>
              <a:cxnSpLocks/>
            </p:cNvCxnSpPr>
            <p:nvPr/>
          </p:nvCxnSpPr>
          <p:spPr>
            <a:xfrm flipH="1">
              <a:off x="706610" y="3692408"/>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4" name="직선 연결선 503">
              <a:extLst>
                <a:ext uri="{FF2B5EF4-FFF2-40B4-BE49-F238E27FC236}">
                  <a16:creationId xmlns:a16="http://schemas.microsoft.com/office/drawing/2014/main" id="{AC97B747-7672-2D29-4CA2-F99D4450CF02}"/>
                </a:ext>
              </a:extLst>
            </p:cNvPr>
            <p:cNvCxnSpPr>
              <a:cxnSpLocks/>
            </p:cNvCxnSpPr>
            <p:nvPr/>
          </p:nvCxnSpPr>
          <p:spPr>
            <a:xfrm flipH="1">
              <a:off x="706610" y="3695881"/>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5" name="직선 연결선 504">
              <a:extLst>
                <a:ext uri="{FF2B5EF4-FFF2-40B4-BE49-F238E27FC236}">
                  <a16:creationId xmlns:a16="http://schemas.microsoft.com/office/drawing/2014/main" id="{16BBCABB-81DD-46DF-2893-BFC4FF45A85E}"/>
                </a:ext>
              </a:extLst>
            </p:cNvPr>
            <p:cNvCxnSpPr>
              <a:cxnSpLocks/>
            </p:cNvCxnSpPr>
            <p:nvPr/>
          </p:nvCxnSpPr>
          <p:spPr>
            <a:xfrm flipH="1">
              <a:off x="710932" y="3698984"/>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6" name="직선 연결선 505">
              <a:extLst>
                <a:ext uri="{FF2B5EF4-FFF2-40B4-BE49-F238E27FC236}">
                  <a16:creationId xmlns:a16="http://schemas.microsoft.com/office/drawing/2014/main" id="{52668E94-958C-E275-EAE0-4AC696586822}"/>
                </a:ext>
              </a:extLst>
            </p:cNvPr>
            <p:cNvCxnSpPr>
              <a:cxnSpLocks/>
            </p:cNvCxnSpPr>
            <p:nvPr/>
          </p:nvCxnSpPr>
          <p:spPr>
            <a:xfrm flipH="1">
              <a:off x="710326" y="3692864"/>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7" name="직선 연결선 506">
              <a:extLst>
                <a:ext uri="{FF2B5EF4-FFF2-40B4-BE49-F238E27FC236}">
                  <a16:creationId xmlns:a16="http://schemas.microsoft.com/office/drawing/2014/main" id="{370D8378-43A0-9748-3673-F52CAC96E5D5}"/>
                </a:ext>
              </a:extLst>
            </p:cNvPr>
            <p:cNvCxnSpPr>
              <a:cxnSpLocks/>
            </p:cNvCxnSpPr>
            <p:nvPr/>
          </p:nvCxnSpPr>
          <p:spPr>
            <a:xfrm flipH="1">
              <a:off x="708468" y="3698984"/>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8" name="직선 연결선 507">
              <a:extLst>
                <a:ext uri="{FF2B5EF4-FFF2-40B4-BE49-F238E27FC236}">
                  <a16:creationId xmlns:a16="http://schemas.microsoft.com/office/drawing/2014/main" id="{510201FF-B118-2C86-FDA2-E81D73BF223B}"/>
                </a:ext>
              </a:extLst>
            </p:cNvPr>
            <p:cNvCxnSpPr>
              <a:cxnSpLocks/>
            </p:cNvCxnSpPr>
            <p:nvPr/>
          </p:nvCxnSpPr>
          <p:spPr>
            <a:xfrm flipH="1">
              <a:off x="707059" y="3744345"/>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9" name="직선 연결선 508">
              <a:extLst>
                <a:ext uri="{FF2B5EF4-FFF2-40B4-BE49-F238E27FC236}">
                  <a16:creationId xmlns:a16="http://schemas.microsoft.com/office/drawing/2014/main" id="{81F757DB-27C3-C63D-761B-92B5FA257260}"/>
                </a:ext>
              </a:extLst>
            </p:cNvPr>
            <p:cNvCxnSpPr>
              <a:cxnSpLocks/>
            </p:cNvCxnSpPr>
            <p:nvPr/>
          </p:nvCxnSpPr>
          <p:spPr>
            <a:xfrm flipH="1">
              <a:off x="705945" y="380828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0" name="직선 연결선 509">
              <a:extLst>
                <a:ext uri="{FF2B5EF4-FFF2-40B4-BE49-F238E27FC236}">
                  <a16:creationId xmlns:a16="http://schemas.microsoft.com/office/drawing/2014/main" id="{9C3FB324-9AC1-288A-A1D5-242F192A4E9D}"/>
                </a:ext>
              </a:extLst>
            </p:cNvPr>
            <p:cNvCxnSpPr>
              <a:cxnSpLocks/>
            </p:cNvCxnSpPr>
            <p:nvPr/>
          </p:nvCxnSpPr>
          <p:spPr>
            <a:xfrm flipH="1">
              <a:off x="712743" y="386241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1" name="직선 연결선 510">
              <a:extLst>
                <a:ext uri="{FF2B5EF4-FFF2-40B4-BE49-F238E27FC236}">
                  <a16:creationId xmlns:a16="http://schemas.microsoft.com/office/drawing/2014/main" id="{2F05DF73-5EE1-472B-FA00-65BC2372D982}"/>
                </a:ext>
              </a:extLst>
            </p:cNvPr>
            <p:cNvCxnSpPr>
              <a:cxnSpLocks/>
            </p:cNvCxnSpPr>
            <p:nvPr/>
          </p:nvCxnSpPr>
          <p:spPr>
            <a:xfrm flipH="1">
              <a:off x="712179" y="3922820"/>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0" name="직선 연결선 319">
              <a:extLst>
                <a:ext uri="{FF2B5EF4-FFF2-40B4-BE49-F238E27FC236}">
                  <a16:creationId xmlns:a16="http://schemas.microsoft.com/office/drawing/2014/main" id="{76FA54E2-9E46-73A3-2A73-3E48C4416C6E}"/>
                </a:ext>
              </a:extLst>
            </p:cNvPr>
            <p:cNvCxnSpPr>
              <a:cxnSpLocks/>
            </p:cNvCxnSpPr>
            <p:nvPr/>
          </p:nvCxnSpPr>
          <p:spPr>
            <a:xfrm flipH="1">
              <a:off x="718977" y="3976951"/>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1" name="직선 연결선 320">
              <a:extLst>
                <a:ext uri="{FF2B5EF4-FFF2-40B4-BE49-F238E27FC236}">
                  <a16:creationId xmlns:a16="http://schemas.microsoft.com/office/drawing/2014/main" id="{361954FE-F28A-3C1B-588F-4ADE3820878C}"/>
                </a:ext>
              </a:extLst>
            </p:cNvPr>
            <p:cNvCxnSpPr>
              <a:cxnSpLocks/>
            </p:cNvCxnSpPr>
            <p:nvPr/>
          </p:nvCxnSpPr>
          <p:spPr>
            <a:xfrm flipH="1">
              <a:off x="710681" y="403447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4C9FFD52-5922-3EB8-FEF2-73B2F516CD5F}"/>
                </a:ext>
              </a:extLst>
            </p:cNvPr>
            <p:cNvCxnSpPr>
              <a:cxnSpLocks/>
            </p:cNvCxnSpPr>
            <p:nvPr/>
          </p:nvCxnSpPr>
          <p:spPr>
            <a:xfrm flipH="1">
              <a:off x="717479" y="408860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B41A5F67-5360-5E81-21B7-65BA2016C4E1}"/>
                </a:ext>
              </a:extLst>
            </p:cNvPr>
            <p:cNvCxnSpPr>
              <a:cxnSpLocks/>
            </p:cNvCxnSpPr>
            <p:nvPr/>
          </p:nvCxnSpPr>
          <p:spPr>
            <a:xfrm flipH="1">
              <a:off x="712284" y="414983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C3F4A4E3-5EAD-AD7C-0532-89A87DACDDF0}"/>
                </a:ext>
              </a:extLst>
            </p:cNvPr>
            <p:cNvCxnSpPr>
              <a:cxnSpLocks/>
            </p:cNvCxnSpPr>
            <p:nvPr/>
          </p:nvCxnSpPr>
          <p:spPr>
            <a:xfrm flipH="1">
              <a:off x="719082" y="420396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5" name="직선 연결선 324">
              <a:extLst>
                <a:ext uri="{FF2B5EF4-FFF2-40B4-BE49-F238E27FC236}">
                  <a16:creationId xmlns:a16="http://schemas.microsoft.com/office/drawing/2014/main" id="{B4D0DC88-6754-F0D3-4B76-569EA4E64DC4}"/>
                </a:ext>
              </a:extLst>
            </p:cNvPr>
            <p:cNvCxnSpPr>
              <a:cxnSpLocks/>
            </p:cNvCxnSpPr>
            <p:nvPr/>
          </p:nvCxnSpPr>
          <p:spPr>
            <a:xfrm flipH="1">
              <a:off x="710786" y="426149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6" name="직선 연결선 325">
              <a:extLst>
                <a:ext uri="{FF2B5EF4-FFF2-40B4-BE49-F238E27FC236}">
                  <a16:creationId xmlns:a16="http://schemas.microsoft.com/office/drawing/2014/main" id="{D6E9CBC7-8212-3759-54D3-97808B78AE5E}"/>
                </a:ext>
              </a:extLst>
            </p:cNvPr>
            <p:cNvCxnSpPr>
              <a:cxnSpLocks/>
            </p:cNvCxnSpPr>
            <p:nvPr/>
          </p:nvCxnSpPr>
          <p:spPr>
            <a:xfrm flipH="1">
              <a:off x="717584" y="431562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BD47CCA1-3C79-B007-126E-5B3C3C25F0A6}"/>
                </a:ext>
              </a:extLst>
            </p:cNvPr>
            <p:cNvCxnSpPr>
              <a:cxnSpLocks/>
            </p:cNvCxnSpPr>
            <p:nvPr/>
          </p:nvCxnSpPr>
          <p:spPr>
            <a:xfrm flipH="1">
              <a:off x="720475" y="437602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6907BE5B-3528-FCD0-3050-AD4A2BAC7AAE}"/>
                </a:ext>
              </a:extLst>
            </p:cNvPr>
            <p:cNvCxnSpPr>
              <a:cxnSpLocks/>
            </p:cNvCxnSpPr>
            <p:nvPr/>
          </p:nvCxnSpPr>
          <p:spPr>
            <a:xfrm flipH="1">
              <a:off x="727273" y="443015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6C229B48-D03C-23CB-D6E9-0EA3C6F96703}"/>
                </a:ext>
              </a:extLst>
            </p:cNvPr>
            <p:cNvCxnSpPr>
              <a:cxnSpLocks/>
            </p:cNvCxnSpPr>
            <p:nvPr/>
          </p:nvCxnSpPr>
          <p:spPr>
            <a:xfrm flipH="1">
              <a:off x="718977" y="448768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EE83EB87-4DA1-6C5A-EAFF-A984D411ABFE}"/>
                </a:ext>
              </a:extLst>
            </p:cNvPr>
            <p:cNvCxnSpPr>
              <a:cxnSpLocks/>
            </p:cNvCxnSpPr>
            <p:nvPr/>
          </p:nvCxnSpPr>
          <p:spPr>
            <a:xfrm flipH="1">
              <a:off x="725775" y="454181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CD16FE5C-0E96-9B3E-53FC-65CD47B7FC04}"/>
                </a:ext>
              </a:extLst>
            </p:cNvPr>
            <p:cNvCxnSpPr>
              <a:cxnSpLocks/>
            </p:cNvCxnSpPr>
            <p:nvPr/>
          </p:nvCxnSpPr>
          <p:spPr>
            <a:xfrm flipH="1">
              <a:off x="712179" y="460581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직선 연결선 331">
              <a:extLst>
                <a:ext uri="{FF2B5EF4-FFF2-40B4-BE49-F238E27FC236}">
                  <a16:creationId xmlns:a16="http://schemas.microsoft.com/office/drawing/2014/main" id="{4E506785-B6C5-5512-B413-86140BC7D83D}"/>
                </a:ext>
              </a:extLst>
            </p:cNvPr>
            <p:cNvCxnSpPr>
              <a:cxnSpLocks/>
            </p:cNvCxnSpPr>
            <p:nvPr/>
          </p:nvCxnSpPr>
          <p:spPr>
            <a:xfrm flipH="1">
              <a:off x="718977" y="465994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3" name="직선 연결선 332">
              <a:extLst>
                <a:ext uri="{FF2B5EF4-FFF2-40B4-BE49-F238E27FC236}">
                  <a16:creationId xmlns:a16="http://schemas.microsoft.com/office/drawing/2014/main" id="{202A8A0D-D908-6468-4D45-1FBE26979706}"/>
                </a:ext>
              </a:extLst>
            </p:cNvPr>
            <p:cNvCxnSpPr>
              <a:cxnSpLocks/>
            </p:cNvCxnSpPr>
            <p:nvPr/>
          </p:nvCxnSpPr>
          <p:spPr>
            <a:xfrm flipH="1">
              <a:off x="710681" y="472001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768C68EA-F75F-9CDC-CB9D-4B86B6C9E539}"/>
                </a:ext>
              </a:extLst>
            </p:cNvPr>
            <p:cNvCxnSpPr>
              <a:cxnSpLocks/>
            </p:cNvCxnSpPr>
            <p:nvPr/>
          </p:nvCxnSpPr>
          <p:spPr>
            <a:xfrm flipH="1">
              <a:off x="1147504" y="5111412"/>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0F924F8D-57D2-78C5-B7DF-A0FEE2E6176C}"/>
                </a:ext>
              </a:extLst>
            </p:cNvPr>
            <p:cNvCxnSpPr>
              <a:cxnSpLocks/>
            </p:cNvCxnSpPr>
            <p:nvPr/>
          </p:nvCxnSpPr>
          <p:spPr>
            <a:xfrm flipH="1">
              <a:off x="1088045" y="5052051"/>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FFE0C9E1-E988-A30C-F4F4-2FC91958A0FE}"/>
                </a:ext>
              </a:extLst>
            </p:cNvPr>
            <p:cNvCxnSpPr>
              <a:cxnSpLocks/>
            </p:cNvCxnSpPr>
            <p:nvPr/>
          </p:nvCxnSpPr>
          <p:spPr>
            <a:xfrm flipH="1">
              <a:off x="1021201" y="499148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7" name="직선 연결선 336">
              <a:extLst>
                <a:ext uri="{FF2B5EF4-FFF2-40B4-BE49-F238E27FC236}">
                  <a16:creationId xmlns:a16="http://schemas.microsoft.com/office/drawing/2014/main" id="{7BFA3026-CCF7-ADE2-A496-52A4F06264E2}"/>
                </a:ext>
              </a:extLst>
            </p:cNvPr>
            <p:cNvCxnSpPr>
              <a:cxnSpLocks/>
            </p:cNvCxnSpPr>
            <p:nvPr/>
          </p:nvCxnSpPr>
          <p:spPr>
            <a:xfrm flipH="1">
              <a:off x="961294" y="4931552"/>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직선 연결선 337">
              <a:extLst>
                <a:ext uri="{FF2B5EF4-FFF2-40B4-BE49-F238E27FC236}">
                  <a16:creationId xmlns:a16="http://schemas.microsoft.com/office/drawing/2014/main" id="{4F483635-BB5C-26B7-A39E-6BDCE7C17F94}"/>
                </a:ext>
              </a:extLst>
            </p:cNvPr>
            <p:cNvCxnSpPr>
              <a:cxnSpLocks/>
            </p:cNvCxnSpPr>
            <p:nvPr/>
          </p:nvCxnSpPr>
          <p:spPr>
            <a:xfrm flipH="1">
              <a:off x="885530" y="4887910"/>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9" name="직선 연결선 338">
              <a:extLst>
                <a:ext uri="{FF2B5EF4-FFF2-40B4-BE49-F238E27FC236}">
                  <a16:creationId xmlns:a16="http://schemas.microsoft.com/office/drawing/2014/main" id="{5D588472-90E3-C8D7-CB78-389C20E2869F}"/>
                </a:ext>
              </a:extLst>
            </p:cNvPr>
            <p:cNvCxnSpPr>
              <a:cxnSpLocks/>
            </p:cNvCxnSpPr>
            <p:nvPr/>
          </p:nvCxnSpPr>
          <p:spPr>
            <a:xfrm flipH="1">
              <a:off x="818126" y="4819792"/>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48277697-40D1-752F-4A96-B1AF2B94F2AA}"/>
                </a:ext>
              </a:extLst>
            </p:cNvPr>
            <p:cNvCxnSpPr>
              <a:cxnSpLocks/>
            </p:cNvCxnSpPr>
            <p:nvPr/>
          </p:nvCxnSpPr>
          <p:spPr>
            <a:xfrm flipH="1">
              <a:off x="747734" y="4755223"/>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92" name="직선 연결선 391">
            <a:extLst>
              <a:ext uri="{FF2B5EF4-FFF2-40B4-BE49-F238E27FC236}">
                <a16:creationId xmlns:a16="http://schemas.microsoft.com/office/drawing/2014/main" id="{CDEF0631-D5AD-9A64-C40A-55A88CD2632F}"/>
              </a:ext>
            </a:extLst>
          </p:cNvPr>
          <p:cNvCxnSpPr>
            <a:cxnSpLocks/>
          </p:cNvCxnSpPr>
          <p:nvPr/>
        </p:nvCxnSpPr>
        <p:spPr>
          <a:xfrm>
            <a:off x="146695" y="368987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3" name="직선 연결선 392">
            <a:extLst>
              <a:ext uri="{FF2B5EF4-FFF2-40B4-BE49-F238E27FC236}">
                <a16:creationId xmlns:a16="http://schemas.microsoft.com/office/drawing/2014/main" id="{3A5A92D9-36B2-C037-1A96-79E460B2C45B}"/>
              </a:ext>
            </a:extLst>
          </p:cNvPr>
          <p:cNvCxnSpPr>
            <a:cxnSpLocks/>
          </p:cNvCxnSpPr>
          <p:nvPr/>
        </p:nvCxnSpPr>
        <p:spPr>
          <a:xfrm>
            <a:off x="671763" y="368987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4" name="직선 연결선 393">
            <a:extLst>
              <a:ext uri="{FF2B5EF4-FFF2-40B4-BE49-F238E27FC236}">
                <a16:creationId xmlns:a16="http://schemas.microsoft.com/office/drawing/2014/main" id="{0F2616AE-9771-6BD6-174B-B6FB06DC4715}"/>
              </a:ext>
            </a:extLst>
          </p:cNvPr>
          <p:cNvCxnSpPr>
            <a:cxnSpLocks/>
          </p:cNvCxnSpPr>
          <p:nvPr/>
        </p:nvCxnSpPr>
        <p:spPr>
          <a:xfrm flipH="1">
            <a:off x="146695" y="3683080"/>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5" name="직선 연결선 394">
            <a:extLst>
              <a:ext uri="{FF2B5EF4-FFF2-40B4-BE49-F238E27FC236}">
                <a16:creationId xmlns:a16="http://schemas.microsoft.com/office/drawing/2014/main" id="{002DE26E-1C3F-FF73-3480-E076FA55D3D6}"/>
              </a:ext>
            </a:extLst>
          </p:cNvPr>
          <p:cNvCxnSpPr>
            <a:cxnSpLocks/>
          </p:cNvCxnSpPr>
          <p:nvPr/>
        </p:nvCxnSpPr>
        <p:spPr>
          <a:xfrm flipH="1">
            <a:off x="146695" y="3687667"/>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6" name="직선 연결선 395">
            <a:extLst>
              <a:ext uri="{FF2B5EF4-FFF2-40B4-BE49-F238E27FC236}">
                <a16:creationId xmlns:a16="http://schemas.microsoft.com/office/drawing/2014/main" id="{FAA788C4-FB40-E307-DB82-51EFCFC73D8A}"/>
              </a:ext>
            </a:extLst>
          </p:cNvPr>
          <p:cNvCxnSpPr>
            <a:cxnSpLocks/>
          </p:cNvCxnSpPr>
          <p:nvPr/>
        </p:nvCxnSpPr>
        <p:spPr>
          <a:xfrm flipH="1">
            <a:off x="146695" y="3692408"/>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7" name="직선 연결선 396">
            <a:extLst>
              <a:ext uri="{FF2B5EF4-FFF2-40B4-BE49-F238E27FC236}">
                <a16:creationId xmlns:a16="http://schemas.microsoft.com/office/drawing/2014/main" id="{608C1308-9BA0-1C0C-F9DE-437212BE5B4A}"/>
              </a:ext>
            </a:extLst>
          </p:cNvPr>
          <p:cNvCxnSpPr>
            <a:cxnSpLocks/>
          </p:cNvCxnSpPr>
          <p:nvPr/>
        </p:nvCxnSpPr>
        <p:spPr>
          <a:xfrm flipH="1">
            <a:off x="146695" y="3695881"/>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8" name="직선 연결선 397">
            <a:extLst>
              <a:ext uri="{FF2B5EF4-FFF2-40B4-BE49-F238E27FC236}">
                <a16:creationId xmlns:a16="http://schemas.microsoft.com/office/drawing/2014/main" id="{9A144DF0-F8E3-4713-4FF5-3B8D22291D41}"/>
              </a:ext>
            </a:extLst>
          </p:cNvPr>
          <p:cNvCxnSpPr>
            <a:cxnSpLocks/>
          </p:cNvCxnSpPr>
          <p:nvPr/>
        </p:nvCxnSpPr>
        <p:spPr>
          <a:xfrm flipH="1">
            <a:off x="151017" y="3698984"/>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9" name="직선 연결선 398">
            <a:extLst>
              <a:ext uri="{FF2B5EF4-FFF2-40B4-BE49-F238E27FC236}">
                <a16:creationId xmlns:a16="http://schemas.microsoft.com/office/drawing/2014/main" id="{51669933-EFC5-E87B-2637-50788866DE27}"/>
              </a:ext>
            </a:extLst>
          </p:cNvPr>
          <p:cNvCxnSpPr>
            <a:cxnSpLocks/>
          </p:cNvCxnSpPr>
          <p:nvPr/>
        </p:nvCxnSpPr>
        <p:spPr>
          <a:xfrm flipH="1">
            <a:off x="150411" y="3692864"/>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0" name="직선 연결선 399">
            <a:extLst>
              <a:ext uri="{FF2B5EF4-FFF2-40B4-BE49-F238E27FC236}">
                <a16:creationId xmlns:a16="http://schemas.microsoft.com/office/drawing/2014/main" id="{1EB257FD-33C5-2A2B-387D-9541AE981D4B}"/>
              </a:ext>
            </a:extLst>
          </p:cNvPr>
          <p:cNvCxnSpPr>
            <a:cxnSpLocks/>
          </p:cNvCxnSpPr>
          <p:nvPr/>
        </p:nvCxnSpPr>
        <p:spPr>
          <a:xfrm flipH="1">
            <a:off x="148553" y="3698984"/>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1" name="직선 연결선 400">
            <a:extLst>
              <a:ext uri="{FF2B5EF4-FFF2-40B4-BE49-F238E27FC236}">
                <a16:creationId xmlns:a16="http://schemas.microsoft.com/office/drawing/2014/main" id="{44C0DFDD-56F2-4E5A-1F04-FA3BF69345AC}"/>
              </a:ext>
            </a:extLst>
          </p:cNvPr>
          <p:cNvCxnSpPr>
            <a:cxnSpLocks/>
          </p:cNvCxnSpPr>
          <p:nvPr/>
        </p:nvCxnSpPr>
        <p:spPr>
          <a:xfrm flipH="1">
            <a:off x="147144" y="3744345"/>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2" name="직선 연결선 401">
            <a:extLst>
              <a:ext uri="{FF2B5EF4-FFF2-40B4-BE49-F238E27FC236}">
                <a16:creationId xmlns:a16="http://schemas.microsoft.com/office/drawing/2014/main" id="{FC41195C-87FE-2C6E-51A9-690F238F370A}"/>
              </a:ext>
            </a:extLst>
          </p:cNvPr>
          <p:cNvCxnSpPr>
            <a:cxnSpLocks/>
          </p:cNvCxnSpPr>
          <p:nvPr/>
        </p:nvCxnSpPr>
        <p:spPr>
          <a:xfrm flipH="1">
            <a:off x="146030" y="380828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3" name="직선 연결선 402">
            <a:extLst>
              <a:ext uri="{FF2B5EF4-FFF2-40B4-BE49-F238E27FC236}">
                <a16:creationId xmlns:a16="http://schemas.microsoft.com/office/drawing/2014/main" id="{29F609E4-7A56-FB11-70A5-A26B158869B3}"/>
              </a:ext>
            </a:extLst>
          </p:cNvPr>
          <p:cNvCxnSpPr>
            <a:cxnSpLocks/>
          </p:cNvCxnSpPr>
          <p:nvPr/>
        </p:nvCxnSpPr>
        <p:spPr>
          <a:xfrm flipH="1">
            <a:off x="152828" y="386241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4" name="직선 연결선 403">
            <a:extLst>
              <a:ext uri="{FF2B5EF4-FFF2-40B4-BE49-F238E27FC236}">
                <a16:creationId xmlns:a16="http://schemas.microsoft.com/office/drawing/2014/main" id="{F429BEF4-A219-C3FA-9FF8-6676BE77FDDD}"/>
              </a:ext>
            </a:extLst>
          </p:cNvPr>
          <p:cNvCxnSpPr>
            <a:cxnSpLocks/>
          </p:cNvCxnSpPr>
          <p:nvPr/>
        </p:nvCxnSpPr>
        <p:spPr>
          <a:xfrm flipH="1">
            <a:off x="152264" y="3922820"/>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5" name="직선 연결선 404">
            <a:extLst>
              <a:ext uri="{FF2B5EF4-FFF2-40B4-BE49-F238E27FC236}">
                <a16:creationId xmlns:a16="http://schemas.microsoft.com/office/drawing/2014/main" id="{170D1554-7856-A094-467A-5054BAB17C44}"/>
              </a:ext>
            </a:extLst>
          </p:cNvPr>
          <p:cNvCxnSpPr>
            <a:cxnSpLocks/>
          </p:cNvCxnSpPr>
          <p:nvPr/>
        </p:nvCxnSpPr>
        <p:spPr>
          <a:xfrm flipH="1">
            <a:off x="159062" y="3976951"/>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6" name="직선 연결선 405">
            <a:extLst>
              <a:ext uri="{FF2B5EF4-FFF2-40B4-BE49-F238E27FC236}">
                <a16:creationId xmlns:a16="http://schemas.microsoft.com/office/drawing/2014/main" id="{7912966F-E182-B76E-64C6-131074DA59F3}"/>
              </a:ext>
            </a:extLst>
          </p:cNvPr>
          <p:cNvCxnSpPr>
            <a:cxnSpLocks/>
          </p:cNvCxnSpPr>
          <p:nvPr/>
        </p:nvCxnSpPr>
        <p:spPr>
          <a:xfrm flipH="1">
            <a:off x="150766" y="403447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7" name="직선 연결선 406">
            <a:extLst>
              <a:ext uri="{FF2B5EF4-FFF2-40B4-BE49-F238E27FC236}">
                <a16:creationId xmlns:a16="http://schemas.microsoft.com/office/drawing/2014/main" id="{9A4FE6FD-A5AA-E652-7710-A3971FCF9744}"/>
              </a:ext>
            </a:extLst>
          </p:cNvPr>
          <p:cNvCxnSpPr>
            <a:cxnSpLocks/>
          </p:cNvCxnSpPr>
          <p:nvPr/>
        </p:nvCxnSpPr>
        <p:spPr>
          <a:xfrm flipH="1">
            <a:off x="157564" y="408860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8" name="직선 연결선 407">
            <a:extLst>
              <a:ext uri="{FF2B5EF4-FFF2-40B4-BE49-F238E27FC236}">
                <a16:creationId xmlns:a16="http://schemas.microsoft.com/office/drawing/2014/main" id="{1AFE1B9F-4BFF-69AC-6DE2-95E277310D72}"/>
              </a:ext>
            </a:extLst>
          </p:cNvPr>
          <p:cNvCxnSpPr>
            <a:cxnSpLocks/>
          </p:cNvCxnSpPr>
          <p:nvPr/>
        </p:nvCxnSpPr>
        <p:spPr>
          <a:xfrm flipH="1">
            <a:off x="152369" y="414983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9" name="직선 연결선 408">
            <a:extLst>
              <a:ext uri="{FF2B5EF4-FFF2-40B4-BE49-F238E27FC236}">
                <a16:creationId xmlns:a16="http://schemas.microsoft.com/office/drawing/2014/main" id="{CA060AA3-235C-206D-DF95-50067F5DAA6D}"/>
              </a:ext>
            </a:extLst>
          </p:cNvPr>
          <p:cNvCxnSpPr>
            <a:cxnSpLocks/>
          </p:cNvCxnSpPr>
          <p:nvPr/>
        </p:nvCxnSpPr>
        <p:spPr>
          <a:xfrm flipH="1">
            <a:off x="159167" y="420396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0" name="직선 연결선 409">
            <a:extLst>
              <a:ext uri="{FF2B5EF4-FFF2-40B4-BE49-F238E27FC236}">
                <a16:creationId xmlns:a16="http://schemas.microsoft.com/office/drawing/2014/main" id="{F116B185-06B7-83A4-F6E2-E705DEEEC015}"/>
              </a:ext>
            </a:extLst>
          </p:cNvPr>
          <p:cNvCxnSpPr>
            <a:cxnSpLocks/>
          </p:cNvCxnSpPr>
          <p:nvPr/>
        </p:nvCxnSpPr>
        <p:spPr>
          <a:xfrm flipH="1">
            <a:off x="150871" y="426149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1" name="직선 연결선 410">
            <a:extLst>
              <a:ext uri="{FF2B5EF4-FFF2-40B4-BE49-F238E27FC236}">
                <a16:creationId xmlns:a16="http://schemas.microsoft.com/office/drawing/2014/main" id="{B917688B-86BC-A60E-A6DC-131E7B2FB609}"/>
              </a:ext>
            </a:extLst>
          </p:cNvPr>
          <p:cNvCxnSpPr>
            <a:cxnSpLocks/>
          </p:cNvCxnSpPr>
          <p:nvPr/>
        </p:nvCxnSpPr>
        <p:spPr>
          <a:xfrm flipH="1">
            <a:off x="157669" y="431562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2" name="직선 연결선 411">
            <a:extLst>
              <a:ext uri="{FF2B5EF4-FFF2-40B4-BE49-F238E27FC236}">
                <a16:creationId xmlns:a16="http://schemas.microsoft.com/office/drawing/2014/main" id="{61B16AEB-25EB-E3A4-AD0C-1A5BA4871DD2}"/>
              </a:ext>
            </a:extLst>
          </p:cNvPr>
          <p:cNvCxnSpPr>
            <a:cxnSpLocks/>
          </p:cNvCxnSpPr>
          <p:nvPr/>
        </p:nvCxnSpPr>
        <p:spPr>
          <a:xfrm flipH="1">
            <a:off x="160560" y="4376026"/>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3" name="직선 연결선 412">
            <a:extLst>
              <a:ext uri="{FF2B5EF4-FFF2-40B4-BE49-F238E27FC236}">
                <a16:creationId xmlns:a16="http://schemas.microsoft.com/office/drawing/2014/main" id="{B647B742-C6FB-0B7D-960F-18D661D7F69D}"/>
              </a:ext>
            </a:extLst>
          </p:cNvPr>
          <p:cNvCxnSpPr>
            <a:cxnSpLocks/>
          </p:cNvCxnSpPr>
          <p:nvPr/>
        </p:nvCxnSpPr>
        <p:spPr>
          <a:xfrm flipH="1">
            <a:off x="167358" y="443015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4" name="직선 연결선 413">
            <a:extLst>
              <a:ext uri="{FF2B5EF4-FFF2-40B4-BE49-F238E27FC236}">
                <a16:creationId xmlns:a16="http://schemas.microsoft.com/office/drawing/2014/main" id="{0A6D5A59-0CB6-EFF6-AE00-0C4A90B997E4}"/>
              </a:ext>
            </a:extLst>
          </p:cNvPr>
          <p:cNvCxnSpPr>
            <a:cxnSpLocks/>
          </p:cNvCxnSpPr>
          <p:nvPr/>
        </p:nvCxnSpPr>
        <p:spPr>
          <a:xfrm flipH="1">
            <a:off x="159062" y="448768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2" name="직선 연결선 511">
            <a:extLst>
              <a:ext uri="{FF2B5EF4-FFF2-40B4-BE49-F238E27FC236}">
                <a16:creationId xmlns:a16="http://schemas.microsoft.com/office/drawing/2014/main" id="{12817DEB-D5C9-A716-F00F-8D3AA0588F55}"/>
              </a:ext>
            </a:extLst>
          </p:cNvPr>
          <p:cNvCxnSpPr>
            <a:cxnSpLocks/>
          </p:cNvCxnSpPr>
          <p:nvPr/>
        </p:nvCxnSpPr>
        <p:spPr>
          <a:xfrm flipH="1">
            <a:off x="165860" y="454181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3" name="직선 연결선 512">
            <a:extLst>
              <a:ext uri="{FF2B5EF4-FFF2-40B4-BE49-F238E27FC236}">
                <a16:creationId xmlns:a16="http://schemas.microsoft.com/office/drawing/2014/main" id="{895F2DCF-8475-120C-923B-AC13D8CFE595}"/>
              </a:ext>
            </a:extLst>
          </p:cNvPr>
          <p:cNvCxnSpPr>
            <a:cxnSpLocks/>
          </p:cNvCxnSpPr>
          <p:nvPr/>
        </p:nvCxnSpPr>
        <p:spPr>
          <a:xfrm flipH="1">
            <a:off x="152264" y="460581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4" name="직선 연결선 513">
            <a:extLst>
              <a:ext uri="{FF2B5EF4-FFF2-40B4-BE49-F238E27FC236}">
                <a16:creationId xmlns:a16="http://schemas.microsoft.com/office/drawing/2014/main" id="{50ED39DD-6FB0-FBB7-0376-E74B6213336A}"/>
              </a:ext>
            </a:extLst>
          </p:cNvPr>
          <p:cNvCxnSpPr>
            <a:cxnSpLocks/>
          </p:cNvCxnSpPr>
          <p:nvPr/>
        </p:nvCxnSpPr>
        <p:spPr>
          <a:xfrm flipH="1">
            <a:off x="159062" y="465994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5" name="직선 연결선 514">
            <a:extLst>
              <a:ext uri="{FF2B5EF4-FFF2-40B4-BE49-F238E27FC236}">
                <a16:creationId xmlns:a16="http://schemas.microsoft.com/office/drawing/2014/main" id="{A7F49BA5-E480-BDE2-2821-C5EAACB17962}"/>
              </a:ext>
            </a:extLst>
          </p:cNvPr>
          <p:cNvCxnSpPr>
            <a:cxnSpLocks/>
          </p:cNvCxnSpPr>
          <p:nvPr/>
        </p:nvCxnSpPr>
        <p:spPr>
          <a:xfrm flipH="1">
            <a:off x="150766" y="472001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6" name="직선 연결선 515">
            <a:extLst>
              <a:ext uri="{FF2B5EF4-FFF2-40B4-BE49-F238E27FC236}">
                <a16:creationId xmlns:a16="http://schemas.microsoft.com/office/drawing/2014/main" id="{99808C2A-99C9-6A6D-E481-5CD6BF3849D5}"/>
              </a:ext>
            </a:extLst>
          </p:cNvPr>
          <p:cNvCxnSpPr>
            <a:cxnSpLocks/>
          </p:cNvCxnSpPr>
          <p:nvPr/>
        </p:nvCxnSpPr>
        <p:spPr>
          <a:xfrm flipH="1">
            <a:off x="587589" y="5111412"/>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7" name="직선 연결선 516">
            <a:extLst>
              <a:ext uri="{FF2B5EF4-FFF2-40B4-BE49-F238E27FC236}">
                <a16:creationId xmlns:a16="http://schemas.microsoft.com/office/drawing/2014/main" id="{2C2F9CB0-AE07-592D-A640-1B65EE5FC50E}"/>
              </a:ext>
            </a:extLst>
          </p:cNvPr>
          <p:cNvCxnSpPr>
            <a:cxnSpLocks/>
          </p:cNvCxnSpPr>
          <p:nvPr/>
        </p:nvCxnSpPr>
        <p:spPr>
          <a:xfrm flipH="1">
            <a:off x="528130" y="5052051"/>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8" name="직선 연결선 517">
            <a:extLst>
              <a:ext uri="{FF2B5EF4-FFF2-40B4-BE49-F238E27FC236}">
                <a16:creationId xmlns:a16="http://schemas.microsoft.com/office/drawing/2014/main" id="{75565D17-4BD3-0737-3D59-D4C26814C57D}"/>
              </a:ext>
            </a:extLst>
          </p:cNvPr>
          <p:cNvCxnSpPr>
            <a:cxnSpLocks/>
          </p:cNvCxnSpPr>
          <p:nvPr/>
        </p:nvCxnSpPr>
        <p:spPr>
          <a:xfrm flipH="1">
            <a:off x="461286" y="499148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9" name="직선 연결선 518">
            <a:extLst>
              <a:ext uri="{FF2B5EF4-FFF2-40B4-BE49-F238E27FC236}">
                <a16:creationId xmlns:a16="http://schemas.microsoft.com/office/drawing/2014/main" id="{DDDDCE29-F31E-CB39-AE8F-786F20794B86}"/>
              </a:ext>
            </a:extLst>
          </p:cNvPr>
          <p:cNvCxnSpPr>
            <a:cxnSpLocks/>
          </p:cNvCxnSpPr>
          <p:nvPr/>
        </p:nvCxnSpPr>
        <p:spPr>
          <a:xfrm flipH="1">
            <a:off x="401379" y="4931552"/>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0" name="직선 연결선 519">
            <a:extLst>
              <a:ext uri="{FF2B5EF4-FFF2-40B4-BE49-F238E27FC236}">
                <a16:creationId xmlns:a16="http://schemas.microsoft.com/office/drawing/2014/main" id="{E746567C-8EB9-0CBC-1562-1F0104B6CB47}"/>
              </a:ext>
            </a:extLst>
          </p:cNvPr>
          <p:cNvCxnSpPr>
            <a:cxnSpLocks/>
          </p:cNvCxnSpPr>
          <p:nvPr/>
        </p:nvCxnSpPr>
        <p:spPr>
          <a:xfrm flipH="1">
            <a:off x="325615" y="4887910"/>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1" name="직선 연결선 520">
            <a:extLst>
              <a:ext uri="{FF2B5EF4-FFF2-40B4-BE49-F238E27FC236}">
                <a16:creationId xmlns:a16="http://schemas.microsoft.com/office/drawing/2014/main" id="{7509E158-39C5-94E8-AD76-057850DCD2DB}"/>
              </a:ext>
            </a:extLst>
          </p:cNvPr>
          <p:cNvCxnSpPr>
            <a:cxnSpLocks/>
          </p:cNvCxnSpPr>
          <p:nvPr/>
        </p:nvCxnSpPr>
        <p:spPr>
          <a:xfrm flipH="1">
            <a:off x="258211" y="4819792"/>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2" name="직선 연결선 521">
            <a:extLst>
              <a:ext uri="{FF2B5EF4-FFF2-40B4-BE49-F238E27FC236}">
                <a16:creationId xmlns:a16="http://schemas.microsoft.com/office/drawing/2014/main" id="{E7077E99-25F4-4FC9-5465-B6B36B838323}"/>
              </a:ext>
            </a:extLst>
          </p:cNvPr>
          <p:cNvCxnSpPr>
            <a:cxnSpLocks/>
          </p:cNvCxnSpPr>
          <p:nvPr/>
        </p:nvCxnSpPr>
        <p:spPr>
          <a:xfrm flipH="1">
            <a:off x="187819" y="4755223"/>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68036AA5-AD82-30BE-1F13-3B530BDE490A}"/>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03B95AC6-26FD-5C22-CE3E-6BDA58322657}"/>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EA0296A0-E155-D795-93C8-7222849A933A}"/>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899C3F77-860D-24DF-0DEF-2714B327AF94}"/>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0" name="직선 연결선 559">
            <a:extLst>
              <a:ext uri="{FF2B5EF4-FFF2-40B4-BE49-F238E27FC236}">
                <a16:creationId xmlns:a16="http://schemas.microsoft.com/office/drawing/2014/main" id="{37EE3ACC-FF0D-772D-0BC9-49688CDD2C17}"/>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1" name="직선 연결선 560">
            <a:extLst>
              <a:ext uri="{FF2B5EF4-FFF2-40B4-BE49-F238E27FC236}">
                <a16:creationId xmlns:a16="http://schemas.microsoft.com/office/drawing/2014/main" id="{ECB2D815-BBF3-D265-527A-9F0AB2FA7653}"/>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2" name="직선 연결선 561">
            <a:extLst>
              <a:ext uri="{FF2B5EF4-FFF2-40B4-BE49-F238E27FC236}">
                <a16:creationId xmlns:a16="http://schemas.microsoft.com/office/drawing/2014/main" id="{2D5D9841-1866-A575-3567-47910CE4CB4C}"/>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3" name="직선 연결선 562">
            <a:extLst>
              <a:ext uri="{FF2B5EF4-FFF2-40B4-BE49-F238E27FC236}">
                <a16:creationId xmlns:a16="http://schemas.microsoft.com/office/drawing/2014/main" id="{E5E29E37-FD34-6E34-3801-B38832B1E169}"/>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1C21BE-0FF9-4682-F215-E7FD09B2CB66}"/>
              </a:ext>
            </a:extLst>
          </p:cNvPr>
          <p:cNvSpPr txBox="1"/>
          <p:nvPr/>
        </p:nvSpPr>
        <p:spPr>
          <a:xfrm>
            <a:off x="1031303" y="5332944"/>
            <a:ext cx="1698177" cy="276999"/>
          </a:xfrm>
          <a:prstGeom prst="rect">
            <a:avLst/>
          </a:prstGeom>
          <a:noFill/>
        </p:spPr>
        <p:txBody>
          <a:bodyPr wrap="square" rtlCol="0">
            <a:spAutoFit/>
          </a:bodyPr>
          <a:lstStyle/>
          <a:p>
            <a:pPr algn="ctr"/>
            <a:r>
              <a:rPr lang="en-US" altLang="ko-KR" sz="1200" dirty="0">
                <a:solidFill>
                  <a:srgbClr val="FF3333"/>
                </a:solidFill>
              </a:rPr>
              <a:t>Chip Error (8-bit width)</a:t>
            </a:r>
            <a:endParaRPr lang="ko-KR" altLang="en-US" sz="1200" dirty="0">
              <a:solidFill>
                <a:srgbClr val="FF3333"/>
              </a:solidFill>
            </a:endParaRPr>
          </a:p>
        </p:txBody>
      </p:sp>
      <p:cxnSp>
        <p:nvCxnSpPr>
          <p:cNvPr id="56" name="직선 연결선 55">
            <a:extLst>
              <a:ext uri="{FF2B5EF4-FFF2-40B4-BE49-F238E27FC236}">
                <a16:creationId xmlns:a16="http://schemas.microsoft.com/office/drawing/2014/main" id="{372608E3-5B7E-873F-6B23-72C182E5DEAD}"/>
              </a:ext>
            </a:extLst>
          </p:cNvPr>
          <p:cNvCxnSpPr>
            <a:cxnSpLocks/>
          </p:cNvCxnSpPr>
          <p:nvPr/>
        </p:nvCxnSpPr>
        <p:spPr>
          <a:xfrm>
            <a:off x="695728" y="5320839"/>
            <a:ext cx="109278" cy="150605"/>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A6AB80EB-6969-C902-0BF1-F9127074DE1C}"/>
              </a:ext>
            </a:extLst>
          </p:cNvPr>
          <p:cNvCxnSpPr>
            <a:cxnSpLocks/>
          </p:cNvCxnSpPr>
          <p:nvPr/>
        </p:nvCxnSpPr>
        <p:spPr>
          <a:xfrm>
            <a:off x="805006" y="5471444"/>
            <a:ext cx="26239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sp>
        <p:nvSpPr>
          <p:cNvPr id="58" name="오른쪽 중괄호 57">
            <a:extLst>
              <a:ext uri="{FF2B5EF4-FFF2-40B4-BE49-F238E27FC236}">
                <a16:creationId xmlns:a16="http://schemas.microsoft.com/office/drawing/2014/main" id="{0F9B8EC2-8D2D-6EB8-3C23-8C83E0D0B4AC}"/>
              </a:ext>
            </a:extLst>
          </p:cNvPr>
          <p:cNvSpPr/>
          <p:nvPr/>
        </p:nvSpPr>
        <p:spPr>
          <a:xfrm rot="5400000">
            <a:off x="657810" y="4713905"/>
            <a:ext cx="75863" cy="1099425"/>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03356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사각형: 둥근 모서리 358">
            <a:extLst>
              <a:ext uri="{FF2B5EF4-FFF2-40B4-BE49-F238E27FC236}">
                <a16:creationId xmlns:a16="http://schemas.microsoft.com/office/drawing/2014/main" id="{A3C4DA87-A76D-999A-4F8D-EBCA9C007232}"/>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사각형: 둥근 모서리 359">
            <a:extLst>
              <a:ext uri="{FF2B5EF4-FFF2-40B4-BE49-F238E27FC236}">
                <a16:creationId xmlns:a16="http://schemas.microsoft.com/office/drawing/2014/main" id="{88473DEA-5EBC-2BFA-DCF1-1C483E985A63}"/>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1" name="사각형: 둥근 모서리 360">
            <a:extLst>
              <a:ext uri="{FF2B5EF4-FFF2-40B4-BE49-F238E27FC236}">
                <a16:creationId xmlns:a16="http://schemas.microsoft.com/office/drawing/2014/main" id="{D5E0266D-8D06-37C4-98E6-55E71827A1ED}"/>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19</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19</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604374"/>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dirty="0"/>
          </a:p>
          <a:p>
            <a:pPr lvl="1"/>
            <a:r>
              <a:rPr lang="en-US" altLang="ko-KR" dirty="0"/>
              <a:t>DRAM Vendors adopt </a:t>
            </a:r>
            <a:r>
              <a:rPr lang="en-US" altLang="ko-KR" dirty="0" err="1"/>
              <a:t>falut</a:t>
            </a:r>
            <a:r>
              <a:rPr lang="en-US" altLang="ko-KR" dirty="0"/>
              <a:t>-bound concept</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marL="72000" lvl="1" indent="0">
              <a:buNone/>
            </a:pPr>
            <a:endParaRPr lang="en-US" altLang="ko-KR" sz="15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5" name="사각형: 둥근 모서리 494">
            <a:extLst>
              <a:ext uri="{FF2B5EF4-FFF2-40B4-BE49-F238E27FC236}">
                <a16:creationId xmlns:a16="http://schemas.microsoft.com/office/drawing/2014/main" id="{F5347C89-529D-493D-978C-4877D3DBDF99}"/>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6" name="사각형: 둥근 모서리 495">
            <a:extLst>
              <a:ext uri="{FF2B5EF4-FFF2-40B4-BE49-F238E27FC236}">
                <a16:creationId xmlns:a16="http://schemas.microsoft.com/office/drawing/2014/main" id="{D890CBA1-238D-F633-0E09-038ECCAED26B}"/>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8" name="사각형: 둥근 모서리 497">
            <a:extLst>
              <a:ext uri="{FF2B5EF4-FFF2-40B4-BE49-F238E27FC236}">
                <a16:creationId xmlns:a16="http://schemas.microsoft.com/office/drawing/2014/main" id="{E994F7DF-E93F-C1CB-5D47-F6690CB32F79}"/>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99" name="직선 연결선 498">
            <a:extLst>
              <a:ext uri="{FF2B5EF4-FFF2-40B4-BE49-F238E27FC236}">
                <a16:creationId xmlns:a16="http://schemas.microsoft.com/office/drawing/2014/main" id="{8FE3043D-9646-E839-93AF-133DD62AEFC6}"/>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0" name="직선 연결선 499">
            <a:extLst>
              <a:ext uri="{FF2B5EF4-FFF2-40B4-BE49-F238E27FC236}">
                <a16:creationId xmlns:a16="http://schemas.microsoft.com/office/drawing/2014/main" id="{34595480-C082-23B7-6D5C-C9BB16028728}"/>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1" name="직선 연결선 500">
            <a:extLst>
              <a:ext uri="{FF2B5EF4-FFF2-40B4-BE49-F238E27FC236}">
                <a16:creationId xmlns:a16="http://schemas.microsoft.com/office/drawing/2014/main" id="{F2C880BE-B868-ACCE-2630-57E03CCF9E05}"/>
              </a:ext>
            </a:extLst>
          </p:cNvPr>
          <p:cNvCxnSpPr>
            <a:cxnSpLocks/>
          </p:cNvCxnSpPr>
          <p:nvPr/>
        </p:nvCxnSpPr>
        <p:spPr>
          <a:xfrm flipH="1">
            <a:off x="706610" y="3683080"/>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2" name="직선 연결선 501">
            <a:extLst>
              <a:ext uri="{FF2B5EF4-FFF2-40B4-BE49-F238E27FC236}">
                <a16:creationId xmlns:a16="http://schemas.microsoft.com/office/drawing/2014/main" id="{18B3F51F-7A1F-515D-DC14-925851011AC2}"/>
              </a:ext>
            </a:extLst>
          </p:cNvPr>
          <p:cNvCxnSpPr>
            <a:cxnSpLocks/>
          </p:cNvCxnSpPr>
          <p:nvPr/>
        </p:nvCxnSpPr>
        <p:spPr>
          <a:xfrm flipH="1">
            <a:off x="706610" y="3687667"/>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3" name="직선 연결선 502">
            <a:extLst>
              <a:ext uri="{FF2B5EF4-FFF2-40B4-BE49-F238E27FC236}">
                <a16:creationId xmlns:a16="http://schemas.microsoft.com/office/drawing/2014/main" id="{0971D03B-8752-3B4D-4121-93D3CE4B0EC4}"/>
              </a:ext>
            </a:extLst>
          </p:cNvPr>
          <p:cNvCxnSpPr>
            <a:cxnSpLocks/>
          </p:cNvCxnSpPr>
          <p:nvPr/>
        </p:nvCxnSpPr>
        <p:spPr>
          <a:xfrm flipH="1">
            <a:off x="706610" y="3692408"/>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4" name="직선 연결선 503">
            <a:extLst>
              <a:ext uri="{FF2B5EF4-FFF2-40B4-BE49-F238E27FC236}">
                <a16:creationId xmlns:a16="http://schemas.microsoft.com/office/drawing/2014/main" id="{AC97B747-7672-2D29-4CA2-F99D4450CF02}"/>
              </a:ext>
            </a:extLst>
          </p:cNvPr>
          <p:cNvCxnSpPr>
            <a:cxnSpLocks/>
          </p:cNvCxnSpPr>
          <p:nvPr/>
        </p:nvCxnSpPr>
        <p:spPr>
          <a:xfrm flipH="1">
            <a:off x="706610" y="3695881"/>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5" name="직선 연결선 504">
            <a:extLst>
              <a:ext uri="{FF2B5EF4-FFF2-40B4-BE49-F238E27FC236}">
                <a16:creationId xmlns:a16="http://schemas.microsoft.com/office/drawing/2014/main" id="{16BBCABB-81DD-46DF-2893-BFC4FF45A85E}"/>
              </a:ext>
            </a:extLst>
          </p:cNvPr>
          <p:cNvCxnSpPr>
            <a:cxnSpLocks/>
          </p:cNvCxnSpPr>
          <p:nvPr/>
        </p:nvCxnSpPr>
        <p:spPr>
          <a:xfrm flipH="1">
            <a:off x="710932" y="3698984"/>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6" name="직선 연결선 505">
            <a:extLst>
              <a:ext uri="{FF2B5EF4-FFF2-40B4-BE49-F238E27FC236}">
                <a16:creationId xmlns:a16="http://schemas.microsoft.com/office/drawing/2014/main" id="{52668E94-958C-E275-EAE0-4AC696586822}"/>
              </a:ext>
            </a:extLst>
          </p:cNvPr>
          <p:cNvCxnSpPr>
            <a:cxnSpLocks/>
          </p:cNvCxnSpPr>
          <p:nvPr/>
        </p:nvCxnSpPr>
        <p:spPr>
          <a:xfrm flipH="1">
            <a:off x="710326" y="3692864"/>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7" name="직선 연결선 506">
            <a:extLst>
              <a:ext uri="{FF2B5EF4-FFF2-40B4-BE49-F238E27FC236}">
                <a16:creationId xmlns:a16="http://schemas.microsoft.com/office/drawing/2014/main" id="{370D8378-43A0-9748-3673-F52CAC96E5D5}"/>
              </a:ext>
            </a:extLst>
          </p:cNvPr>
          <p:cNvCxnSpPr>
            <a:cxnSpLocks/>
          </p:cNvCxnSpPr>
          <p:nvPr/>
        </p:nvCxnSpPr>
        <p:spPr>
          <a:xfrm flipH="1">
            <a:off x="708468" y="3698984"/>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8" name="직선 연결선 507">
            <a:extLst>
              <a:ext uri="{FF2B5EF4-FFF2-40B4-BE49-F238E27FC236}">
                <a16:creationId xmlns:a16="http://schemas.microsoft.com/office/drawing/2014/main" id="{510201FF-B118-2C86-FDA2-E81D73BF223B}"/>
              </a:ext>
            </a:extLst>
          </p:cNvPr>
          <p:cNvCxnSpPr>
            <a:cxnSpLocks/>
          </p:cNvCxnSpPr>
          <p:nvPr/>
        </p:nvCxnSpPr>
        <p:spPr>
          <a:xfrm flipH="1">
            <a:off x="707059" y="3744345"/>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9" name="직선 연결선 508">
            <a:extLst>
              <a:ext uri="{FF2B5EF4-FFF2-40B4-BE49-F238E27FC236}">
                <a16:creationId xmlns:a16="http://schemas.microsoft.com/office/drawing/2014/main" id="{81F757DB-27C3-C63D-761B-92B5FA257260}"/>
              </a:ext>
            </a:extLst>
          </p:cNvPr>
          <p:cNvCxnSpPr>
            <a:cxnSpLocks/>
          </p:cNvCxnSpPr>
          <p:nvPr/>
        </p:nvCxnSpPr>
        <p:spPr>
          <a:xfrm flipH="1">
            <a:off x="705945" y="380828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0" name="직선 연결선 509">
            <a:extLst>
              <a:ext uri="{FF2B5EF4-FFF2-40B4-BE49-F238E27FC236}">
                <a16:creationId xmlns:a16="http://schemas.microsoft.com/office/drawing/2014/main" id="{9C3FB324-9AC1-288A-A1D5-242F192A4E9D}"/>
              </a:ext>
            </a:extLst>
          </p:cNvPr>
          <p:cNvCxnSpPr>
            <a:cxnSpLocks/>
          </p:cNvCxnSpPr>
          <p:nvPr/>
        </p:nvCxnSpPr>
        <p:spPr>
          <a:xfrm flipH="1">
            <a:off x="712743" y="386241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1" name="직선 연결선 510">
            <a:extLst>
              <a:ext uri="{FF2B5EF4-FFF2-40B4-BE49-F238E27FC236}">
                <a16:creationId xmlns:a16="http://schemas.microsoft.com/office/drawing/2014/main" id="{2F05DF73-5EE1-472B-FA00-65BC2372D982}"/>
              </a:ext>
            </a:extLst>
          </p:cNvPr>
          <p:cNvCxnSpPr>
            <a:cxnSpLocks/>
          </p:cNvCxnSpPr>
          <p:nvPr/>
        </p:nvCxnSpPr>
        <p:spPr>
          <a:xfrm flipH="1">
            <a:off x="712179" y="3922820"/>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2" name="직선 연결선 391">
            <a:extLst>
              <a:ext uri="{FF2B5EF4-FFF2-40B4-BE49-F238E27FC236}">
                <a16:creationId xmlns:a16="http://schemas.microsoft.com/office/drawing/2014/main" id="{CDEF0631-D5AD-9A64-C40A-55A88CD2632F}"/>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3" name="직선 연결선 392">
            <a:extLst>
              <a:ext uri="{FF2B5EF4-FFF2-40B4-BE49-F238E27FC236}">
                <a16:creationId xmlns:a16="http://schemas.microsoft.com/office/drawing/2014/main" id="{3A5A92D9-36B2-C037-1A96-79E460B2C45B}"/>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4" name="직선 연결선 413">
            <a:extLst>
              <a:ext uri="{FF2B5EF4-FFF2-40B4-BE49-F238E27FC236}">
                <a16:creationId xmlns:a16="http://schemas.microsoft.com/office/drawing/2014/main" id="{0A6D5A59-0CB6-EFF6-AE00-0C4A90B997E4}"/>
              </a:ext>
            </a:extLst>
          </p:cNvPr>
          <p:cNvCxnSpPr>
            <a:cxnSpLocks/>
          </p:cNvCxnSpPr>
          <p:nvPr/>
        </p:nvCxnSpPr>
        <p:spPr>
          <a:xfrm flipH="1">
            <a:off x="159062" y="4756923"/>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2" name="직선 연결선 511">
            <a:extLst>
              <a:ext uri="{FF2B5EF4-FFF2-40B4-BE49-F238E27FC236}">
                <a16:creationId xmlns:a16="http://schemas.microsoft.com/office/drawing/2014/main" id="{12817DEB-D5C9-A716-F00F-8D3AA0588F55}"/>
              </a:ext>
            </a:extLst>
          </p:cNvPr>
          <p:cNvCxnSpPr>
            <a:cxnSpLocks/>
          </p:cNvCxnSpPr>
          <p:nvPr/>
        </p:nvCxnSpPr>
        <p:spPr>
          <a:xfrm flipH="1">
            <a:off x="165860" y="481105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3" name="직선 연결선 512">
            <a:extLst>
              <a:ext uri="{FF2B5EF4-FFF2-40B4-BE49-F238E27FC236}">
                <a16:creationId xmlns:a16="http://schemas.microsoft.com/office/drawing/2014/main" id="{895F2DCF-8475-120C-923B-AC13D8CFE595}"/>
              </a:ext>
            </a:extLst>
          </p:cNvPr>
          <p:cNvCxnSpPr>
            <a:cxnSpLocks/>
          </p:cNvCxnSpPr>
          <p:nvPr/>
        </p:nvCxnSpPr>
        <p:spPr>
          <a:xfrm flipH="1">
            <a:off x="152264" y="4875057"/>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4" name="직선 연결선 513">
            <a:extLst>
              <a:ext uri="{FF2B5EF4-FFF2-40B4-BE49-F238E27FC236}">
                <a16:creationId xmlns:a16="http://schemas.microsoft.com/office/drawing/2014/main" id="{50ED39DD-6FB0-FBB7-0376-E74B6213336A}"/>
              </a:ext>
            </a:extLst>
          </p:cNvPr>
          <p:cNvCxnSpPr>
            <a:cxnSpLocks/>
          </p:cNvCxnSpPr>
          <p:nvPr/>
        </p:nvCxnSpPr>
        <p:spPr>
          <a:xfrm flipH="1">
            <a:off x="159062" y="4929188"/>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5" name="직선 연결선 514">
            <a:extLst>
              <a:ext uri="{FF2B5EF4-FFF2-40B4-BE49-F238E27FC236}">
                <a16:creationId xmlns:a16="http://schemas.microsoft.com/office/drawing/2014/main" id="{A7F49BA5-E480-BDE2-2821-C5EAACB17962}"/>
              </a:ext>
            </a:extLst>
          </p:cNvPr>
          <p:cNvCxnSpPr>
            <a:cxnSpLocks/>
          </p:cNvCxnSpPr>
          <p:nvPr/>
        </p:nvCxnSpPr>
        <p:spPr>
          <a:xfrm flipH="1">
            <a:off x="150766" y="498925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6" name="직선 연결선 515">
            <a:extLst>
              <a:ext uri="{FF2B5EF4-FFF2-40B4-BE49-F238E27FC236}">
                <a16:creationId xmlns:a16="http://schemas.microsoft.com/office/drawing/2014/main" id="{99808C2A-99C9-6A6D-E481-5CD6BF3849D5}"/>
              </a:ext>
            </a:extLst>
          </p:cNvPr>
          <p:cNvCxnSpPr>
            <a:cxnSpLocks/>
          </p:cNvCxnSpPr>
          <p:nvPr/>
        </p:nvCxnSpPr>
        <p:spPr>
          <a:xfrm flipH="1">
            <a:off x="587589" y="5380652"/>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7" name="직선 연결선 516">
            <a:extLst>
              <a:ext uri="{FF2B5EF4-FFF2-40B4-BE49-F238E27FC236}">
                <a16:creationId xmlns:a16="http://schemas.microsoft.com/office/drawing/2014/main" id="{2C2F9CB0-AE07-592D-A640-1B65EE5FC50E}"/>
              </a:ext>
            </a:extLst>
          </p:cNvPr>
          <p:cNvCxnSpPr>
            <a:cxnSpLocks/>
          </p:cNvCxnSpPr>
          <p:nvPr/>
        </p:nvCxnSpPr>
        <p:spPr>
          <a:xfrm flipH="1">
            <a:off x="528130" y="5321291"/>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8" name="직선 연결선 517">
            <a:extLst>
              <a:ext uri="{FF2B5EF4-FFF2-40B4-BE49-F238E27FC236}">
                <a16:creationId xmlns:a16="http://schemas.microsoft.com/office/drawing/2014/main" id="{75565D17-4BD3-0737-3D59-D4C26814C57D}"/>
              </a:ext>
            </a:extLst>
          </p:cNvPr>
          <p:cNvCxnSpPr>
            <a:cxnSpLocks/>
          </p:cNvCxnSpPr>
          <p:nvPr/>
        </p:nvCxnSpPr>
        <p:spPr>
          <a:xfrm flipH="1">
            <a:off x="461286" y="526072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9" name="직선 연결선 518">
            <a:extLst>
              <a:ext uri="{FF2B5EF4-FFF2-40B4-BE49-F238E27FC236}">
                <a16:creationId xmlns:a16="http://schemas.microsoft.com/office/drawing/2014/main" id="{DDDDCE29-F31E-CB39-AE8F-786F20794B86}"/>
              </a:ext>
            </a:extLst>
          </p:cNvPr>
          <p:cNvCxnSpPr>
            <a:cxnSpLocks/>
          </p:cNvCxnSpPr>
          <p:nvPr/>
        </p:nvCxnSpPr>
        <p:spPr>
          <a:xfrm flipH="1">
            <a:off x="401379" y="5200792"/>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0" name="직선 연결선 519">
            <a:extLst>
              <a:ext uri="{FF2B5EF4-FFF2-40B4-BE49-F238E27FC236}">
                <a16:creationId xmlns:a16="http://schemas.microsoft.com/office/drawing/2014/main" id="{E746567C-8EB9-0CBC-1562-1F0104B6CB47}"/>
              </a:ext>
            </a:extLst>
          </p:cNvPr>
          <p:cNvCxnSpPr>
            <a:cxnSpLocks/>
          </p:cNvCxnSpPr>
          <p:nvPr/>
        </p:nvCxnSpPr>
        <p:spPr>
          <a:xfrm flipH="1">
            <a:off x="325615" y="5157150"/>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1" name="직선 연결선 520">
            <a:extLst>
              <a:ext uri="{FF2B5EF4-FFF2-40B4-BE49-F238E27FC236}">
                <a16:creationId xmlns:a16="http://schemas.microsoft.com/office/drawing/2014/main" id="{7509E158-39C5-94E8-AD76-057850DCD2DB}"/>
              </a:ext>
            </a:extLst>
          </p:cNvPr>
          <p:cNvCxnSpPr>
            <a:cxnSpLocks/>
          </p:cNvCxnSpPr>
          <p:nvPr/>
        </p:nvCxnSpPr>
        <p:spPr>
          <a:xfrm flipH="1">
            <a:off x="258211" y="5089032"/>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2" name="직선 연결선 521">
            <a:extLst>
              <a:ext uri="{FF2B5EF4-FFF2-40B4-BE49-F238E27FC236}">
                <a16:creationId xmlns:a16="http://schemas.microsoft.com/office/drawing/2014/main" id="{E7077E99-25F4-4FC9-5465-B6B36B838323}"/>
              </a:ext>
            </a:extLst>
          </p:cNvPr>
          <p:cNvCxnSpPr>
            <a:cxnSpLocks/>
          </p:cNvCxnSpPr>
          <p:nvPr/>
        </p:nvCxnSpPr>
        <p:spPr>
          <a:xfrm flipH="1">
            <a:off x="187819" y="5024463"/>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8" name="직선 연결선 527">
            <a:extLst>
              <a:ext uri="{FF2B5EF4-FFF2-40B4-BE49-F238E27FC236}">
                <a16:creationId xmlns:a16="http://schemas.microsoft.com/office/drawing/2014/main" id="{E2F977FE-E738-0CD4-2136-3753A090B2CD}"/>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8" name="직선 연결선 547">
            <a:extLst>
              <a:ext uri="{FF2B5EF4-FFF2-40B4-BE49-F238E27FC236}">
                <a16:creationId xmlns:a16="http://schemas.microsoft.com/office/drawing/2014/main" id="{4327FD89-3C09-F873-7233-1754999AC480}"/>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D2A0FA45-9A33-831B-E602-DEAD6B7CFB6F}"/>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B8623CB8-FA62-4597-ACAF-8F1784054B3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430AAC05-EE0C-7163-55A9-72BC93672023}"/>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6ECC3472-BEB9-01FC-C9E3-BCD145DCDF63}"/>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5D2630D6-5399-1845-ED9D-C2E128071D70}"/>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49BBD70D-E813-57E8-021C-267A0130BA90}"/>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B1F6A94A-0593-2F0F-660C-FE6F938FCAF6}"/>
              </a:ext>
            </a:extLst>
          </p:cNvPr>
          <p:cNvCxnSpPr>
            <a:cxnSpLocks/>
          </p:cNvCxnSpPr>
          <p:nvPr/>
        </p:nvCxnSpPr>
        <p:spPr>
          <a:xfrm flipH="1">
            <a:off x="710681" y="3973254"/>
            <a:ext cx="518183" cy="4554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DDF7F6A1-E845-8669-6165-72B653992588}"/>
              </a:ext>
            </a:extLst>
          </p:cNvPr>
          <p:cNvCxnSpPr>
            <a:cxnSpLocks/>
          </p:cNvCxnSpPr>
          <p:nvPr/>
        </p:nvCxnSpPr>
        <p:spPr>
          <a:xfrm flipH="1">
            <a:off x="1147504" y="4364652"/>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73C8C566-29A5-6D1C-4146-3CA240B8CA13}"/>
              </a:ext>
            </a:extLst>
          </p:cNvPr>
          <p:cNvCxnSpPr>
            <a:cxnSpLocks/>
          </p:cNvCxnSpPr>
          <p:nvPr/>
        </p:nvCxnSpPr>
        <p:spPr>
          <a:xfrm flipH="1">
            <a:off x="1088045" y="4305291"/>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5DD6ABF8-6199-80F2-6895-1672EB44CB69}"/>
              </a:ext>
            </a:extLst>
          </p:cNvPr>
          <p:cNvCxnSpPr>
            <a:cxnSpLocks/>
          </p:cNvCxnSpPr>
          <p:nvPr/>
        </p:nvCxnSpPr>
        <p:spPr>
          <a:xfrm flipH="1">
            <a:off x="1021201" y="424472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00CEBF50-23A2-822C-41AC-4ED9053ADBC3}"/>
              </a:ext>
            </a:extLst>
          </p:cNvPr>
          <p:cNvCxnSpPr>
            <a:cxnSpLocks/>
          </p:cNvCxnSpPr>
          <p:nvPr/>
        </p:nvCxnSpPr>
        <p:spPr>
          <a:xfrm flipH="1">
            <a:off x="961294" y="4184792"/>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290AF8C4-36DF-ECA3-168E-E2EA0EA94DCB}"/>
              </a:ext>
            </a:extLst>
          </p:cNvPr>
          <p:cNvCxnSpPr>
            <a:cxnSpLocks/>
          </p:cNvCxnSpPr>
          <p:nvPr/>
        </p:nvCxnSpPr>
        <p:spPr>
          <a:xfrm flipH="1">
            <a:off x="885530" y="4141150"/>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D72F7EC0-49D8-976B-002B-70390D1AEF59}"/>
              </a:ext>
            </a:extLst>
          </p:cNvPr>
          <p:cNvCxnSpPr>
            <a:cxnSpLocks/>
          </p:cNvCxnSpPr>
          <p:nvPr/>
        </p:nvCxnSpPr>
        <p:spPr>
          <a:xfrm flipH="1">
            <a:off x="818126" y="4073032"/>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D91108D2-3322-4DE0-5390-2008A65E9901}"/>
              </a:ext>
            </a:extLst>
          </p:cNvPr>
          <p:cNvCxnSpPr>
            <a:cxnSpLocks/>
          </p:cNvCxnSpPr>
          <p:nvPr/>
        </p:nvCxnSpPr>
        <p:spPr>
          <a:xfrm flipH="1">
            <a:off x="747734" y="4008463"/>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2A426A38-F740-EE04-D03C-DCE6AFBBB21A}"/>
              </a:ext>
            </a:extLst>
          </p:cNvPr>
          <p:cNvCxnSpPr>
            <a:cxnSpLocks/>
          </p:cNvCxnSpPr>
          <p:nvPr/>
        </p:nvCxnSpPr>
        <p:spPr>
          <a:xfrm flipH="1">
            <a:off x="147410" y="4701937"/>
            <a:ext cx="92395" cy="812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AEE9615A-1E46-AB06-BDD0-FB863687F17B}"/>
              </a:ext>
            </a:extLst>
          </p:cNvPr>
          <p:cNvCxnSpPr>
            <a:cxnSpLocks/>
          </p:cNvCxnSpPr>
          <p:nvPr/>
        </p:nvCxnSpPr>
        <p:spPr>
          <a:xfrm flipH="1">
            <a:off x="147410" y="4706524"/>
            <a:ext cx="154372" cy="1356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F894888A-165D-6F90-227F-DA72BD03D065}"/>
              </a:ext>
            </a:extLst>
          </p:cNvPr>
          <p:cNvCxnSpPr>
            <a:cxnSpLocks/>
          </p:cNvCxnSpPr>
          <p:nvPr/>
        </p:nvCxnSpPr>
        <p:spPr>
          <a:xfrm flipH="1">
            <a:off x="147410" y="4711265"/>
            <a:ext cx="220930" cy="1941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A1AEC49B-53AD-7B50-5965-624E0CCC99D9}"/>
              </a:ext>
            </a:extLst>
          </p:cNvPr>
          <p:cNvCxnSpPr>
            <a:cxnSpLocks/>
          </p:cNvCxnSpPr>
          <p:nvPr/>
        </p:nvCxnSpPr>
        <p:spPr>
          <a:xfrm flipH="1">
            <a:off x="147410" y="4714738"/>
            <a:ext cx="288769" cy="2537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98FE189F-D4E9-504A-607B-228F2F01D67C}"/>
              </a:ext>
            </a:extLst>
          </p:cNvPr>
          <p:cNvCxnSpPr>
            <a:cxnSpLocks/>
          </p:cNvCxnSpPr>
          <p:nvPr/>
        </p:nvCxnSpPr>
        <p:spPr>
          <a:xfrm flipH="1">
            <a:off x="151732" y="4717841"/>
            <a:ext cx="349914" cy="3075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F2B8959F-D812-535F-879E-80F2F7E75598}"/>
              </a:ext>
            </a:extLst>
          </p:cNvPr>
          <p:cNvCxnSpPr>
            <a:cxnSpLocks/>
          </p:cNvCxnSpPr>
          <p:nvPr/>
        </p:nvCxnSpPr>
        <p:spPr>
          <a:xfrm flipH="1">
            <a:off x="151126" y="4711721"/>
            <a:ext cx="428959" cy="3769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F6E82ECD-701F-D9DD-99E3-37E0744E3195}"/>
              </a:ext>
            </a:extLst>
          </p:cNvPr>
          <p:cNvCxnSpPr>
            <a:cxnSpLocks/>
          </p:cNvCxnSpPr>
          <p:nvPr/>
        </p:nvCxnSpPr>
        <p:spPr>
          <a:xfrm flipH="1">
            <a:off x="149268" y="4717841"/>
            <a:ext cx="497102" cy="4368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71" name="TextBox 370">
            <a:extLst>
              <a:ext uri="{FF2B5EF4-FFF2-40B4-BE49-F238E27FC236}">
                <a16:creationId xmlns:a16="http://schemas.microsoft.com/office/drawing/2014/main" id="{B354C2E1-B611-22D2-37E2-C7D21CE94A8A}"/>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373" name="직선 화살표 연결선 372">
            <a:extLst>
              <a:ext uri="{FF2B5EF4-FFF2-40B4-BE49-F238E27FC236}">
                <a16:creationId xmlns:a16="http://schemas.microsoft.com/office/drawing/2014/main" id="{1105C76B-88DC-CF25-37F4-456CCB2F2782}"/>
              </a:ext>
            </a:extLst>
          </p:cNvPr>
          <p:cNvCxnSpPr>
            <a:cxnSpLocks/>
          </p:cNvCxnSpPr>
          <p:nvPr/>
        </p:nvCxnSpPr>
        <p:spPr>
          <a:xfrm>
            <a:off x="121349" y="5498660"/>
            <a:ext cx="112573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4" name="TextBox 373">
            <a:extLst>
              <a:ext uri="{FF2B5EF4-FFF2-40B4-BE49-F238E27FC236}">
                <a16:creationId xmlns:a16="http://schemas.microsoft.com/office/drawing/2014/main" id="{4A5B3587-E7A2-AF01-FB7A-C2C6C0DDBB5B}"/>
              </a:ext>
            </a:extLst>
          </p:cNvPr>
          <p:cNvSpPr txBox="1"/>
          <p:nvPr/>
        </p:nvSpPr>
        <p:spPr>
          <a:xfrm>
            <a:off x="-70842" y="5473900"/>
            <a:ext cx="2712994"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Confine errors within L or R nibble</a:t>
            </a:r>
            <a:endParaRPr lang="ko-KR"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13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4155" y="1806515"/>
            <a:ext cx="5408648" cy="3757119"/>
          </a:xfrm>
        </p:spPr>
        <p:txBody>
          <a:bodyPr/>
          <a:lstStyle/>
          <a:p>
            <a:pPr marL="400050" indent="-400050">
              <a:lnSpc>
                <a:spcPct val="150000"/>
              </a:lnSpc>
              <a:buFont typeface="+mj-lt"/>
              <a:buAutoNum type="romanUcPeriod"/>
            </a:pPr>
            <a:r>
              <a:rPr lang="en-US" altLang="ko-KR" sz="2800" spc="0" dirty="0"/>
              <a:t>Introduction</a:t>
            </a:r>
          </a:p>
          <a:p>
            <a:pPr marL="400050" indent="-400050">
              <a:lnSpc>
                <a:spcPct val="150000"/>
              </a:lnSpc>
              <a:buFont typeface="+mj-lt"/>
              <a:buAutoNum type="romanUcPeriod"/>
            </a:pPr>
            <a:r>
              <a:rPr lang="en-US" altLang="ko-KR" sz="2800" b="0" spc="0" dirty="0"/>
              <a:t>Prior Work</a:t>
            </a:r>
          </a:p>
          <a:p>
            <a:pPr marL="400050" indent="-400050">
              <a:lnSpc>
                <a:spcPct val="150000"/>
              </a:lnSpc>
              <a:buFont typeface="+mj-lt"/>
              <a:buAutoNum type="romanUcPeriod"/>
            </a:pPr>
            <a:r>
              <a:rPr lang="en-US" altLang="ko-KR" sz="2800" b="0" spc="0" dirty="0"/>
              <a:t>Dual-Axis ECC</a:t>
            </a:r>
          </a:p>
          <a:p>
            <a:pPr marL="400050" indent="-400050">
              <a:lnSpc>
                <a:spcPct val="150000"/>
              </a:lnSpc>
              <a:buFont typeface="+mj-lt"/>
              <a:buAutoNum type="romanUcPeriod"/>
            </a:pPr>
            <a:r>
              <a:rPr lang="en-US" altLang="ko-KR" sz="2800" b="0" spc="0" dirty="0"/>
              <a:t>Evaluation</a:t>
            </a:r>
          </a:p>
          <a:p>
            <a:pPr marL="400050" indent="-400050">
              <a:lnSpc>
                <a:spcPct val="150000"/>
              </a:lnSpc>
              <a:buFont typeface="+mj-lt"/>
              <a:buAutoNum type="romanUcPeriod"/>
            </a:pPr>
            <a:r>
              <a:rPr lang="en-US" altLang="ko-KR" sz="2800" b="0" spc="0" dirty="0"/>
              <a:t>Conclusion</a:t>
            </a:r>
            <a:endParaRPr lang="ko-KR" altLang="en-US" sz="2800" b="0" spc="0" dirty="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1421375167"/>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사각형: 둥근 모서리 358">
            <a:extLst>
              <a:ext uri="{FF2B5EF4-FFF2-40B4-BE49-F238E27FC236}">
                <a16:creationId xmlns:a16="http://schemas.microsoft.com/office/drawing/2014/main" id="{A3C4DA87-A76D-999A-4F8D-EBCA9C007232}"/>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사각형: 둥근 모서리 359">
            <a:extLst>
              <a:ext uri="{FF2B5EF4-FFF2-40B4-BE49-F238E27FC236}">
                <a16:creationId xmlns:a16="http://schemas.microsoft.com/office/drawing/2014/main" id="{88473DEA-5EBC-2BFA-DCF1-1C483E985A63}"/>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1" name="사각형: 둥근 모서리 360">
            <a:extLst>
              <a:ext uri="{FF2B5EF4-FFF2-40B4-BE49-F238E27FC236}">
                <a16:creationId xmlns:a16="http://schemas.microsoft.com/office/drawing/2014/main" id="{D5E0266D-8D06-37C4-98E6-55E71827A1ED}"/>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20</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20</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604374"/>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dirty="0"/>
          </a:p>
          <a:p>
            <a:pPr lvl="1"/>
            <a:r>
              <a:rPr lang="en-US" altLang="ko-KR" dirty="0"/>
              <a:t>Provide Half-Chip Correct (HCC) to X8 DIMM</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marL="72000" lvl="1" indent="0">
              <a:buNone/>
            </a:pPr>
            <a:endParaRPr lang="en-US" altLang="ko-KR" sz="15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5" name="사각형: 둥근 모서리 494">
            <a:extLst>
              <a:ext uri="{FF2B5EF4-FFF2-40B4-BE49-F238E27FC236}">
                <a16:creationId xmlns:a16="http://schemas.microsoft.com/office/drawing/2014/main" id="{F5347C89-529D-493D-978C-4877D3DBDF99}"/>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6" name="사각형: 둥근 모서리 495">
            <a:extLst>
              <a:ext uri="{FF2B5EF4-FFF2-40B4-BE49-F238E27FC236}">
                <a16:creationId xmlns:a16="http://schemas.microsoft.com/office/drawing/2014/main" id="{D890CBA1-238D-F633-0E09-038ECCAED26B}"/>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8" name="사각형: 둥근 모서리 497">
            <a:extLst>
              <a:ext uri="{FF2B5EF4-FFF2-40B4-BE49-F238E27FC236}">
                <a16:creationId xmlns:a16="http://schemas.microsoft.com/office/drawing/2014/main" id="{E994F7DF-E93F-C1CB-5D47-F6690CB32F79}"/>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99" name="직선 연결선 498">
            <a:extLst>
              <a:ext uri="{FF2B5EF4-FFF2-40B4-BE49-F238E27FC236}">
                <a16:creationId xmlns:a16="http://schemas.microsoft.com/office/drawing/2014/main" id="{8FE3043D-9646-E839-93AF-133DD62AEFC6}"/>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0" name="직선 연결선 499">
            <a:extLst>
              <a:ext uri="{FF2B5EF4-FFF2-40B4-BE49-F238E27FC236}">
                <a16:creationId xmlns:a16="http://schemas.microsoft.com/office/drawing/2014/main" id="{34595480-C082-23B7-6D5C-C9BB16028728}"/>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1" name="직선 연결선 500">
            <a:extLst>
              <a:ext uri="{FF2B5EF4-FFF2-40B4-BE49-F238E27FC236}">
                <a16:creationId xmlns:a16="http://schemas.microsoft.com/office/drawing/2014/main" id="{F2C880BE-B868-ACCE-2630-57E03CCF9E05}"/>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2" name="직선 연결선 501">
            <a:extLst>
              <a:ext uri="{FF2B5EF4-FFF2-40B4-BE49-F238E27FC236}">
                <a16:creationId xmlns:a16="http://schemas.microsoft.com/office/drawing/2014/main" id="{18B3F51F-7A1F-515D-DC14-925851011AC2}"/>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3" name="직선 연결선 502">
            <a:extLst>
              <a:ext uri="{FF2B5EF4-FFF2-40B4-BE49-F238E27FC236}">
                <a16:creationId xmlns:a16="http://schemas.microsoft.com/office/drawing/2014/main" id="{0971D03B-8752-3B4D-4121-93D3CE4B0EC4}"/>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4" name="직선 연결선 503">
            <a:extLst>
              <a:ext uri="{FF2B5EF4-FFF2-40B4-BE49-F238E27FC236}">
                <a16:creationId xmlns:a16="http://schemas.microsoft.com/office/drawing/2014/main" id="{AC97B747-7672-2D29-4CA2-F99D4450CF02}"/>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5" name="직선 연결선 504">
            <a:extLst>
              <a:ext uri="{FF2B5EF4-FFF2-40B4-BE49-F238E27FC236}">
                <a16:creationId xmlns:a16="http://schemas.microsoft.com/office/drawing/2014/main" id="{16BBCABB-81DD-46DF-2893-BFC4FF45A85E}"/>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6" name="직선 연결선 505">
            <a:extLst>
              <a:ext uri="{FF2B5EF4-FFF2-40B4-BE49-F238E27FC236}">
                <a16:creationId xmlns:a16="http://schemas.microsoft.com/office/drawing/2014/main" id="{52668E94-958C-E275-EAE0-4AC696586822}"/>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7" name="직선 연결선 506">
            <a:extLst>
              <a:ext uri="{FF2B5EF4-FFF2-40B4-BE49-F238E27FC236}">
                <a16:creationId xmlns:a16="http://schemas.microsoft.com/office/drawing/2014/main" id="{370D8378-43A0-9748-3673-F52CAC96E5D5}"/>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8" name="직선 연결선 507">
            <a:extLst>
              <a:ext uri="{FF2B5EF4-FFF2-40B4-BE49-F238E27FC236}">
                <a16:creationId xmlns:a16="http://schemas.microsoft.com/office/drawing/2014/main" id="{510201FF-B118-2C86-FDA2-E81D73BF223B}"/>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9" name="직선 연결선 508">
            <a:extLst>
              <a:ext uri="{FF2B5EF4-FFF2-40B4-BE49-F238E27FC236}">
                <a16:creationId xmlns:a16="http://schemas.microsoft.com/office/drawing/2014/main" id="{81F757DB-27C3-C63D-761B-92B5FA257260}"/>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0" name="직선 연결선 509">
            <a:extLst>
              <a:ext uri="{FF2B5EF4-FFF2-40B4-BE49-F238E27FC236}">
                <a16:creationId xmlns:a16="http://schemas.microsoft.com/office/drawing/2014/main" id="{9C3FB324-9AC1-288A-A1D5-242F192A4E9D}"/>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1" name="직선 연결선 510">
            <a:extLst>
              <a:ext uri="{FF2B5EF4-FFF2-40B4-BE49-F238E27FC236}">
                <a16:creationId xmlns:a16="http://schemas.microsoft.com/office/drawing/2014/main" id="{2F05DF73-5EE1-472B-FA00-65BC2372D982}"/>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2" name="직선 연결선 391">
            <a:extLst>
              <a:ext uri="{FF2B5EF4-FFF2-40B4-BE49-F238E27FC236}">
                <a16:creationId xmlns:a16="http://schemas.microsoft.com/office/drawing/2014/main" id="{CDEF0631-D5AD-9A64-C40A-55A88CD2632F}"/>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3" name="직선 연결선 392">
            <a:extLst>
              <a:ext uri="{FF2B5EF4-FFF2-40B4-BE49-F238E27FC236}">
                <a16:creationId xmlns:a16="http://schemas.microsoft.com/office/drawing/2014/main" id="{3A5A92D9-36B2-C037-1A96-79E460B2C45B}"/>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4" name="직선 연결선 413">
            <a:extLst>
              <a:ext uri="{FF2B5EF4-FFF2-40B4-BE49-F238E27FC236}">
                <a16:creationId xmlns:a16="http://schemas.microsoft.com/office/drawing/2014/main" id="{0A6D5A59-0CB6-EFF6-AE00-0C4A90B997E4}"/>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2" name="직선 연결선 511">
            <a:extLst>
              <a:ext uri="{FF2B5EF4-FFF2-40B4-BE49-F238E27FC236}">
                <a16:creationId xmlns:a16="http://schemas.microsoft.com/office/drawing/2014/main" id="{12817DEB-D5C9-A716-F00F-8D3AA0588F55}"/>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3" name="직선 연결선 512">
            <a:extLst>
              <a:ext uri="{FF2B5EF4-FFF2-40B4-BE49-F238E27FC236}">
                <a16:creationId xmlns:a16="http://schemas.microsoft.com/office/drawing/2014/main" id="{895F2DCF-8475-120C-923B-AC13D8CFE595}"/>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4" name="직선 연결선 513">
            <a:extLst>
              <a:ext uri="{FF2B5EF4-FFF2-40B4-BE49-F238E27FC236}">
                <a16:creationId xmlns:a16="http://schemas.microsoft.com/office/drawing/2014/main" id="{50ED39DD-6FB0-FBB7-0376-E74B6213336A}"/>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5" name="직선 연결선 514">
            <a:extLst>
              <a:ext uri="{FF2B5EF4-FFF2-40B4-BE49-F238E27FC236}">
                <a16:creationId xmlns:a16="http://schemas.microsoft.com/office/drawing/2014/main" id="{A7F49BA5-E480-BDE2-2821-C5EAACB17962}"/>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6" name="직선 연결선 515">
            <a:extLst>
              <a:ext uri="{FF2B5EF4-FFF2-40B4-BE49-F238E27FC236}">
                <a16:creationId xmlns:a16="http://schemas.microsoft.com/office/drawing/2014/main" id="{99808C2A-99C9-6A6D-E481-5CD6BF3849D5}"/>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7" name="직선 연결선 516">
            <a:extLst>
              <a:ext uri="{FF2B5EF4-FFF2-40B4-BE49-F238E27FC236}">
                <a16:creationId xmlns:a16="http://schemas.microsoft.com/office/drawing/2014/main" id="{2C2F9CB0-AE07-592D-A640-1B65EE5FC50E}"/>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8" name="직선 연결선 517">
            <a:extLst>
              <a:ext uri="{FF2B5EF4-FFF2-40B4-BE49-F238E27FC236}">
                <a16:creationId xmlns:a16="http://schemas.microsoft.com/office/drawing/2014/main" id="{75565D17-4BD3-0737-3D59-D4C26814C57D}"/>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9" name="직선 연결선 518">
            <a:extLst>
              <a:ext uri="{FF2B5EF4-FFF2-40B4-BE49-F238E27FC236}">
                <a16:creationId xmlns:a16="http://schemas.microsoft.com/office/drawing/2014/main" id="{DDDDCE29-F31E-CB39-AE8F-786F20794B86}"/>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0" name="직선 연결선 519">
            <a:extLst>
              <a:ext uri="{FF2B5EF4-FFF2-40B4-BE49-F238E27FC236}">
                <a16:creationId xmlns:a16="http://schemas.microsoft.com/office/drawing/2014/main" id="{E746567C-8EB9-0CBC-1562-1F0104B6CB47}"/>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1" name="직선 연결선 520">
            <a:extLst>
              <a:ext uri="{FF2B5EF4-FFF2-40B4-BE49-F238E27FC236}">
                <a16:creationId xmlns:a16="http://schemas.microsoft.com/office/drawing/2014/main" id="{7509E158-39C5-94E8-AD76-057850DCD2DB}"/>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2" name="직선 연결선 521">
            <a:extLst>
              <a:ext uri="{FF2B5EF4-FFF2-40B4-BE49-F238E27FC236}">
                <a16:creationId xmlns:a16="http://schemas.microsoft.com/office/drawing/2014/main" id="{E7077E99-25F4-4FC9-5465-B6B36B838323}"/>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8" name="직선 연결선 527">
            <a:extLst>
              <a:ext uri="{FF2B5EF4-FFF2-40B4-BE49-F238E27FC236}">
                <a16:creationId xmlns:a16="http://schemas.microsoft.com/office/drawing/2014/main" id="{E2F977FE-E738-0CD4-2136-3753A090B2CD}"/>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8" name="직선 연결선 547">
            <a:extLst>
              <a:ext uri="{FF2B5EF4-FFF2-40B4-BE49-F238E27FC236}">
                <a16:creationId xmlns:a16="http://schemas.microsoft.com/office/drawing/2014/main" id="{4327FD89-3C09-F873-7233-1754999AC480}"/>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D2A0FA45-9A33-831B-E602-DEAD6B7CFB6F}"/>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B8623CB8-FA62-4597-ACAF-8F1784054B3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430AAC05-EE0C-7163-55A9-72BC93672023}"/>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6ECC3472-BEB9-01FC-C9E3-BCD145DCDF63}"/>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5D2630D6-5399-1845-ED9D-C2E128071D70}"/>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49BBD70D-E813-57E8-021C-267A0130BA90}"/>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B1F6A94A-0593-2F0F-660C-FE6F938FCAF6}"/>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DDF7F6A1-E845-8669-6165-72B653992588}"/>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73C8C566-29A5-6D1C-4146-3CA240B8CA13}"/>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5DD6ABF8-6199-80F2-6895-1672EB44CB69}"/>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00CEBF50-23A2-822C-41AC-4ED9053ADBC3}"/>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290AF8C4-36DF-ECA3-168E-E2EA0EA94DCB}"/>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D72F7EC0-49D8-976B-002B-70390D1AEF59}"/>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D91108D2-3322-4DE0-5390-2008A65E9901}"/>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2A426A38-F740-EE04-D03C-DCE6AFBBB21A}"/>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AEE9615A-1E46-AB06-BDD0-FB863687F17B}"/>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F894888A-165D-6F90-227F-DA72BD03D065}"/>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A1AEC49B-53AD-7B50-5965-624E0CCC99D9}"/>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98FE189F-D4E9-504A-607B-228F2F01D67C}"/>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F2B8959F-D812-535F-879E-80F2F7E75598}"/>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F6E82ECD-701F-D9DD-99E3-37E0744E3195}"/>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71" name="TextBox 370">
            <a:extLst>
              <a:ext uri="{FF2B5EF4-FFF2-40B4-BE49-F238E27FC236}">
                <a16:creationId xmlns:a16="http://schemas.microsoft.com/office/drawing/2014/main" id="{B354C2E1-B611-22D2-37E2-C7D21CE94A8A}"/>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373" name="직선 화살표 연결선 372">
            <a:extLst>
              <a:ext uri="{FF2B5EF4-FFF2-40B4-BE49-F238E27FC236}">
                <a16:creationId xmlns:a16="http://schemas.microsoft.com/office/drawing/2014/main" id="{1105C76B-88DC-CF25-37F4-456CCB2F2782}"/>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74" name="TextBox 373">
            <a:extLst>
              <a:ext uri="{FF2B5EF4-FFF2-40B4-BE49-F238E27FC236}">
                <a16:creationId xmlns:a16="http://schemas.microsoft.com/office/drawing/2014/main" id="{4A5B3587-E7A2-AF01-FB7A-C2C6C0DDBB5B}"/>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89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21</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21</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604374"/>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dirty="0"/>
          </a:p>
          <a:p>
            <a:pPr lvl="1"/>
            <a:r>
              <a:rPr lang="en-US" altLang="ko-KR" dirty="0"/>
              <a:t>Provide Half-Chip Correct (HCC) to X8 DIMM</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marL="72000" lvl="1" indent="0">
              <a:buNone/>
            </a:pPr>
            <a:endParaRPr lang="en-US" altLang="ko-KR" sz="1600" dirty="0"/>
          </a:p>
          <a:p>
            <a:pPr lvl="1"/>
            <a:r>
              <a:rPr lang="en-US" altLang="ko-KR" sz="1600" dirty="0"/>
              <a:t>Transfer checksums using additional beats</a:t>
            </a:r>
            <a:endParaRPr lang="en-US" altLang="ko-KR" sz="1600" b="1" spc="-50" dirty="0">
              <a:solidFill>
                <a:srgbClr val="C00000"/>
              </a:solidFill>
            </a:endParaRPr>
          </a:p>
          <a:p>
            <a:pPr lvl="1"/>
            <a:endParaRPr lang="en-US" altLang="ko-KR" sz="15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3C919CC7-A522-E1EE-5CB2-23BE4A3803D2}"/>
              </a:ext>
            </a:extLst>
          </p:cNvPr>
          <p:cNvSpPr/>
          <p:nvPr/>
        </p:nvSpPr>
        <p:spPr>
          <a:xfrm>
            <a:off x="5186382" y="289623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5" name="사각형: 둥근 모서리 454">
            <a:extLst>
              <a:ext uri="{FF2B5EF4-FFF2-40B4-BE49-F238E27FC236}">
                <a16:creationId xmlns:a16="http://schemas.microsoft.com/office/drawing/2014/main" id="{1DAB10E7-6F97-2BA3-40D4-4535C7114B42}"/>
              </a:ext>
            </a:extLst>
          </p:cNvPr>
          <p:cNvSpPr/>
          <p:nvPr/>
        </p:nvSpPr>
        <p:spPr>
          <a:xfrm>
            <a:off x="5236723"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사각형: 둥근 모서리 455">
            <a:extLst>
              <a:ext uri="{FF2B5EF4-FFF2-40B4-BE49-F238E27FC236}">
                <a16:creationId xmlns:a16="http://schemas.microsoft.com/office/drawing/2014/main" id="{2B2FDC26-A803-3B0B-5068-CE4DCB286DF6}"/>
              </a:ext>
            </a:extLst>
          </p:cNvPr>
          <p:cNvSpPr/>
          <p:nvPr/>
        </p:nvSpPr>
        <p:spPr>
          <a:xfrm>
            <a:off x="5432305"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7" name="사각형: 둥근 모서리 456">
            <a:extLst>
              <a:ext uri="{FF2B5EF4-FFF2-40B4-BE49-F238E27FC236}">
                <a16:creationId xmlns:a16="http://schemas.microsoft.com/office/drawing/2014/main" id="{44983C3C-77A3-A022-724F-CFCBFE5CBB6F}"/>
              </a:ext>
            </a:extLst>
          </p:cNvPr>
          <p:cNvSpPr/>
          <p:nvPr/>
        </p:nvSpPr>
        <p:spPr>
          <a:xfrm>
            <a:off x="5530097"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사각형: 둥근 모서리 469">
            <a:extLst>
              <a:ext uri="{FF2B5EF4-FFF2-40B4-BE49-F238E27FC236}">
                <a16:creationId xmlns:a16="http://schemas.microsoft.com/office/drawing/2014/main" id="{6697C342-894B-2CE0-4E27-4A118AE0CE04}"/>
              </a:ext>
            </a:extLst>
          </p:cNvPr>
          <p:cNvSpPr/>
          <p:nvPr/>
        </p:nvSpPr>
        <p:spPr>
          <a:xfrm>
            <a:off x="5334514"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사각형: 둥근 모서리 470">
            <a:extLst>
              <a:ext uri="{FF2B5EF4-FFF2-40B4-BE49-F238E27FC236}">
                <a16:creationId xmlns:a16="http://schemas.microsoft.com/office/drawing/2014/main" id="{6D132304-2EFE-E090-CEA0-38298AFF4A8F}"/>
              </a:ext>
            </a:extLst>
          </p:cNvPr>
          <p:cNvSpPr/>
          <p:nvPr/>
        </p:nvSpPr>
        <p:spPr>
          <a:xfrm>
            <a:off x="5786472"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사각형: 둥근 모서리 471">
            <a:extLst>
              <a:ext uri="{FF2B5EF4-FFF2-40B4-BE49-F238E27FC236}">
                <a16:creationId xmlns:a16="http://schemas.microsoft.com/office/drawing/2014/main" id="{4D978A50-60F9-A914-CCA1-50F863CE0348}"/>
              </a:ext>
            </a:extLst>
          </p:cNvPr>
          <p:cNvSpPr/>
          <p:nvPr/>
        </p:nvSpPr>
        <p:spPr>
          <a:xfrm>
            <a:off x="5982054"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사각형: 둥근 모서리 472">
            <a:extLst>
              <a:ext uri="{FF2B5EF4-FFF2-40B4-BE49-F238E27FC236}">
                <a16:creationId xmlns:a16="http://schemas.microsoft.com/office/drawing/2014/main" id="{F66179E5-E8BC-CD4D-EC95-2D9B3953E293}"/>
              </a:ext>
            </a:extLst>
          </p:cNvPr>
          <p:cNvSpPr/>
          <p:nvPr/>
        </p:nvSpPr>
        <p:spPr>
          <a:xfrm>
            <a:off x="6079846"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사각형: 둥근 모서리 473">
            <a:extLst>
              <a:ext uri="{FF2B5EF4-FFF2-40B4-BE49-F238E27FC236}">
                <a16:creationId xmlns:a16="http://schemas.microsoft.com/office/drawing/2014/main" id="{536FEF2F-059A-1243-7F43-98459652E96B}"/>
              </a:ext>
            </a:extLst>
          </p:cNvPr>
          <p:cNvSpPr/>
          <p:nvPr/>
        </p:nvSpPr>
        <p:spPr>
          <a:xfrm>
            <a:off x="5884263"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4" name="사각형: 둥근 모서리 543">
            <a:extLst>
              <a:ext uri="{FF2B5EF4-FFF2-40B4-BE49-F238E27FC236}">
                <a16:creationId xmlns:a16="http://schemas.microsoft.com/office/drawing/2014/main" id="{16556E1C-8C70-7652-5302-33B6E9B0456B}"/>
              </a:ext>
            </a:extLst>
          </p:cNvPr>
          <p:cNvSpPr/>
          <p:nvPr/>
        </p:nvSpPr>
        <p:spPr>
          <a:xfrm>
            <a:off x="5195595" y="2582710"/>
            <a:ext cx="3372985" cy="288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5" name="TextBox 544">
            <a:extLst>
              <a:ext uri="{FF2B5EF4-FFF2-40B4-BE49-F238E27FC236}">
                <a16:creationId xmlns:a16="http://schemas.microsoft.com/office/drawing/2014/main" id="{929B3F97-8214-44A9-95BC-6A4DC98A15C3}"/>
              </a:ext>
            </a:extLst>
          </p:cNvPr>
          <p:cNvSpPr txBox="1"/>
          <p:nvPr/>
        </p:nvSpPr>
        <p:spPr>
          <a:xfrm>
            <a:off x="5195082" y="2596687"/>
            <a:ext cx="3372984" cy="276999"/>
          </a:xfrm>
          <a:prstGeom prst="rect">
            <a:avLst/>
          </a:prstGeom>
          <a:noFill/>
        </p:spPr>
        <p:txBody>
          <a:bodyPr wrap="square" rtlCol="0">
            <a:spAutoFit/>
          </a:bodyPr>
          <a:lstStyle/>
          <a:p>
            <a:pPr algn="ctr"/>
            <a:r>
              <a:rPr lang="en-US" altLang="ko-KR" sz="1200" b="1" dirty="0" err="1">
                <a:solidFill>
                  <a:schemeClr val="tx1">
                    <a:lumMod val="65000"/>
                    <a:lumOff val="35000"/>
                  </a:schemeClr>
                </a:solidFill>
              </a:rPr>
              <a:t>Additonal</a:t>
            </a:r>
            <a:r>
              <a:rPr lang="en-US" altLang="ko-KR" sz="1200" b="1" dirty="0">
                <a:solidFill>
                  <a:schemeClr val="tx1">
                    <a:lumMod val="65000"/>
                    <a:lumOff val="35000"/>
                  </a:schemeClr>
                </a:solidFill>
              </a:rPr>
              <a:t> Beats</a:t>
            </a:r>
            <a:endParaRPr lang="ko-KR" altLang="en-US" sz="1200" b="1" dirty="0">
              <a:solidFill>
                <a:schemeClr val="tx1">
                  <a:lumMod val="65000"/>
                  <a:lumOff val="35000"/>
                </a:schemeClr>
              </a:solidFill>
            </a:endParaRPr>
          </a:p>
        </p:txBody>
      </p:sp>
      <p:cxnSp>
        <p:nvCxnSpPr>
          <p:cNvPr id="546" name="직선 화살표 연결선 545">
            <a:extLst>
              <a:ext uri="{FF2B5EF4-FFF2-40B4-BE49-F238E27FC236}">
                <a16:creationId xmlns:a16="http://schemas.microsoft.com/office/drawing/2014/main" id="{9EC0EC91-A327-E24A-2921-7A354E3D9FE7}"/>
              </a:ext>
            </a:extLst>
          </p:cNvPr>
          <p:cNvCxnSpPr>
            <a:cxnSpLocks/>
          </p:cNvCxnSpPr>
          <p:nvPr/>
        </p:nvCxnSpPr>
        <p:spPr>
          <a:xfrm flipV="1">
            <a:off x="5116256" y="2582710"/>
            <a:ext cx="0" cy="18257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7" name="TextBox 546">
            <a:extLst>
              <a:ext uri="{FF2B5EF4-FFF2-40B4-BE49-F238E27FC236}">
                <a16:creationId xmlns:a16="http://schemas.microsoft.com/office/drawing/2014/main" id="{D1BC2925-DD7B-62EB-B7F3-648D7CA0B880}"/>
              </a:ext>
            </a:extLst>
          </p:cNvPr>
          <p:cNvSpPr txBox="1"/>
          <p:nvPr/>
        </p:nvSpPr>
        <p:spPr>
          <a:xfrm rot="16200000">
            <a:off x="4180544" y="3331310"/>
            <a:ext cx="166854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Longer Burst</a:t>
            </a:r>
            <a:endParaRPr lang="ko-KR" altLang="en-US" sz="1200" dirty="0">
              <a:latin typeface="Arial" panose="020B0604020202020204" pitchFamily="34" charset="0"/>
              <a:cs typeface="Arial" panose="020B0604020202020204" pitchFamily="34" charset="0"/>
            </a:endParaRPr>
          </a:p>
        </p:txBody>
      </p:sp>
      <p:sp>
        <p:nvSpPr>
          <p:cNvPr id="550" name="TextBox 549">
            <a:extLst>
              <a:ext uri="{FF2B5EF4-FFF2-40B4-BE49-F238E27FC236}">
                <a16:creationId xmlns:a16="http://schemas.microsoft.com/office/drawing/2014/main" id="{3618C37C-DDDB-5108-1EF8-A62FDE5A8F21}"/>
              </a:ext>
            </a:extLst>
          </p:cNvPr>
          <p:cNvSpPr txBox="1"/>
          <p:nvPr/>
        </p:nvSpPr>
        <p:spPr>
          <a:xfrm>
            <a:off x="6289725" y="3477599"/>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478" name="사각형: 둥근 모서리 477">
            <a:extLst>
              <a:ext uri="{FF2B5EF4-FFF2-40B4-BE49-F238E27FC236}">
                <a16:creationId xmlns:a16="http://schemas.microsoft.com/office/drawing/2014/main" id="{B7994726-9E09-18F3-6EC1-4EEEF49280CD}"/>
              </a:ext>
            </a:extLst>
          </p:cNvPr>
          <p:cNvSpPr/>
          <p:nvPr/>
        </p:nvSpPr>
        <p:spPr>
          <a:xfrm>
            <a:off x="5236723"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9" name="사각형: 둥근 모서리 478">
            <a:extLst>
              <a:ext uri="{FF2B5EF4-FFF2-40B4-BE49-F238E27FC236}">
                <a16:creationId xmlns:a16="http://schemas.microsoft.com/office/drawing/2014/main" id="{07C029CD-A3C0-2EDD-28C2-7EA6DAE96788}"/>
              </a:ext>
            </a:extLst>
          </p:cNvPr>
          <p:cNvSpPr/>
          <p:nvPr/>
        </p:nvSpPr>
        <p:spPr>
          <a:xfrm>
            <a:off x="5432305"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사각형: 둥근 모서리 479">
            <a:extLst>
              <a:ext uri="{FF2B5EF4-FFF2-40B4-BE49-F238E27FC236}">
                <a16:creationId xmlns:a16="http://schemas.microsoft.com/office/drawing/2014/main" id="{B5BACC35-E8E1-9B75-7448-3EFADB78157E}"/>
              </a:ext>
            </a:extLst>
          </p:cNvPr>
          <p:cNvSpPr/>
          <p:nvPr/>
        </p:nvSpPr>
        <p:spPr>
          <a:xfrm>
            <a:off x="5530097"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사각형: 둥근 모서리 480">
            <a:extLst>
              <a:ext uri="{FF2B5EF4-FFF2-40B4-BE49-F238E27FC236}">
                <a16:creationId xmlns:a16="http://schemas.microsoft.com/office/drawing/2014/main" id="{01B16810-33A7-E5EC-6DFF-12D3E2265262}"/>
              </a:ext>
            </a:extLst>
          </p:cNvPr>
          <p:cNvSpPr/>
          <p:nvPr/>
        </p:nvSpPr>
        <p:spPr>
          <a:xfrm>
            <a:off x="5334514"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사각형: 둥근 모서리 496">
            <a:extLst>
              <a:ext uri="{FF2B5EF4-FFF2-40B4-BE49-F238E27FC236}">
                <a16:creationId xmlns:a16="http://schemas.microsoft.com/office/drawing/2014/main" id="{7C9EE2B1-B9E6-660B-CB38-669084664BC9}"/>
              </a:ext>
            </a:extLst>
          </p:cNvPr>
          <p:cNvSpPr/>
          <p:nvPr/>
        </p:nvSpPr>
        <p:spPr>
          <a:xfrm>
            <a:off x="5786472"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4" name="사각형: 둥근 모서리 523">
            <a:extLst>
              <a:ext uri="{FF2B5EF4-FFF2-40B4-BE49-F238E27FC236}">
                <a16:creationId xmlns:a16="http://schemas.microsoft.com/office/drawing/2014/main" id="{6101FCDF-5A81-2C45-F8E5-658D53073153}"/>
              </a:ext>
            </a:extLst>
          </p:cNvPr>
          <p:cNvSpPr/>
          <p:nvPr/>
        </p:nvSpPr>
        <p:spPr>
          <a:xfrm>
            <a:off x="5982054"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사각형: 둥근 모서리 524">
            <a:extLst>
              <a:ext uri="{FF2B5EF4-FFF2-40B4-BE49-F238E27FC236}">
                <a16:creationId xmlns:a16="http://schemas.microsoft.com/office/drawing/2014/main" id="{73EAF879-3BED-E182-B6B1-A0433E17CB2A}"/>
              </a:ext>
            </a:extLst>
          </p:cNvPr>
          <p:cNvSpPr/>
          <p:nvPr/>
        </p:nvSpPr>
        <p:spPr>
          <a:xfrm>
            <a:off x="6079846"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사각형: 둥근 모서리 525">
            <a:extLst>
              <a:ext uri="{FF2B5EF4-FFF2-40B4-BE49-F238E27FC236}">
                <a16:creationId xmlns:a16="http://schemas.microsoft.com/office/drawing/2014/main" id="{BBC8FF33-7DDC-2AA0-FE3C-9196DE612A6C}"/>
              </a:ext>
            </a:extLst>
          </p:cNvPr>
          <p:cNvSpPr/>
          <p:nvPr/>
        </p:nvSpPr>
        <p:spPr>
          <a:xfrm>
            <a:off x="5884263"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8" name="직선 연결선 527">
            <a:extLst>
              <a:ext uri="{FF2B5EF4-FFF2-40B4-BE49-F238E27FC236}">
                <a16:creationId xmlns:a16="http://schemas.microsoft.com/office/drawing/2014/main" id="{E2F977FE-E738-0CD4-2136-3753A090B2CD}"/>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8" name="직선 연결선 547">
            <a:extLst>
              <a:ext uri="{FF2B5EF4-FFF2-40B4-BE49-F238E27FC236}">
                <a16:creationId xmlns:a16="http://schemas.microsoft.com/office/drawing/2014/main" id="{4327FD89-3C09-F873-7233-1754999AC480}"/>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D2A0FA45-9A33-831B-E602-DEAD6B7CFB6F}"/>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B8623CB8-FA62-4597-ACAF-8F1784054B3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430AAC05-EE0C-7163-55A9-72BC93672023}"/>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6ECC3472-BEB9-01FC-C9E3-BCD145DCDF63}"/>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5D2630D6-5399-1845-ED9D-C2E128071D70}"/>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49BBD70D-E813-57E8-021C-267A0130BA90}"/>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0" name="사각형: 둥근 모서리 379">
            <a:extLst>
              <a:ext uri="{FF2B5EF4-FFF2-40B4-BE49-F238E27FC236}">
                <a16:creationId xmlns:a16="http://schemas.microsoft.com/office/drawing/2014/main" id="{DBEE7FD0-5C59-0375-14AB-1DD65E32D9F8}"/>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1" name="사각형: 둥근 모서리 380">
            <a:extLst>
              <a:ext uri="{FF2B5EF4-FFF2-40B4-BE49-F238E27FC236}">
                <a16:creationId xmlns:a16="http://schemas.microsoft.com/office/drawing/2014/main" id="{543E8518-2469-CAB8-CBFE-35B85BAC5471}"/>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2" name="사각형: 둥근 모서리 381">
            <a:extLst>
              <a:ext uri="{FF2B5EF4-FFF2-40B4-BE49-F238E27FC236}">
                <a16:creationId xmlns:a16="http://schemas.microsoft.com/office/drawing/2014/main" id="{1051C6E9-D0F7-75EE-D215-BA93E01CA59F}"/>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3" name="사각형: 둥근 모서리 382">
            <a:extLst>
              <a:ext uri="{FF2B5EF4-FFF2-40B4-BE49-F238E27FC236}">
                <a16:creationId xmlns:a16="http://schemas.microsoft.com/office/drawing/2014/main" id="{E17ED7C8-24C0-5CB6-7DB0-6F66FB5FBCB3}"/>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사각형: 둥근 모서리 383">
            <a:extLst>
              <a:ext uri="{FF2B5EF4-FFF2-40B4-BE49-F238E27FC236}">
                <a16:creationId xmlns:a16="http://schemas.microsoft.com/office/drawing/2014/main" id="{AC4EC7DD-CC70-690D-36C8-1310624A8406}"/>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5" name="사각형: 둥근 모서리 384">
            <a:extLst>
              <a:ext uri="{FF2B5EF4-FFF2-40B4-BE49-F238E27FC236}">
                <a16:creationId xmlns:a16="http://schemas.microsoft.com/office/drawing/2014/main" id="{25086792-D8F9-3ACF-AA2C-8BA136E7531A}"/>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386" name="직선 연결선 385">
            <a:extLst>
              <a:ext uri="{FF2B5EF4-FFF2-40B4-BE49-F238E27FC236}">
                <a16:creationId xmlns:a16="http://schemas.microsoft.com/office/drawing/2014/main" id="{A3790E46-503F-9B01-3024-B2E505E6F83A}"/>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7" name="직선 연결선 386">
            <a:extLst>
              <a:ext uri="{FF2B5EF4-FFF2-40B4-BE49-F238E27FC236}">
                <a16:creationId xmlns:a16="http://schemas.microsoft.com/office/drawing/2014/main" id="{B8A1862F-3EA6-8BE0-3E72-2A52BB06E6C3}"/>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8" name="직선 연결선 387">
            <a:extLst>
              <a:ext uri="{FF2B5EF4-FFF2-40B4-BE49-F238E27FC236}">
                <a16:creationId xmlns:a16="http://schemas.microsoft.com/office/drawing/2014/main" id="{0D8F16FD-69FB-C653-B9D9-3E6073B844CF}"/>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9" name="직선 연결선 388">
            <a:extLst>
              <a:ext uri="{FF2B5EF4-FFF2-40B4-BE49-F238E27FC236}">
                <a16:creationId xmlns:a16="http://schemas.microsoft.com/office/drawing/2014/main" id="{EC3D9C41-6BD1-A95C-ED55-FAB4A960744E}"/>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0" name="직선 연결선 389">
            <a:extLst>
              <a:ext uri="{FF2B5EF4-FFF2-40B4-BE49-F238E27FC236}">
                <a16:creationId xmlns:a16="http://schemas.microsoft.com/office/drawing/2014/main" id="{130ACC12-DB83-70F9-CB45-9380337E2E67}"/>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6" name="직선 연결선 575">
            <a:extLst>
              <a:ext uri="{FF2B5EF4-FFF2-40B4-BE49-F238E27FC236}">
                <a16:creationId xmlns:a16="http://schemas.microsoft.com/office/drawing/2014/main" id="{531D0AB0-0B1F-6F0A-2161-E5ADB9061AA8}"/>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7" name="직선 연결선 576">
            <a:extLst>
              <a:ext uri="{FF2B5EF4-FFF2-40B4-BE49-F238E27FC236}">
                <a16:creationId xmlns:a16="http://schemas.microsoft.com/office/drawing/2014/main" id="{DB5AF472-402C-06C0-9BEC-862CC285A98A}"/>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8" name="직선 연결선 577">
            <a:extLst>
              <a:ext uri="{FF2B5EF4-FFF2-40B4-BE49-F238E27FC236}">
                <a16:creationId xmlns:a16="http://schemas.microsoft.com/office/drawing/2014/main" id="{3E68DD26-EF59-ADF4-DCAB-5F98AB3D1D4A}"/>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9" name="직선 연결선 578">
            <a:extLst>
              <a:ext uri="{FF2B5EF4-FFF2-40B4-BE49-F238E27FC236}">
                <a16:creationId xmlns:a16="http://schemas.microsoft.com/office/drawing/2014/main" id="{E1F6F861-9BF6-07C9-76FF-77C97A5D4B5E}"/>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0" name="직선 연결선 579">
            <a:extLst>
              <a:ext uri="{FF2B5EF4-FFF2-40B4-BE49-F238E27FC236}">
                <a16:creationId xmlns:a16="http://schemas.microsoft.com/office/drawing/2014/main" id="{E39826CB-ED54-E43F-77EA-9C58D0936029}"/>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1" name="직선 연결선 580">
            <a:extLst>
              <a:ext uri="{FF2B5EF4-FFF2-40B4-BE49-F238E27FC236}">
                <a16:creationId xmlns:a16="http://schemas.microsoft.com/office/drawing/2014/main" id="{BD39EE1D-F698-9724-6054-6E0A66BC48A1}"/>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2" name="직선 연결선 581">
            <a:extLst>
              <a:ext uri="{FF2B5EF4-FFF2-40B4-BE49-F238E27FC236}">
                <a16:creationId xmlns:a16="http://schemas.microsoft.com/office/drawing/2014/main" id="{FA7EA3DE-7BC6-0A69-BE9C-3C17663BD28D}"/>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3" name="직선 연결선 582">
            <a:extLst>
              <a:ext uri="{FF2B5EF4-FFF2-40B4-BE49-F238E27FC236}">
                <a16:creationId xmlns:a16="http://schemas.microsoft.com/office/drawing/2014/main" id="{F488C4F3-869D-4FE5-38B2-C449499F4855}"/>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4" name="직선 연결선 583">
            <a:extLst>
              <a:ext uri="{FF2B5EF4-FFF2-40B4-BE49-F238E27FC236}">
                <a16:creationId xmlns:a16="http://schemas.microsoft.com/office/drawing/2014/main" id="{A7528A4C-862B-E292-BD1B-F019BC9D7E4E}"/>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5" name="직선 연결선 584">
            <a:extLst>
              <a:ext uri="{FF2B5EF4-FFF2-40B4-BE49-F238E27FC236}">
                <a16:creationId xmlns:a16="http://schemas.microsoft.com/office/drawing/2014/main" id="{99721249-EEDB-89E2-0BCF-98E88D559C7B}"/>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6" name="직선 연결선 585">
            <a:extLst>
              <a:ext uri="{FF2B5EF4-FFF2-40B4-BE49-F238E27FC236}">
                <a16:creationId xmlns:a16="http://schemas.microsoft.com/office/drawing/2014/main" id="{455A08A2-1B88-DD2F-E191-9C439A5A2545}"/>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7" name="직선 연결선 586">
            <a:extLst>
              <a:ext uri="{FF2B5EF4-FFF2-40B4-BE49-F238E27FC236}">
                <a16:creationId xmlns:a16="http://schemas.microsoft.com/office/drawing/2014/main" id="{485A3FBB-1CDA-6625-940B-0B60A1204EE2}"/>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8" name="직선 연결선 587">
            <a:extLst>
              <a:ext uri="{FF2B5EF4-FFF2-40B4-BE49-F238E27FC236}">
                <a16:creationId xmlns:a16="http://schemas.microsoft.com/office/drawing/2014/main" id="{EA631293-2D8C-7183-8194-D57B7E798B0E}"/>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9" name="직선 연결선 588">
            <a:extLst>
              <a:ext uri="{FF2B5EF4-FFF2-40B4-BE49-F238E27FC236}">
                <a16:creationId xmlns:a16="http://schemas.microsoft.com/office/drawing/2014/main" id="{8839E031-46F6-EFC4-4C6E-4A07A69A79EB}"/>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0" name="직선 연결선 589">
            <a:extLst>
              <a:ext uri="{FF2B5EF4-FFF2-40B4-BE49-F238E27FC236}">
                <a16:creationId xmlns:a16="http://schemas.microsoft.com/office/drawing/2014/main" id="{7A0AA28B-D762-0AA1-C79C-9774A43CC372}"/>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1" name="직선 연결선 590">
            <a:extLst>
              <a:ext uri="{FF2B5EF4-FFF2-40B4-BE49-F238E27FC236}">
                <a16:creationId xmlns:a16="http://schemas.microsoft.com/office/drawing/2014/main" id="{0C4BA579-15F6-AE6C-1AAF-FB2126650DB7}"/>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2" name="직선 연결선 591">
            <a:extLst>
              <a:ext uri="{FF2B5EF4-FFF2-40B4-BE49-F238E27FC236}">
                <a16:creationId xmlns:a16="http://schemas.microsoft.com/office/drawing/2014/main" id="{0179A1B6-3E2B-C106-8548-8F529F6D72B1}"/>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3" name="직선 연결선 592">
            <a:extLst>
              <a:ext uri="{FF2B5EF4-FFF2-40B4-BE49-F238E27FC236}">
                <a16:creationId xmlns:a16="http://schemas.microsoft.com/office/drawing/2014/main" id="{053F164E-C36B-EF8B-6173-A6ACC05E5E0D}"/>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4" name="직선 연결선 593">
            <a:extLst>
              <a:ext uri="{FF2B5EF4-FFF2-40B4-BE49-F238E27FC236}">
                <a16:creationId xmlns:a16="http://schemas.microsoft.com/office/drawing/2014/main" id="{EF319C1F-652B-2459-F7A9-677F1843413E}"/>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5" name="직선 연결선 594">
            <a:extLst>
              <a:ext uri="{FF2B5EF4-FFF2-40B4-BE49-F238E27FC236}">
                <a16:creationId xmlns:a16="http://schemas.microsoft.com/office/drawing/2014/main" id="{8E2017DB-2C9F-93EB-F129-1F58BCB14F11}"/>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6" name="직선 연결선 595">
            <a:extLst>
              <a:ext uri="{FF2B5EF4-FFF2-40B4-BE49-F238E27FC236}">
                <a16:creationId xmlns:a16="http://schemas.microsoft.com/office/drawing/2014/main" id="{1775B018-4344-BD46-AA94-7A16C1431CBA}"/>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7" name="직선 연결선 596">
            <a:extLst>
              <a:ext uri="{FF2B5EF4-FFF2-40B4-BE49-F238E27FC236}">
                <a16:creationId xmlns:a16="http://schemas.microsoft.com/office/drawing/2014/main" id="{F5F6573B-38C6-B2E8-3178-415BC564CF4A}"/>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8" name="직선 연결선 597">
            <a:extLst>
              <a:ext uri="{FF2B5EF4-FFF2-40B4-BE49-F238E27FC236}">
                <a16:creationId xmlns:a16="http://schemas.microsoft.com/office/drawing/2014/main" id="{324B6D76-A279-9ACE-BCE6-3C69FCC8A2C1}"/>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9" name="직선 연결선 598">
            <a:extLst>
              <a:ext uri="{FF2B5EF4-FFF2-40B4-BE49-F238E27FC236}">
                <a16:creationId xmlns:a16="http://schemas.microsoft.com/office/drawing/2014/main" id="{D1FF1879-BC53-D997-891A-04D3054CAC56}"/>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0" name="직선 연결선 599">
            <a:extLst>
              <a:ext uri="{FF2B5EF4-FFF2-40B4-BE49-F238E27FC236}">
                <a16:creationId xmlns:a16="http://schemas.microsoft.com/office/drawing/2014/main" id="{A5A7BBDE-FC84-244A-88BC-44ED92410DC7}"/>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1" name="직선 연결선 600">
            <a:extLst>
              <a:ext uri="{FF2B5EF4-FFF2-40B4-BE49-F238E27FC236}">
                <a16:creationId xmlns:a16="http://schemas.microsoft.com/office/drawing/2014/main" id="{8EAA1A99-3BAD-FFAC-5E82-5E7321E904D8}"/>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2" name="직선 연결선 601">
            <a:extLst>
              <a:ext uri="{FF2B5EF4-FFF2-40B4-BE49-F238E27FC236}">
                <a16:creationId xmlns:a16="http://schemas.microsoft.com/office/drawing/2014/main" id="{3A40DD07-8AA1-E0DC-0926-EF275C54D821}"/>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3" name="직선 연결선 602">
            <a:extLst>
              <a:ext uri="{FF2B5EF4-FFF2-40B4-BE49-F238E27FC236}">
                <a16:creationId xmlns:a16="http://schemas.microsoft.com/office/drawing/2014/main" id="{E32B6C70-54B8-DE36-DBEA-24936222789E}"/>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4" name="직선 연결선 603">
            <a:extLst>
              <a:ext uri="{FF2B5EF4-FFF2-40B4-BE49-F238E27FC236}">
                <a16:creationId xmlns:a16="http://schemas.microsoft.com/office/drawing/2014/main" id="{1024DAFD-A431-8545-0AE3-73B52B8588CA}"/>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5" name="직선 연결선 604">
            <a:extLst>
              <a:ext uri="{FF2B5EF4-FFF2-40B4-BE49-F238E27FC236}">
                <a16:creationId xmlns:a16="http://schemas.microsoft.com/office/drawing/2014/main" id="{5F4958F2-1066-D4A3-64D6-99D725C38C60}"/>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6" name="직선 연결선 605">
            <a:extLst>
              <a:ext uri="{FF2B5EF4-FFF2-40B4-BE49-F238E27FC236}">
                <a16:creationId xmlns:a16="http://schemas.microsoft.com/office/drawing/2014/main" id="{E79482AC-68D1-0470-79F4-4632EEADD257}"/>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7" name="직선 연결선 606">
            <a:extLst>
              <a:ext uri="{FF2B5EF4-FFF2-40B4-BE49-F238E27FC236}">
                <a16:creationId xmlns:a16="http://schemas.microsoft.com/office/drawing/2014/main" id="{E5BD0C05-5C45-AF21-C3F0-2A73F2EA0792}"/>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8" name="직선 연결선 607">
            <a:extLst>
              <a:ext uri="{FF2B5EF4-FFF2-40B4-BE49-F238E27FC236}">
                <a16:creationId xmlns:a16="http://schemas.microsoft.com/office/drawing/2014/main" id="{5378624B-0695-5CA7-7625-D44214379FAC}"/>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9" name="직선 연결선 608">
            <a:extLst>
              <a:ext uri="{FF2B5EF4-FFF2-40B4-BE49-F238E27FC236}">
                <a16:creationId xmlns:a16="http://schemas.microsoft.com/office/drawing/2014/main" id="{124F1F82-2616-C3A5-19C1-14BB1F7A890A}"/>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0" name="직선 연결선 609">
            <a:extLst>
              <a:ext uri="{FF2B5EF4-FFF2-40B4-BE49-F238E27FC236}">
                <a16:creationId xmlns:a16="http://schemas.microsoft.com/office/drawing/2014/main" id="{317C3ED7-FC38-A75E-09D8-A043072AA3AD}"/>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1" name="직선 연결선 610">
            <a:extLst>
              <a:ext uri="{FF2B5EF4-FFF2-40B4-BE49-F238E27FC236}">
                <a16:creationId xmlns:a16="http://schemas.microsoft.com/office/drawing/2014/main" id="{43E4A9D3-EBB0-F4F0-7643-65D33524FBAD}"/>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2" name="직선 연결선 611">
            <a:extLst>
              <a:ext uri="{FF2B5EF4-FFF2-40B4-BE49-F238E27FC236}">
                <a16:creationId xmlns:a16="http://schemas.microsoft.com/office/drawing/2014/main" id="{760AE0B3-0F31-632E-29BB-5484066FAD97}"/>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13" name="TextBox 612">
            <a:extLst>
              <a:ext uri="{FF2B5EF4-FFF2-40B4-BE49-F238E27FC236}">
                <a16:creationId xmlns:a16="http://schemas.microsoft.com/office/drawing/2014/main" id="{6C5F4A64-8ECD-53A6-8823-3BE67A91A6A9}"/>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56" name="직선 화살표 연결선 55">
            <a:extLst>
              <a:ext uri="{FF2B5EF4-FFF2-40B4-BE49-F238E27FC236}">
                <a16:creationId xmlns:a16="http://schemas.microsoft.com/office/drawing/2014/main" id="{03774326-1FD5-189A-F8BB-7ADDA8625E71}"/>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261FC2EF-901C-8475-57FC-C07A2B6E27E8}"/>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76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22</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22</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r>
              <a:rPr lang="en-US" altLang="ko-KR" dirty="0"/>
              <a:t>Provide Half-Chip Correct (HCC) to X8 DIMM</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chemeClr val="tx1"/>
              </a:solidFill>
            </a:endParaRPr>
          </a:p>
          <a:p>
            <a:pPr lvl="1"/>
            <a:r>
              <a:rPr lang="en-US" altLang="ko-KR" sz="1500" dirty="0">
                <a:solidFill>
                  <a:schemeClr val="tx1"/>
                </a:solidFill>
              </a:rPr>
              <a:t>DQS error results in </a:t>
            </a:r>
            <a:r>
              <a:rPr lang="en-US" altLang="ko-KR" sz="1500" dirty="0">
                <a:solidFill>
                  <a:srgbClr val="C00000"/>
                </a:solidFill>
              </a:rPr>
              <a:t>wider error in X8 DIMM</a:t>
            </a:r>
          </a:p>
          <a:p>
            <a:pPr lvl="1"/>
            <a:r>
              <a:rPr lang="en-US" altLang="ko-KR" sz="1500" dirty="0">
                <a:solidFill>
                  <a:schemeClr val="tx1"/>
                </a:solidFill>
              </a:rPr>
              <a:t>ECC cannot deal with this wider errors</a:t>
            </a: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3C919CC7-A522-E1EE-5CB2-23BE4A3803D2}"/>
              </a:ext>
            </a:extLst>
          </p:cNvPr>
          <p:cNvSpPr/>
          <p:nvPr/>
        </p:nvSpPr>
        <p:spPr>
          <a:xfrm>
            <a:off x="5186382" y="289623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6" name="직선 연결선 55">
            <a:extLst>
              <a:ext uri="{FF2B5EF4-FFF2-40B4-BE49-F238E27FC236}">
                <a16:creationId xmlns:a16="http://schemas.microsoft.com/office/drawing/2014/main" id="{FF7A6D94-BD8A-B5CE-7F20-BA32993509AB}"/>
              </a:ext>
            </a:extLst>
          </p:cNvPr>
          <p:cNvCxnSpPr>
            <a:cxnSpLocks/>
          </p:cNvCxnSpPr>
          <p:nvPr/>
        </p:nvCxnSpPr>
        <p:spPr>
          <a:xfrm>
            <a:off x="6187857" y="3095882"/>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직선 연결선 56">
            <a:extLst>
              <a:ext uri="{FF2B5EF4-FFF2-40B4-BE49-F238E27FC236}">
                <a16:creationId xmlns:a16="http://schemas.microsoft.com/office/drawing/2014/main" id="{69F8CC16-0DA0-815E-DFDC-6C328286CEA0}"/>
              </a:ext>
            </a:extLst>
          </p:cNvPr>
          <p:cNvCxnSpPr>
            <a:cxnSpLocks/>
          </p:cNvCxnSpPr>
          <p:nvPr/>
        </p:nvCxnSpPr>
        <p:spPr>
          <a:xfrm>
            <a:off x="6310658" y="2962277"/>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23FE2ED1-6104-FB28-583C-7468A14D4961}"/>
              </a:ext>
            </a:extLst>
          </p:cNvPr>
          <p:cNvCxnSpPr>
            <a:cxnSpLocks/>
          </p:cNvCxnSpPr>
          <p:nvPr/>
        </p:nvCxnSpPr>
        <p:spPr>
          <a:xfrm>
            <a:off x="6187857" y="2967525"/>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직선 연결선 58">
            <a:extLst>
              <a:ext uri="{FF2B5EF4-FFF2-40B4-BE49-F238E27FC236}">
                <a16:creationId xmlns:a16="http://schemas.microsoft.com/office/drawing/2014/main" id="{57393419-B5D8-B41C-280F-341554B1FF0E}"/>
              </a:ext>
            </a:extLst>
          </p:cNvPr>
          <p:cNvCxnSpPr>
            <a:cxnSpLocks/>
          </p:cNvCxnSpPr>
          <p:nvPr/>
        </p:nvCxnSpPr>
        <p:spPr>
          <a:xfrm>
            <a:off x="6187857" y="3224239"/>
            <a:ext cx="127370" cy="0"/>
          </a:xfrm>
          <a:prstGeom prst="line">
            <a:avLst/>
          </a:prstGeom>
          <a:ln w="12700">
            <a:solidFill>
              <a:srgbClr val="C00000"/>
            </a:solidFill>
          </a:ln>
        </p:spPr>
        <p:style>
          <a:lnRef idx="1">
            <a:schemeClr val="dk1"/>
          </a:lnRef>
          <a:fillRef idx="0">
            <a:schemeClr val="dk1"/>
          </a:fillRef>
          <a:effectRef idx="0">
            <a:schemeClr val="dk1"/>
          </a:effectRef>
          <a:fontRef idx="minor">
            <a:schemeClr val="tx1"/>
          </a:fontRef>
        </p:style>
      </p:cxnSp>
      <p:cxnSp>
        <p:nvCxnSpPr>
          <p:cNvPr id="60" name="직선 연결선 59">
            <a:extLst>
              <a:ext uri="{FF2B5EF4-FFF2-40B4-BE49-F238E27FC236}">
                <a16:creationId xmlns:a16="http://schemas.microsoft.com/office/drawing/2014/main" id="{F08A10EC-F150-B888-B1F8-096EC4FFB88F}"/>
              </a:ext>
            </a:extLst>
          </p:cNvPr>
          <p:cNvCxnSpPr>
            <a:cxnSpLocks/>
          </p:cNvCxnSpPr>
          <p:nvPr/>
        </p:nvCxnSpPr>
        <p:spPr>
          <a:xfrm>
            <a:off x="6187857" y="3352595"/>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직선 연결선 60">
            <a:extLst>
              <a:ext uri="{FF2B5EF4-FFF2-40B4-BE49-F238E27FC236}">
                <a16:creationId xmlns:a16="http://schemas.microsoft.com/office/drawing/2014/main" id="{53FA1688-53E1-990C-D7D1-81AC7752400C}"/>
              </a:ext>
            </a:extLst>
          </p:cNvPr>
          <p:cNvCxnSpPr>
            <a:cxnSpLocks/>
          </p:cNvCxnSpPr>
          <p:nvPr/>
        </p:nvCxnSpPr>
        <p:spPr>
          <a:xfrm>
            <a:off x="6191391" y="3093555"/>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30D1525B-96C3-7907-B466-6436C6B52F25}"/>
              </a:ext>
            </a:extLst>
          </p:cNvPr>
          <p:cNvCxnSpPr>
            <a:cxnSpLocks/>
          </p:cNvCxnSpPr>
          <p:nvPr/>
        </p:nvCxnSpPr>
        <p:spPr>
          <a:xfrm>
            <a:off x="6310658" y="3227810"/>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AF89E6F2-7E6B-5B72-CB0A-95D9948612C4}"/>
              </a:ext>
            </a:extLst>
          </p:cNvPr>
          <p:cNvCxnSpPr>
            <a:cxnSpLocks/>
          </p:cNvCxnSpPr>
          <p:nvPr/>
        </p:nvCxnSpPr>
        <p:spPr>
          <a:xfrm>
            <a:off x="6191391" y="3351511"/>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5" name="사각형: 둥근 모서리 454">
            <a:extLst>
              <a:ext uri="{FF2B5EF4-FFF2-40B4-BE49-F238E27FC236}">
                <a16:creationId xmlns:a16="http://schemas.microsoft.com/office/drawing/2014/main" id="{1DAB10E7-6F97-2BA3-40D4-4535C7114B42}"/>
              </a:ext>
            </a:extLst>
          </p:cNvPr>
          <p:cNvSpPr/>
          <p:nvPr/>
        </p:nvSpPr>
        <p:spPr>
          <a:xfrm>
            <a:off x="5236723"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사각형: 둥근 모서리 455">
            <a:extLst>
              <a:ext uri="{FF2B5EF4-FFF2-40B4-BE49-F238E27FC236}">
                <a16:creationId xmlns:a16="http://schemas.microsoft.com/office/drawing/2014/main" id="{2B2FDC26-A803-3B0B-5068-CE4DCB286DF6}"/>
              </a:ext>
            </a:extLst>
          </p:cNvPr>
          <p:cNvSpPr/>
          <p:nvPr/>
        </p:nvSpPr>
        <p:spPr>
          <a:xfrm>
            <a:off x="5432305"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7" name="사각형: 둥근 모서리 456">
            <a:extLst>
              <a:ext uri="{FF2B5EF4-FFF2-40B4-BE49-F238E27FC236}">
                <a16:creationId xmlns:a16="http://schemas.microsoft.com/office/drawing/2014/main" id="{44983C3C-77A3-A022-724F-CFCBFE5CBB6F}"/>
              </a:ext>
            </a:extLst>
          </p:cNvPr>
          <p:cNvSpPr/>
          <p:nvPr/>
        </p:nvSpPr>
        <p:spPr>
          <a:xfrm>
            <a:off x="5530097"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사각형: 둥근 모서리 469">
            <a:extLst>
              <a:ext uri="{FF2B5EF4-FFF2-40B4-BE49-F238E27FC236}">
                <a16:creationId xmlns:a16="http://schemas.microsoft.com/office/drawing/2014/main" id="{6697C342-894B-2CE0-4E27-4A118AE0CE04}"/>
              </a:ext>
            </a:extLst>
          </p:cNvPr>
          <p:cNvSpPr/>
          <p:nvPr/>
        </p:nvSpPr>
        <p:spPr>
          <a:xfrm>
            <a:off x="5334514"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사각형: 둥근 모서리 470">
            <a:extLst>
              <a:ext uri="{FF2B5EF4-FFF2-40B4-BE49-F238E27FC236}">
                <a16:creationId xmlns:a16="http://schemas.microsoft.com/office/drawing/2014/main" id="{6D132304-2EFE-E090-CEA0-38298AFF4A8F}"/>
              </a:ext>
            </a:extLst>
          </p:cNvPr>
          <p:cNvSpPr/>
          <p:nvPr/>
        </p:nvSpPr>
        <p:spPr>
          <a:xfrm>
            <a:off x="5786472"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사각형: 둥근 모서리 471">
            <a:extLst>
              <a:ext uri="{FF2B5EF4-FFF2-40B4-BE49-F238E27FC236}">
                <a16:creationId xmlns:a16="http://schemas.microsoft.com/office/drawing/2014/main" id="{4D978A50-60F9-A914-CCA1-50F863CE0348}"/>
              </a:ext>
            </a:extLst>
          </p:cNvPr>
          <p:cNvSpPr/>
          <p:nvPr/>
        </p:nvSpPr>
        <p:spPr>
          <a:xfrm>
            <a:off x="5982054"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사각형: 둥근 모서리 472">
            <a:extLst>
              <a:ext uri="{FF2B5EF4-FFF2-40B4-BE49-F238E27FC236}">
                <a16:creationId xmlns:a16="http://schemas.microsoft.com/office/drawing/2014/main" id="{F66179E5-E8BC-CD4D-EC95-2D9B3953E293}"/>
              </a:ext>
            </a:extLst>
          </p:cNvPr>
          <p:cNvSpPr/>
          <p:nvPr/>
        </p:nvSpPr>
        <p:spPr>
          <a:xfrm>
            <a:off x="6079846"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사각형: 둥근 모서리 473">
            <a:extLst>
              <a:ext uri="{FF2B5EF4-FFF2-40B4-BE49-F238E27FC236}">
                <a16:creationId xmlns:a16="http://schemas.microsoft.com/office/drawing/2014/main" id="{536FEF2F-059A-1243-7F43-98459652E96B}"/>
              </a:ext>
            </a:extLst>
          </p:cNvPr>
          <p:cNvSpPr/>
          <p:nvPr/>
        </p:nvSpPr>
        <p:spPr>
          <a:xfrm>
            <a:off x="5884263"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5" name="직선 연결선 474">
            <a:extLst>
              <a:ext uri="{FF2B5EF4-FFF2-40B4-BE49-F238E27FC236}">
                <a16:creationId xmlns:a16="http://schemas.microsoft.com/office/drawing/2014/main" id="{8A8A2913-E499-3E62-EFB9-0BADE9CED867}"/>
              </a:ext>
            </a:extLst>
          </p:cNvPr>
          <p:cNvCxnSpPr>
            <a:cxnSpLocks/>
          </p:cNvCxnSpPr>
          <p:nvPr/>
        </p:nvCxnSpPr>
        <p:spPr>
          <a:xfrm>
            <a:off x="6158494" y="3227810"/>
            <a:ext cx="43200" cy="0"/>
          </a:xfrm>
          <a:prstGeom prst="line">
            <a:avLst/>
          </a:prstGeom>
          <a:ln w="6350">
            <a:solidFill>
              <a:srgbClr val="FF333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6" name="TextBox 475">
                <a:extLst>
                  <a:ext uri="{FF2B5EF4-FFF2-40B4-BE49-F238E27FC236}">
                    <a16:creationId xmlns:a16="http://schemas.microsoft.com/office/drawing/2014/main" id="{8BCA86B6-C781-CBC2-BB36-B5449B7E5DB7}"/>
                  </a:ext>
                </a:extLst>
              </p:cNvPr>
              <p:cNvSpPr txBox="1"/>
              <p:nvPr/>
            </p:nvSpPr>
            <p:spPr>
              <a:xfrm>
                <a:off x="6187857" y="3512599"/>
                <a:ext cx="136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476" name="TextBox 475">
                <a:extLst>
                  <a:ext uri="{FF2B5EF4-FFF2-40B4-BE49-F238E27FC236}">
                    <a16:creationId xmlns:a16="http://schemas.microsoft.com/office/drawing/2014/main" id="{8BCA86B6-C781-CBC2-BB36-B5449B7E5DB7}"/>
                  </a:ext>
                </a:extLst>
              </p:cNvPr>
              <p:cNvSpPr txBox="1">
                <a:spLocks noRot="1" noChangeAspect="1" noMove="1" noResize="1" noEditPoints="1" noAdjustHandles="1" noChangeArrowheads="1" noChangeShapeType="1" noTextEdit="1"/>
              </p:cNvSpPr>
              <p:nvPr/>
            </p:nvSpPr>
            <p:spPr>
              <a:xfrm>
                <a:off x="6187857" y="3512599"/>
                <a:ext cx="136255" cy="276999"/>
              </a:xfrm>
              <a:prstGeom prst="rect">
                <a:avLst/>
              </a:prstGeom>
              <a:blipFill>
                <a:blip r:embed="rId6"/>
                <a:stretch>
                  <a:fillRect l="-36364" r="-36364" b="-6522"/>
                </a:stretch>
              </a:blipFill>
            </p:spPr>
            <p:txBody>
              <a:bodyPr/>
              <a:lstStyle/>
              <a:p>
                <a:r>
                  <a:rPr lang="ko-KR" altLang="en-US">
                    <a:noFill/>
                  </a:rPr>
                  <a:t> </a:t>
                </a:r>
              </a:p>
            </p:txBody>
          </p:sp>
        </mc:Fallback>
      </mc:AlternateContent>
      <p:sp>
        <p:nvSpPr>
          <p:cNvPr id="477" name="번개 476">
            <a:extLst>
              <a:ext uri="{FF2B5EF4-FFF2-40B4-BE49-F238E27FC236}">
                <a16:creationId xmlns:a16="http://schemas.microsoft.com/office/drawing/2014/main" id="{A5B9A3A7-D68F-1012-473F-509D3FC63AD1}"/>
              </a:ext>
            </a:extLst>
          </p:cNvPr>
          <p:cNvSpPr/>
          <p:nvPr/>
        </p:nvSpPr>
        <p:spPr>
          <a:xfrm rot="21128857" flipH="1">
            <a:off x="6225702" y="3090047"/>
            <a:ext cx="118794" cy="150790"/>
          </a:xfrm>
          <a:prstGeom prst="lightningBol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29" name="그룹 528">
            <a:extLst>
              <a:ext uri="{FF2B5EF4-FFF2-40B4-BE49-F238E27FC236}">
                <a16:creationId xmlns:a16="http://schemas.microsoft.com/office/drawing/2014/main" id="{0FD41EBF-EF55-A62F-FC82-4550FC24813D}"/>
              </a:ext>
            </a:extLst>
          </p:cNvPr>
          <p:cNvGrpSpPr/>
          <p:nvPr/>
        </p:nvGrpSpPr>
        <p:grpSpPr>
          <a:xfrm>
            <a:off x="5226430" y="3192306"/>
            <a:ext cx="936000" cy="80673"/>
            <a:chOff x="5231544" y="5572831"/>
            <a:chExt cx="936000" cy="80673"/>
          </a:xfrm>
        </p:grpSpPr>
        <p:cxnSp>
          <p:nvCxnSpPr>
            <p:cNvPr id="530" name="직선 연결선 529">
              <a:extLst>
                <a:ext uri="{FF2B5EF4-FFF2-40B4-BE49-F238E27FC236}">
                  <a16:creationId xmlns:a16="http://schemas.microsoft.com/office/drawing/2014/main" id="{A96EF76B-9DF4-3872-39DC-6FDEDDCE4CE4}"/>
                </a:ext>
              </a:extLst>
            </p:cNvPr>
            <p:cNvCxnSpPr>
              <a:cxnSpLocks/>
            </p:cNvCxnSpPr>
            <p:nvPr/>
          </p:nvCxnSpPr>
          <p:spPr>
            <a:xfrm rot="5400000" flipH="1">
              <a:off x="610709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3AA783BC-BB99-5A39-020A-4A0F6930C9E4}"/>
                </a:ext>
              </a:extLst>
            </p:cNvPr>
            <p:cNvCxnSpPr>
              <a:cxnSpLocks/>
            </p:cNvCxnSpPr>
            <p:nvPr/>
          </p:nvCxnSpPr>
          <p:spPr>
            <a:xfrm rot="5400000" flipH="1">
              <a:off x="596080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9E2F8ECA-F39B-3504-08AC-6FE3D421E60F}"/>
                </a:ext>
              </a:extLst>
            </p:cNvPr>
            <p:cNvCxnSpPr>
              <a:cxnSpLocks/>
            </p:cNvCxnSpPr>
            <p:nvPr/>
          </p:nvCxnSpPr>
          <p:spPr>
            <a:xfrm rot="5400000" flipH="1">
              <a:off x="603395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3" name="직선 연결선 532">
              <a:extLst>
                <a:ext uri="{FF2B5EF4-FFF2-40B4-BE49-F238E27FC236}">
                  <a16:creationId xmlns:a16="http://schemas.microsoft.com/office/drawing/2014/main" id="{05B315C2-9729-4DE1-DFDD-D5C1E84843A3}"/>
                </a:ext>
              </a:extLst>
            </p:cNvPr>
            <p:cNvCxnSpPr>
              <a:cxnSpLocks/>
            </p:cNvCxnSpPr>
            <p:nvPr/>
          </p:nvCxnSpPr>
          <p:spPr>
            <a:xfrm rot="5400000" flipH="1">
              <a:off x="5887656"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4" name="직선 연결선 533">
              <a:extLst>
                <a:ext uri="{FF2B5EF4-FFF2-40B4-BE49-F238E27FC236}">
                  <a16:creationId xmlns:a16="http://schemas.microsoft.com/office/drawing/2014/main" id="{12BA0715-EA7E-42E6-6606-DB974980AEB6}"/>
                </a:ext>
              </a:extLst>
            </p:cNvPr>
            <p:cNvCxnSpPr>
              <a:cxnSpLocks/>
            </p:cNvCxnSpPr>
            <p:nvPr/>
          </p:nvCxnSpPr>
          <p:spPr>
            <a:xfrm rot="5400000" flipH="1">
              <a:off x="5668215"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5" name="직선 연결선 534">
              <a:extLst>
                <a:ext uri="{FF2B5EF4-FFF2-40B4-BE49-F238E27FC236}">
                  <a16:creationId xmlns:a16="http://schemas.microsoft.com/office/drawing/2014/main" id="{6948EA3B-7A7B-CBBA-0AA0-7C7DBFF9ED94}"/>
                </a:ext>
              </a:extLst>
            </p:cNvPr>
            <p:cNvCxnSpPr>
              <a:cxnSpLocks/>
            </p:cNvCxnSpPr>
            <p:nvPr/>
          </p:nvCxnSpPr>
          <p:spPr>
            <a:xfrm rot="5400000" flipH="1">
              <a:off x="5448774"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6" name="직선 연결선 535">
              <a:extLst>
                <a:ext uri="{FF2B5EF4-FFF2-40B4-BE49-F238E27FC236}">
                  <a16:creationId xmlns:a16="http://schemas.microsoft.com/office/drawing/2014/main" id="{849B1826-3E5F-2CC5-E95C-6D5B6E169488}"/>
                </a:ext>
              </a:extLst>
            </p:cNvPr>
            <p:cNvCxnSpPr>
              <a:cxnSpLocks/>
            </p:cNvCxnSpPr>
            <p:nvPr/>
          </p:nvCxnSpPr>
          <p:spPr>
            <a:xfrm rot="5400000" flipH="1">
              <a:off x="5814509"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7" name="직선 연결선 536">
              <a:extLst>
                <a:ext uri="{FF2B5EF4-FFF2-40B4-BE49-F238E27FC236}">
                  <a16:creationId xmlns:a16="http://schemas.microsoft.com/office/drawing/2014/main" id="{65CAA478-A41D-4543-A0A7-02BFE6A5E79A}"/>
                </a:ext>
              </a:extLst>
            </p:cNvPr>
            <p:cNvCxnSpPr>
              <a:cxnSpLocks/>
            </p:cNvCxnSpPr>
            <p:nvPr/>
          </p:nvCxnSpPr>
          <p:spPr>
            <a:xfrm rot="5400000" flipH="1">
              <a:off x="5595068"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8" name="직선 연결선 537">
              <a:extLst>
                <a:ext uri="{FF2B5EF4-FFF2-40B4-BE49-F238E27FC236}">
                  <a16:creationId xmlns:a16="http://schemas.microsoft.com/office/drawing/2014/main" id="{DF831F1E-1FAB-19E0-E1F0-DDE699FC40CC}"/>
                </a:ext>
              </a:extLst>
            </p:cNvPr>
            <p:cNvCxnSpPr>
              <a:cxnSpLocks/>
            </p:cNvCxnSpPr>
            <p:nvPr/>
          </p:nvCxnSpPr>
          <p:spPr>
            <a:xfrm rot="5400000" flipH="1">
              <a:off x="5741362"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9" name="직선 연결선 538">
              <a:extLst>
                <a:ext uri="{FF2B5EF4-FFF2-40B4-BE49-F238E27FC236}">
                  <a16:creationId xmlns:a16="http://schemas.microsoft.com/office/drawing/2014/main" id="{99EBA3A7-4A0C-669C-62A2-A1A33A327D51}"/>
                </a:ext>
              </a:extLst>
            </p:cNvPr>
            <p:cNvCxnSpPr>
              <a:cxnSpLocks/>
            </p:cNvCxnSpPr>
            <p:nvPr/>
          </p:nvCxnSpPr>
          <p:spPr>
            <a:xfrm rot="5400000" flipH="1">
              <a:off x="5521921"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0" name="직선 연결선 539">
              <a:extLst>
                <a:ext uri="{FF2B5EF4-FFF2-40B4-BE49-F238E27FC236}">
                  <a16:creationId xmlns:a16="http://schemas.microsoft.com/office/drawing/2014/main" id="{9122E0A1-BA9E-AC4F-8078-33F1E7D9D6C3}"/>
                </a:ext>
              </a:extLst>
            </p:cNvPr>
            <p:cNvCxnSpPr>
              <a:cxnSpLocks/>
            </p:cNvCxnSpPr>
            <p:nvPr/>
          </p:nvCxnSpPr>
          <p:spPr>
            <a:xfrm rot="5400000" flipH="1">
              <a:off x="522933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1" name="직선 연결선 540">
              <a:extLst>
                <a:ext uri="{FF2B5EF4-FFF2-40B4-BE49-F238E27FC236}">
                  <a16:creationId xmlns:a16="http://schemas.microsoft.com/office/drawing/2014/main" id="{94E18E54-8D72-F8D8-BA58-CC8A0EA06091}"/>
                </a:ext>
              </a:extLst>
            </p:cNvPr>
            <p:cNvCxnSpPr>
              <a:cxnSpLocks/>
            </p:cNvCxnSpPr>
            <p:nvPr/>
          </p:nvCxnSpPr>
          <p:spPr>
            <a:xfrm rot="5400000" flipH="1">
              <a:off x="537562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2" name="직선 연결선 541">
              <a:extLst>
                <a:ext uri="{FF2B5EF4-FFF2-40B4-BE49-F238E27FC236}">
                  <a16:creationId xmlns:a16="http://schemas.microsoft.com/office/drawing/2014/main" id="{85E2DCCD-1EE0-A596-B411-A7B68E61F307}"/>
                </a:ext>
              </a:extLst>
            </p:cNvPr>
            <p:cNvCxnSpPr>
              <a:cxnSpLocks/>
            </p:cNvCxnSpPr>
            <p:nvPr/>
          </p:nvCxnSpPr>
          <p:spPr>
            <a:xfrm rot="5400000" flipH="1">
              <a:off x="530248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43" name="사각형: 둥근 모서리 542">
              <a:extLst>
                <a:ext uri="{FF2B5EF4-FFF2-40B4-BE49-F238E27FC236}">
                  <a16:creationId xmlns:a16="http://schemas.microsoft.com/office/drawing/2014/main" id="{681811C9-28F8-D6C0-1180-9373D1405C66}"/>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4" name="사각형: 둥근 모서리 543">
            <a:extLst>
              <a:ext uri="{FF2B5EF4-FFF2-40B4-BE49-F238E27FC236}">
                <a16:creationId xmlns:a16="http://schemas.microsoft.com/office/drawing/2014/main" id="{16556E1C-8C70-7652-5302-33B6E9B0456B}"/>
              </a:ext>
            </a:extLst>
          </p:cNvPr>
          <p:cNvSpPr/>
          <p:nvPr/>
        </p:nvSpPr>
        <p:spPr>
          <a:xfrm>
            <a:off x="5195595" y="2582710"/>
            <a:ext cx="3372985" cy="288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5" name="TextBox 544">
            <a:extLst>
              <a:ext uri="{FF2B5EF4-FFF2-40B4-BE49-F238E27FC236}">
                <a16:creationId xmlns:a16="http://schemas.microsoft.com/office/drawing/2014/main" id="{929B3F97-8214-44A9-95BC-6A4DC98A15C3}"/>
              </a:ext>
            </a:extLst>
          </p:cNvPr>
          <p:cNvSpPr txBox="1"/>
          <p:nvPr/>
        </p:nvSpPr>
        <p:spPr>
          <a:xfrm>
            <a:off x="5195082" y="2596687"/>
            <a:ext cx="3372984" cy="276999"/>
          </a:xfrm>
          <a:prstGeom prst="rect">
            <a:avLst/>
          </a:prstGeom>
          <a:noFill/>
        </p:spPr>
        <p:txBody>
          <a:bodyPr wrap="square" rtlCol="0">
            <a:spAutoFit/>
          </a:bodyPr>
          <a:lstStyle/>
          <a:p>
            <a:pPr algn="ctr"/>
            <a:r>
              <a:rPr lang="en-US" altLang="ko-KR" sz="1200" b="1" dirty="0" err="1">
                <a:solidFill>
                  <a:schemeClr val="tx1">
                    <a:lumMod val="65000"/>
                    <a:lumOff val="35000"/>
                  </a:schemeClr>
                </a:solidFill>
              </a:rPr>
              <a:t>Additonal</a:t>
            </a:r>
            <a:r>
              <a:rPr lang="en-US" altLang="ko-KR" sz="1200" b="1" dirty="0">
                <a:solidFill>
                  <a:schemeClr val="tx1">
                    <a:lumMod val="65000"/>
                    <a:lumOff val="35000"/>
                  </a:schemeClr>
                </a:solidFill>
              </a:rPr>
              <a:t> Beats</a:t>
            </a:r>
            <a:endParaRPr lang="ko-KR" altLang="en-US" sz="1200" b="1" dirty="0">
              <a:solidFill>
                <a:schemeClr val="tx1">
                  <a:lumMod val="65000"/>
                  <a:lumOff val="35000"/>
                </a:schemeClr>
              </a:solidFill>
            </a:endParaRPr>
          </a:p>
        </p:txBody>
      </p:sp>
      <p:cxnSp>
        <p:nvCxnSpPr>
          <p:cNvPr id="546" name="직선 화살표 연결선 545">
            <a:extLst>
              <a:ext uri="{FF2B5EF4-FFF2-40B4-BE49-F238E27FC236}">
                <a16:creationId xmlns:a16="http://schemas.microsoft.com/office/drawing/2014/main" id="{9EC0EC91-A327-E24A-2921-7A354E3D9FE7}"/>
              </a:ext>
            </a:extLst>
          </p:cNvPr>
          <p:cNvCxnSpPr>
            <a:cxnSpLocks/>
          </p:cNvCxnSpPr>
          <p:nvPr/>
        </p:nvCxnSpPr>
        <p:spPr>
          <a:xfrm flipV="1">
            <a:off x="5116256" y="2582710"/>
            <a:ext cx="0" cy="18257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7" name="TextBox 546">
            <a:extLst>
              <a:ext uri="{FF2B5EF4-FFF2-40B4-BE49-F238E27FC236}">
                <a16:creationId xmlns:a16="http://schemas.microsoft.com/office/drawing/2014/main" id="{D1BC2925-DD7B-62EB-B7F3-648D7CA0B880}"/>
              </a:ext>
            </a:extLst>
          </p:cNvPr>
          <p:cNvSpPr txBox="1"/>
          <p:nvPr/>
        </p:nvSpPr>
        <p:spPr>
          <a:xfrm rot="16200000">
            <a:off x="4180544" y="3331310"/>
            <a:ext cx="166854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Longer Burst</a:t>
            </a:r>
            <a:endParaRPr lang="ko-KR" altLang="en-US" sz="1200" dirty="0">
              <a:latin typeface="Arial" panose="020B0604020202020204" pitchFamily="34" charset="0"/>
              <a:cs typeface="Arial" panose="020B0604020202020204" pitchFamily="34" charset="0"/>
            </a:endParaRPr>
          </a:p>
        </p:txBody>
      </p:sp>
      <p:sp>
        <p:nvSpPr>
          <p:cNvPr id="550" name="TextBox 549">
            <a:extLst>
              <a:ext uri="{FF2B5EF4-FFF2-40B4-BE49-F238E27FC236}">
                <a16:creationId xmlns:a16="http://schemas.microsoft.com/office/drawing/2014/main" id="{3618C37C-DDDB-5108-1EF8-A62FDE5A8F21}"/>
              </a:ext>
            </a:extLst>
          </p:cNvPr>
          <p:cNvSpPr txBox="1"/>
          <p:nvPr/>
        </p:nvSpPr>
        <p:spPr>
          <a:xfrm>
            <a:off x="6289725" y="3477599"/>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478" name="TextBox 477">
            <a:extLst>
              <a:ext uri="{FF2B5EF4-FFF2-40B4-BE49-F238E27FC236}">
                <a16:creationId xmlns:a16="http://schemas.microsoft.com/office/drawing/2014/main" id="{2E38D3BF-34D1-057F-11AD-6F252406FED6}"/>
              </a:ext>
            </a:extLst>
          </p:cNvPr>
          <p:cNvSpPr txBox="1"/>
          <p:nvPr/>
        </p:nvSpPr>
        <p:spPr>
          <a:xfrm>
            <a:off x="6115149" y="2974836"/>
            <a:ext cx="1258563" cy="276999"/>
          </a:xfrm>
          <a:prstGeom prst="rect">
            <a:avLst/>
          </a:prstGeom>
          <a:noFill/>
        </p:spPr>
        <p:txBody>
          <a:bodyPr wrap="square" rtlCol="0">
            <a:spAutoFit/>
          </a:bodyPr>
          <a:lstStyle/>
          <a:p>
            <a:pPr algn="ctr"/>
            <a:r>
              <a:rPr lang="en-US" altLang="ko-KR" sz="1200" dirty="0">
                <a:solidFill>
                  <a:srgbClr val="FF3333"/>
                </a:solidFill>
                <a:latin typeface="Arial" panose="020B0604020202020204" pitchFamily="34" charset="0"/>
                <a:cs typeface="Arial" panose="020B0604020202020204" pitchFamily="34" charset="0"/>
              </a:rPr>
              <a:t>DQS Error</a:t>
            </a:r>
            <a:endParaRPr lang="ko-KR" altLang="en-US" sz="1200" dirty="0">
              <a:solidFill>
                <a:srgbClr val="FF3333"/>
              </a:solidFill>
              <a:latin typeface="Arial" panose="020B0604020202020204" pitchFamily="34" charset="0"/>
              <a:cs typeface="Arial" panose="020B0604020202020204" pitchFamily="34" charset="0"/>
            </a:endParaRPr>
          </a:p>
        </p:txBody>
      </p:sp>
      <p:sp>
        <p:nvSpPr>
          <p:cNvPr id="479" name="사각형: 둥근 모서리 478">
            <a:extLst>
              <a:ext uri="{FF2B5EF4-FFF2-40B4-BE49-F238E27FC236}">
                <a16:creationId xmlns:a16="http://schemas.microsoft.com/office/drawing/2014/main" id="{A14BCE2E-D850-3262-1D3B-85988C6E76FB}"/>
              </a:ext>
            </a:extLst>
          </p:cNvPr>
          <p:cNvSpPr/>
          <p:nvPr/>
        </p:nvSpPr>
        <p:spPr>
          <a:xfrm>
            <a:off x="5236723"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사각형: 둥근 모서리 479">
            <a:extLst>
              <a:ext uri="{FF2B5EF4-FFF2-40B4-BE49-F238E27FC236}">
                <a16:creationId xmlns:a16="http://schemas.microsoft.com/office/drawing/2014/main" id="{0EBEFC29-561C-B2A0-FC86-6E7B962405C4}"/>
              </a:ext>
            </a:extLst>
          </p:cNvPr>
          <p:cNvSpPr/>
          <p:nvPr/>
        </p:nvSpPr>
        <p:spPr>
          <a:xfrm>
            <a:off x="5432305"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사각형: 둥근 모서리 480">
            <a:extLst>
              <a:ext uri="{FF2B5EF4-FFF2-40B4-BE49-F238E27FC236}">
                <a16:creationId xmlns:a16="http://schemas.microsoft.com/office/drawing/2014/main" id="{7F7A198A-1B3A-2483-389B-4F6C2BB1F0BB}"/>
              </a:ext>
            </a:extLst>
          </p:cNvPr>
          <p:cNvSpPr/>
          <p:nvPr/>
        </p:nvSpPr>
        <p:spPr>
          <a:xfrm>
            <a:off x="5530097"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사각형: 둥근 모서리 496">
            <a:extLst>
              <a:ext uri="{FF2B5EF4-FFF2-40B4-BE49-F238E27FC236}">
                <a16:creationId xmlns:a16="http://schemas.microsoft.com/office/drawing/2014/main" id="{534FB3BE-30F3-59AB-4AD4-7737036D6B24}"/>
              </a:ext>
            </a:extLst>
          </p:cNvPr>
          <p:cNvSpPr/>
          <p:nvPr/>
        </p:nvSpPr>
        <p:spPr>
          <a:xfrm>
            <a:off x="5334514"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4" name="사각형: 둥근 모서리 523">
            <a:extLst>
              <a:ext uri="{FF2B5EF4-FFF2-40B4-BE49-F238E27FC236}">
                <a16:creationId xmlns:a16="http://schemas.microsoft.com/office/drawing/2014/main" id="{DEEA3E89-4351-3FE6-44AA-CB21B4FFFD64}"/>
              </a:ext>
            </a:extLst>
          </p:cNvPr>
          <p:cNvSpPr/>
          <p:nvPr/>
        </p:nvSpPr>
        <p:spPr>
          <a:xfrm>
            <a:off x="5786472"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사각형: 둥근 모서리 524">
            <a:extLst>
              <a:ext uri="{FF2B5EF4-FFF2-40B4-BE49-F238E27FC236}">
                <a16:creationId xmlns:a16="http://schemas.microsoft.com/office/drawing/2014/main" id="{178B8A65-4F17-8669-117C-92CB9D82539B}"/>
              </a:ext>
            </a:extLst>
          </p:cNvPr>
          <p:cNvSpPr/>
          <p:nvPr/>
        </p:nvSpPr>
        <p:spPr>
          <a:xfrm>
            <a:off x="5982054"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사각형: 둥근 모서리 525">
            <a:extLst>
              <a:ext uri="{FF2B5EF4-FFF2-40B4-BE49-F238E27FC236}">
                <a16:creationId xmlns:a16="http://schemas.microsoft.com/office/drawing/2014/main" id="{7693FD3F-90AD-5D19-8C32-589FE9C06A41}"/>
              </a:ext>
            </a:extLst>
          </p:cNvPr>
          <p:cNvSpPr/>
          <p:nvPr/>
        </p:nvSpPr>
        <p:spPr>
          <a:xfrm>
            <a:off x="6079846"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7" name="사각형: 둥근 모서리 526">
            <a:extLst>
              <a:ext uri="{FF2B5EF4-FFF2-40B4-BE49-F238E27FC236}">
                <a16:creationId xmlns:a16="http://schemas.microsoft.com/office/drawing/2014/main" id="{B45203B0-4F87-FD5F-80A8-B5907315CDDF}"/>
              </a:ext>
            </a:extLst>
          </p:cNvPr>
          <p:cNvSpPr/>
          <p:nvPr/>
        </p:nvSpPr>
        <p:spPr>
          <a:xfrm>
            <a:off x="5884263"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8" name="직선 연결선 527">
            <a:extLst>
              <a:ext uri="{FF2B5EF4-FFF2-40B4-BE49-F238E27FC236}">
                <a16:creationId xmlns:a16="http://schemas.microsoft.com/office/drawing/2014/main" id="{0321212A-7ABD-2AB6-535B-3B778312687F}"/>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8" name="직선 연결선 547">
            <a:extLst>
              <a:ext uri="{FF2B5EF4-FFF2-40B4-BE49-F238E27FC236}">
                <a16:creationId xmlns:a16="http://schemas.microsoft.com/office/drawing/2014/main" id="{0B06B70E-C725-E50F-4F9A-D9581789DC31}"/>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4516E00A-851C-5DAE-35F4-28A0273A15CC}"/>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D5690465-3FB9-2154-E707-590B0B30397C}"/>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CD691698-3B4A-7D45-D813-C681EF306B9D}"/>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14A1C3A8-FE9A-3642-57F9-D763E30C3396}"/>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8B9DDD4A-CBB7-49E4-67BA-400F872C5252}"/>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D6336BF1-5BA5-4D52-21B2-28326B6ACEA8}"/>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6" name="사각형: 둥근 모서리 555">
            <a:extLst>
              <a:ext uri="{FF2B5EF4-FFF2-40B4-BE49-F238E27FC236}">
                <a16:creationId xmlns:a16="http://schemas.microsoft.com/office/drawing/2014/main" id="{BB168EC3-104F-A27F-E3C4-500B058514E0}"/>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7" name="사각형: 둥근 모서리 556">
            <a:extLst>
              <a:ext uri="{FF2B5EF4-FFF2-40B4-BE49-F238E27FC236}">
                <a16:creationId xmlns:a16="http://schemas.microsoft.com/office/drawing/2014/main" id="{E2DB220E-6805-171B-85E9-5143F2FFA41A}"/>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8" name="사각형: 둥근 모서리 557">
            <a:extLst>
              <a:ext uri="{FF2B5EF4-FFF2-40B4-BE49-F238E27FC236}">
                <a16:creationId xmlns:a16="http://schemas.microsoft.com/office/drawing/2014/main" id="{E8C05371-63F9-8A07-6A94-8C49CBA941DF}"/>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9" name="사각형: 둥근 모서리 558">
            <a:extLst>
              <a:ext uri="{FF2B5EF4-FFF2-40B4-BE49-F238E27FC236}">
                <a16:creationId xmlns:a16="http://schemas.microsoft.com/office/drawing/2014/main" id="{77DB17B0-6FE7-9996-6FE1-5773EA6C62A9}"/>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0" name="사각형: 둥근 모서리 559">
            <a:extLst>
              <a:ext uri="{FF2B5EF4-FFF2-40B4-BE49-F238E27FC236}">
                <a16:creationId xmlns:a16="http://schemas.microsoft.com/office/drawing/2014/main" id="{082E13A7-9881-6C05-F072-FEFB9B5C81A0}"/>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1" name="사각형: 둥근 모서리 560">
            <a:extLst>
              <a:ext uri="{FF2B5EF4-FFF2-40B4-BE49-F238E27FC236}">
                <a16:creationId xmlns:a16="http://schemas.microsoft.com/office/drawing/2014/main" id="{0BB9252D-C23B-0B4D-5146-3C8F85BDB677}"/>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62" name="직선 연결선 561">
            <a:extLst>
              <a:ext uri="{FF2B5EF4-FFF2-40B4-BE49-F238E27FC236}">
                <a16:creationId xmlns:a16="http://schemas.microsoft.com/office/drawing/2014/main" id="{DDE84666-7CFD-819C-26AA-EF18505F1BA1}"/>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3" name="직선 연결선 562">
            <a:extLst>
              <a:ext uri="{FF2B5EF4-FFF2-40B4-BE49-F238E27FC236}">
                <a16:creationId xmlns:a16="http://schemas.microsoft.com/office/drawing/2014/main" id="{837989E1-E72E-E5D1-EE23-61F154EA5A1F}"/>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D5296DDB-4DE5-A338-4EE1-297DBD7A431E}"/>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1E45C263-3C7F-FC0F-F2C4-5F0F4E7F8179}"/>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AB987327-000C-5EB8-6E4F-9E18C5384A2C}"/>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92C1A6A8-0CC8-CD0C-B82D-7FDCD2A482EE}"/>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357D997B-5F02-411C-D40D-036066B38EF8}"/>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E9AA9346-60A0-F171-6CCD-B9F0ABB61EBA}"/>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5ADD117B-778C-ECD9-7E91-9377EBDEB186}"/>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59DBCC05-CDA7-26AE-24A0-BE120C834D62}"/>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E74F159C-0B7D-4E92-132C-824715CEC6B7}"/>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64AC1B6A-BC9E-FC49-6B6F-DA0D909B7837}"/>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54018EAD-F16E-1EED-A7CD-2043B1BACE08}"/>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8309E1B0-216D-4371-5AED-A76FA58D6806}"/>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53008A41-0003-76C0-A92C-A86EF0693D95}"/>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011E72F2-C5FD-8709-9EDB-41D3F664ABAF}"/>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D2C0AC99-983C-D060-610B-26256CF2EC8D}"/>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0EE89EB7-8A92-BCFF-F6D9-1F0F10D7008C}"/>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81D45EC9-F07E-B825-458E-007B3A005D4C}"/>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8BA914B3-7995-CBE7-7C66-6DAA46BE4783}"/>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0FA0A989-26EA-8327-9B26-46BDB53082CB}"/>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002FB1B8-53F9-58D6-78A5-9747CFC36FDA}"/>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60D1B29B-5E5F-52B4-433B-A1D1C438171F}"/>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36726F6A-D617-1AE6-833D-AB544E1822E4}"/>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67653E90-57FC-356E-AFBB-1BE22BBA3934}"/>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3807F303-0DCF-715E-DC5B-3334EC816A61}"/>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AA9D751B-8AA9-4A8C-C96F-F973D2EABFAE}"/>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B221E735-A523-ABF1-80E8-C2492756FE61}"/>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F6DCF58D-307F-688D-B0C1-813196F26123}"/>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D709FD0D-11A3-2357-4D2D-EFE8D2D22E2D}"/>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B0439F2C-FECA-CF38-F3CE-498DECC9EF86}"/>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9E9E6D1C-7783-0FEC-2A35-4B13F1A0158E}"/>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C3421538-0C05-FC43-A88F-78E99BBD4A79}"/>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C24CAF81-F13C-625B-C9E9-47C77E2ADE77}"/>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4D2F0E2F-22FA-AC61-A1FF-D76475A0288C}"/>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4" name="직선 연결선 373">
            <a:extLst>
              <a:ext uri="{FF2B5EF4-FFF2-40B4-BE49-F238E27FC236}">
                <a16:creationId xmlns:a16="http://schemas.microsoft.com/office/drawing/2014/main" id="{C5401329-A265-7DA0-865D-4786D91BB4F5}"/>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9" name="직선 연결선 378">
            <a:extLst>
              <a:ext uri="{FF2B5EF4-FFF2-40B4-BE49-F238E27FC236}">
                <a16:creationId xmlns:a16="http://schemas.microsoft.com/office/drawing/2014/main" id="{C1337D4A-1336-47F8-35C5-F5174D6AB524}"/>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0" name="직선 연결선 379">
            <a:extLst>
              <a:ext uri="{FF2B5EF4-FFF2-40B4-BE49-F238E27FC236}">
                <a16:creationId xmlns:a16="http://schemas.microsoft.com/office/drawing/2014/main" id="{FAC6E787-6893-62AC-5810-B692AFC4A364}"/>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직선 연결선 380">
            <a:extLst>
              <a:ext uri="{FF2B5EF4-FFF2-40B4-BE49-F238E27FC236}">
                <a16:creationId xmlns:a16="http://schemas.microsoft.com/office/drawing/2014/main" id="{72B486DB-1981-6F55-BC0A-02B90ED1D5A4}"/>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직선 연결선 381">
            <a:extLst>
              <a:ext uri="{FF2B5EF4-FFF2-40B4-BE49-F238E27FC236}">
                <a16:creationId xmlns:a16="http://schemas.microsoft.com/office/drawing/2014/main" id="{A45FB7B6-28C6-6A6B-E226-B92FE785ED6D}"/>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3" name="직선 연결선 382">
            <a:extLst>
              <a:ext uri="{FF2B5EF4-FFF2-40B4-BE49-F238E27FC236}">
                <a16:creationId xmlns:a16="http://schemas.microsoft.com/office/drawing/2014/main" id="{10F8DF41-9DC5-E13B-F04C-FCA1ECC7F674}"/>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4" name="직선 연결선 383">
            <a:extLst>
              <a:ext uri="{FF2B5EF4-FFF2-40B4-BE49-F238E27FC236}">
                <a16:creationId xmlns:a16="http://schemas.microsoft.com/office/drawing/2014/main" id="{4DD2358A-A0DB-2413-3BC7-D690E8CCCF76}"/>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5" name="TextBox 384">
            <a:extLst>
              <a:ext uri="{FF2B5EF4-FFF2-40B4-BE49-F238E27FC236}">
                <a16:creationId xmlns:a16="http://schemas.microsoft.com/office/drawing/2014/main" id="{E7A9ED41-86F8-AFA4-7F7F-84657A0331C3}"/>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495" name="직선 화살표 연결선 494">
            <a:extLst>
              <a:ext uri="{FF2B5EF4-FFF2-40B4-BE49-F238E27FC236}">
                <a16:creationId xmlns:a16="http://schemas.microsoft.com/office/drawing/2014/main" id="{4675C87E-0907-DC0D-6EAF-BC7825B0D777}"/>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496" name="TextBox 495">
            <a:extLst>
              <a:ext uri="{FF2B5EF4-FFF2-40B4-BE49-F238E27FC236}">
                <a16:creationId xmlns:a16="http://schemas.microsoft.com/office/drawing/2014/main" id="{66318217-65CE-3197-95D3-4064AB0CF805}"/>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33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23</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23</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r>
              <a:rPr lang="en-US" altLang="ko-KR" dirty="0"/>
              <a:t>Provide Half-Chip Correct (HCC) to X8 DIMM</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chemeClr val="tx1"/>
              </a:solidFill>
            </a:endParaRPr>
          </a:p>
          <a:p>
            <a:pPr lvl="1"/>
            <a:r>
              <a:rPr lang="en-US" altLang="ko-KR" sz="1500" dirty="0">
                <a:solidFill>
                  <a:schemeClr val="tx1"/>
                </a:solidFill>
              </a:rPr>
              <a:t>CRC provides DQS Error detection</a:t>
            </a:r>
            <a:endParaRPr lang="en-US" altLang="ko-KR" sz="1500" dirty="0">
              <a:solidFill>
                <a:srgbClr val="C00000"/>
              </a:solidFill>
            </a:endParaRP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3C919CC7-A522-E1EE-5CB2-23BE4A3803D2}"/>
              </a:ext>
            </a:extLst>
          </p:cNvPr>
          <p:cNvSpPr/>
          <p:nvPr/>
        </p:nvSpPr>
        <p:spPr>
          <a:xfrm>
            <a:off x="5186382" y="289623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5" name="사각형: 둥근 모서리 454">
            <a:extLst>
              <a:ext uri="{FF2B5EF4-FFF2-40B4-BE49-F238E27FC236}">
                <a16:creationId xmlns:a16="http://schemas.microsoft.com/office/drawing/2014/main" id="{1DAB10E7-6F97-2BA3-40D4-4535C7114B42}"/>
              </a:ext>
            </a:extLst>
          </p:cNvPr>
          <p:cNvSpPr/>
          <p:nvPr/>
        </p:nvSpPr>
        <p:spPr>
          <a:xfrm>
            <a:off x="5236723"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사각형: 둥근 모서리 455">
            <a:extLst>
              <a:ext uri="{FF2B5EF4-FFF2-40B4-BE49-F238E27FC236}">
                <a16:creationId xmlns:a16="http://schemas.microsoft.com/office/drawing/2014/main" id="{2B2FDC26-A803-3B0B-5068-CE4DCB286DF6}"/>
              </a:ext>
            </a:extLst>
          </p:cNvPr>
          <p:cNvSpPr/>
          <p:nvPr/>
        </p:nvSpPr>
        <p:spPr>
          <a:xfrm>
            <a:off x="5432305"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7" name="사각형: 둥근 모서리 456">
            <a:extLst>
              <a:ext uri="{FF2B5EF4-FFF2-40B4-BE49-F238E27FC236}">
                <a16:creationId xmlns:a16="http://schemas.microsoft.com/office/drawing/2014/main" id="{44983C3C-77A3-A022-724F-CFCBFE5CBB6F}"/>
              </a:ext>
            </a:extLst>
          </p:cNvPr>
          <p:cNvSpPr/>
          <p:nvPr/>
        </p:nvSpPr>
        <p:spPr>
          <a:xfrm>
            <a:off x="5530097"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사각형: 둥근 모서리 469">
            <a:extLst>
              <a:ext uri="{FF2B5EF4-FFF2-40B4-BE49-F238E27FC236}">
                <a16:creationId xmlns:a16="http://schemas.microsoft.com/office/drawing/2014/main" id="{6697C342-894B-2CE0-4E27-4A118AE0CE04}"/>
              </a:ext>
            </a:extLst>
          </p:cNvPr>
          <p:cNvSpPr/>
          <p:nvPr/>
        </p:nvSpPr>
        <p:spPr>
          <a:xfrm>
            <a:off x="5334514"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사각형: 둥근 모서리 470">
            <a:extLst>
              <a:ext uri="{FF2B5EF4-FFF2-40B4-BE49-F238E27FC236}">
                <a16:creationId xmlns:a16="http://schemas.microsoft.com/office/drawing/2014/main" id="{6D132304-2EFE-E090-CEA0-38298AFF4A8F}"/>
              </a:ext>
            </a:extLst>
          </p:cNvPr>
          <p:cNvSpPr/>
          <p:nvPr/>
        </p:nvSpPr>
        <p:spPr>
          <a:xfrm>
            <a:off x="5786472"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사각형: 둥근 모서리 471">
            <a:extLst>
              <a:ext uri="{FF2B5EF4-FFF2-40B4-BE49-F238E27FC236}">
                <a16:creationId xmlns:a16="http://schemas.microsoft.com/office/drawing/2014/main" id="{4D978A50-60F9-A914-CCA1-50F863CE0348}"/>
              </a:ext>
            </a:extLst>
          </p:cNvPr>
          <p:cNvSpPr/>
          <p:nvPr/>
        </p:nvSpPr>
        <p:spPr>
          <a:xfrm>
            <a:off x="5982054"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사각형: 둥근 모서리 472">
            <a:extLst>
              <a:ext uri="{FF2B5EF4-FFF2-40B4-BE49-F238E27FC236}">
                <a16:creationId xmlns:a16="http://schemas.microsoft.com/office/drawing/2014/main" id="{F66179E5-E8BC-CD4D-EC95-2D9B3953E293}"/>
              </a:ext>
            </a:extLst>
          </p:cNvPr>
          <p:cNvSpPr/>
          <p:nvPr/>
        </p:nvSpPr>
        <p:spPr>
          <a:xfrm>
            <a:off x="6079846"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사각형: 둥근 모서리 473">
            <a:extLst>
              <a:ext uri="{FF2B5EF4-FFF2-40B4-BE49-F238E27FC236}">
                <a16:creationId xmlns:a16="http://schemas.microsoft.com/office/drawing/2014/main" id="{536FEF2F-059A-1243-7F43-98459652E96B}"/>
              </a:ext>
            </a:extLst>
          </p:cNvPr>
          <p:cNvSpPr/>
          <p:nvPr/>
        </p:nvSpPr>
        <p:spPr>
          <a:xfrm>
            <a:off x="5884263"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9" name="그룹 528">
            <a:extLst>
              <a:ext uri="{FF2B5EF4-FFF2-40B4-BE49-F238E27FC236}">
                <a16:creationId xmlns:a16="http://schemas.microsoft.com/office/drawing/2014/main" id="{0FD41EBF-EF55-A62F-FC82-4550FC24813D}"/>
              </a:ext>
            </a:extLst>
          </p:cNvPr>
          <p:cNvGrpSpPr/>
          <p:nvPr/>
        </p:nvGrpSpPr>
        <p:grpSpPr>
          <a:xfrm>
            <a:off x="5226430" y="3192306"/>
            <a:ext cx="936000" cy="80673"/>
            <a:chOff x="5231544" y="5572831"/>
            <a:chExt cx="936000" cy="80673"/>
          </a:xfrm>
        </p:grpSpPr>
        <p:cxnSp>
          <p:nvCxnSpPr>
            <p:cNvPr id="530" name="직선 연결선 529">
              <a:extLst>
                <a:ext uri="{FF2B5EF4-FFF2-40B4-BE49-F238E27FC236}">
                  <a16:creationId xmlns:a16="http://schemas.microsoft.com/office/drawing/2014/main" id="{A96EF76B-9DF4-3872-39DC-6FDEDDCE4CE4}"/>
                </a:ext>
              </a:extLst>
            </p:cNvPr>
            <p:cNvCxnSpPr>
              <a:cxnSpLocks/>
            </p:cNvCxnSpPr>
            <p:nvPr/>
          </p:nvCxnSpPr>
          <p:spPr>
            <a:xfrm rot="5400000" flipH="1">
              <a:off x="610709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3AA783BC-BB99-5A39-020A-4A0F6930C9E4}"/>
                </a:ext>
              </a:extLst>
            </p:cNvPr>
            <p:cNvCxnSpPr>
              <a:cxnSpLocks/>
            </p:cNvCxnSpPr>
            <p:nvPr/>
          </p:nvCxnSpPr>
          <p:spPr>
            <a:xfrm rot="5400000" flipH="1">
              <a:off x="596080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9E2F8ECA-F39B-3504-08AC-6FE3D421E60F}"/>
                </a:ext>
              </a:extLst>
            </p:cNvPr>
            <p:cNvCxnSpPr>
              <a:cxnSpLocks/>
            </p:cNvCxnSpPr>
            <p:nvPr/>
          </p:nvCxnSpPr>
          <p:spPr>
            <a:xfrm rot="5400000" flipH="1">
              <a:off x="603395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3" name="직선 연결선 532">
              <a:extLst>
                <a:ext uri="{FF2B5EF4-FFF2-40B4-BE49-F238E27FC236}">
                  <a16:creationId xmlns:a16="http://schemas.microsoft.com/office/drawing/2014/main" id="{05B315C2-9729-4DE1-DFDD-D5C1E84843A3}"/>
                </a:ext>
              </a:extLst>
            </p:cNvPr>
            <p:cNvCxnSpPr>
              <a:cxnSpLocks/>
            </p:cNvCxnSpPr>
            <p:nvPr/>
          </p:nvCxnSpPr>
          <p:spPr>
            <a:xfrm rot="5400000" flipH="1">
              <a:off x="5887656"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4" name="직선 연결선 533">
              <a:extLst>
                <a:ext uri="{FF2B5EF4-FFF2-40B4-BE49-F238E27FC236}">
                  <a16:creationId xmlns:a16="http://schemas.microsoft.com/office/drawing/2014/main" id="{12BA0715-EA7E-42E6-6606-DB974980AEB6}"/>
                </a:ext>
              </a:extLst>
            </p:cNvPr>
            <p:cNvCxnSpPr>
              <a:cxnSpLocks/>
            </p:cNvCxnSpPr>
            <p:nvPr/>
          </p:nvCxnSpPr>
          <p:spPr>
            <a:xfrm rot="5400000" flipH="1">
              <a:off x="5668215"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5" name="직선 연결선 534">
              <a:extLst>
                <a:ext uri="{FF2B5EF4-FFF2-40B4-BE49-F238E27FC236}">
                  <a16:creationId xmlns:a16="http://schemas.microsoft.com/office/drawing/2014/main" id="{6948EA3B-7A7B-CBBA-0AA0-7C7DBFF9ED94}"/>
                </a:ext>
              </a:extLst>
            </p:cNvPr>
            <p:cNvCxnSpPr>
              <a:cxnSpLocks/>
            </p:cNvCxnSpPr>
            <p:nvPr/>
          </p:nvCxnSpPr>
          <p:spPr>
            <a:xfrm rot="5400000" flipH="1">
              <a:off x="5448774"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6" name="직선 연결선 535">
              <a:extLst>
                <a:ext uri="{FF2B5EF4-FFF2-40B4-BE49-F238E27FC236}">
                  <a16:creationId xmlns:a16="http://schemas.microsoft.com/office/drawing/2014/main" id="{849B1826-3E5F-2CC5-E95C-6D5B6E169488}"/>
                </a:ext>
              </a:extLst>
            </p:cNvPr>
            <p:cNvCxnSpPr>
              <a:cxnSpLocks/>
            </p:cNvCxnSpPr>
            <p:nvPr/>
          </p:nvCxnSpPr>
          <p:spPr>
            <a:xfrm rot="5400000" flipH="1">
              <a:off x="5814509"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7" name="직선 연결선 536">
              <a:extLst>
                <a:ext uri="{FF2B5EF4-FFF2-40B4-BE49-F238E27FC236}">
                  <a16:creationId xmlns:a16="http://schemas.microsoft.com/office/drawing/2014/main" id="{65CAA478-A41D-4543-A0A7-02BFE6A5E79A}"/>
                </a:ext>
              </a:extLst>
            </p:cNvPr>
            <p:cNvCxnSpPr>
              <a:cxnSpLocks/>
            </p:cNvCxnSpPr>
            <p:nvPr/>
          </p:nvCxnSpPr>
          <p:spPr>
            <a:xfrm rot="5400000" flipH="1">
              <a:off x="5595068"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8" name="직선 연결선 537">
              <a:extLst>
                <a:ext uri="{FF2B5EF4-FFF2-40B4-BE49-F238E27FC236}">
                  <a16:creationId xmlns:a16="http://schemas.microsoft.com/office/drawing/2014/main" id="{DF831F1E-1FAB-19E0-E1F0-DDE699FC40CC}"/>
                </a:ext>
              </a:extLst>
            </p:cNvPr>
            <p:cNvCxnSpPr>
              <a:cxnSpLocks/>
            </p:cNvCxnSpPr>
            <p:nvPr/>
          </p:nvCxnSpPr>
          <p:spPr>
            <a:xfrm rot="5400000" flipH="1">
              <a:off x="5741362"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9" name="직선 연결선 538">
              <a:extLst>
                <a:ext uri="{FF2B5EF4-FFF2-40B4-BE49-F238E27FC236}">
                  <a16:creationId xmlns:a16="http://schemas.microsoft.com/office/drawing/2014/main" id="{99EBA3A7-4A0C-669C-62A2-A1A33A327D51}"/>
                </a:ext>
              </a:extLst>
            </p:cNvPr>
            <p:cNvCxnSpPr>
              <a:cxnSpLocks/>
            </p:cNvCxnSpPr>
            <p:nvPr/>
          </p:nvCxnSpPr>
          <p:spPr>
            <a:xfrm rot="5400000" flipH="1">
              <a:off x="5521921"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0" name="직선 연결선 539">
              <a:extLst>
                <a:ext uri="{FF2B5EF4-FFF2-40B4-BE49-F238E27FC236}">
                  <a16:creationId xmlns:a16="http://schemas.microsoft.com/office/drawing/2014/main" id="{9122E0A1-BA9E-AC4F-8078-33F1E7D9D6C3}"/>
                </a:ext>
              </a:extLst>
            </p:cNvPr>
            <p:cNvCxnSpPr>
              <a:cxnSpLocks/>
            </p:cNvCxnSpPr>
            <p:nvPr/>
          </p:nvCxnSpPr>
          <p:spPr>
            <a:xfrm rot="5400000" flipH="1">
              <a:off x="522933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1" name="직선 연결선 540">
              <a:extLst>
                <a:ext uri="{FF2B5EF4-FFF2-40B4-BE49-F238E27FC236}">
                  <a16:creationId xmlns:a16="http://schemas.microsoft.com/office/drawing/2014/main" id="{94E18E54-8D72-F8D8-BA58-CC8A0EA06091}"/>
                </a:ext>
              </a:extLst>
            </p:cNvPr>
            <p:cNvCxnSpPr>
              <a:cxnSpLocks/>
            </p:cNvCxnSpPr>
            <p:nvPr/>
          </p:nvCxnSpPr>
          <p:spPr>
            <a:xfrm rot="5400000" flipH="1">
              <a:off x="537562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2" name="직선 연결선 541">
              <a:extLst>
                <a:ext uri="{FF2B5EF4-FFF2-40B4-BE49-F238E27FC236}">
                  <a16:creationId xmlns:a16="http://schemas.microsoft.com/office/drawing/2014/main" id="{85E2DCCD-1EE0-A596-B411-A7B68E61F307}"/>
                </a:ext>
              </a:extLst>
            </p:cNvPr>
            <p:cNvCxnSpPr>
              <a:cxnSpLocks/>
            </p:cNvCxnSpPr>
            <p:nvPr/>
          </p:nvCxnSpPr>
          <p:spPr>
            <a:xfrm rot="5400000" flipH="1">
              <a:off x="530248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43" name="사각형: 둥근 모서리 542">
              <a:extLst>
                <a:ext uri="{FF2B5EF4-FFF2-40B4-BE49-F238E27FC236}">
                  <a16:creationId xmlns:a16="http://schemas.microsoft.com/office/drawing/2014/main" id="{681811C9-28F8-D6C0-1180-9373D1405C66}"/>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4" name="사각형: 둥근 모서리 543">
            <a:extLst>
              <a:ext uri="{FF2B5EF4-FFF2-40B4-BE49-F238E27FC236}">
                <a16:creationId xmlns:a16="http://schemas.microsoft.com/office/drawing/2014/main" id="{16556E1C-8C70-7652-5302-33B6E9B0456B}"/>
              </a:ext>
            </a:extLst>
          </p:cNvPr>
          <p:cNvSpPr/>
          <p:nvPr/>
        </p:nvSpPr>
        <p:spPr>
          <a:xfrm>
            <a:off x="5195595" y="2582710"/>
            <a:ext cx="3372985" cy="288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5" name="TextBox 544">
            <a:extLst>
              <a:ext uri="{FF2B5EF4-FFF2-40B4-BE49-F238E27FC236}">
                <a16:creationId xmlns:a16="http://schemas.microsoft.com/office/drawing/2014/main" id="{929B3F97-8214-44A9-95BC-6A4DC98A15C3}"/>
              </a:ext>
            </a:extLst>
          </p:cNvPr>
          <p:cNvSpPr txBox="1"/>
          <p:nvPr/>
        </p:nvSpPr>
        <p:spPr>
          <a:xfrm>
            <a:off x="5195082" y="2596687"/>
            <a:ext cx="3372984" cy="276999"/>
          </a:xfrm>
          <a:prstGeom prst="rect">
            <a:avLst/>
          </a:prstGeom>
          <a:noFill/>
        </p:spPr>
        <p:txBody>
          <a:bodyPr wrap="square" rtlCol="0">
            <a:spAutoFit/>
          </a:bodyPr>
          <a:lstStyle/>
          <a:p>
            <a:pPr algn="ctr"/>
            <a:r>
              <a:rPr lang="en-US" altLang="ko-KR" sz="1200" b="1" dirty="0" err="1">
                <a:solidFill>
                  <a:schemeClr val="tx1">
                    <a:lumMod val="65000"/>
                    <a:lumOff val="35000"/>
                  </a:schemeClr>
                </a:solidFill>
              </a:rPr>
              <a:t>Additonal</a:t>
            </a:r>
            <a:r>
              <a:rPr lang="en-US" altLang="ko-KR" sz="1200" b="1" dirty="0">
                <a:solidFill>
                  <a:schemeClr val="tx1">
                    <a:lumMod val="65000"/>
                    <a:lumOff val="35000"/>
                  </a:schemeClr>
                </a:solidFill>
              </a:rPr>
              <a:t> Beats</a:t>
            </a:r>
            <a:endParaRPr lang="ko-KR" altLang="en-US" sz="1200" b="1" dirty="0">
              <a:solidFill>
                <a:schemeClr val="tx1">
                  <a:lumMod val="65000"/>
                  <a:lumOff val="35000"/>
                </a:schemeClr>
              </a:solidFill>
            </a:endParaRPr>
          </a:p>
        </p:txBody>
      </p:sp>
      <p:cxnSp>
        <p:nvCxnSpPr>
          <p:cNvPr id="546" name="직선 화살표 연결선 545">
            <a:extLst>
              <a:ext uri="{FF2B5EF4-FFF2-40B4-BE49-F238E27FC236}">
                <a16:creationId xmlns:a16="http://schemas.microsoft.com/office/drawing/2014/main" id="{9EC0EC91-A327-E24A-2921-7A354E3D9FE7}"/>
              </a:ext>
            </a:extLst>
          </p:cNvPr>
          <p:cNvCxnSpPr>
            <a:cxnSpLocks/>
          </p:cNvCxnSpPr>
          <p:nvPr/>
        </p:nvCxnSpPr>
        <p:spPr>
          <a:xfrm flipV="1">
            <a:off x="5116256" y="2582710"/>
            <a:ext cx="0" cy="18257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7" name="TextBox 546">
            <a:extLst>
              <a:ext uri="{FF2B5EF4-FFF2-40B4-BE49-F238E27FC236}">
                <a16:creationId xmlns:a16="http://schemas.microsoft.com/office/drawing/2014/main" id="{D1BC2925-DD7B-62EB-B7F3-648D7CA0B880}"/>
              </a:ext>
            </a:extLst>
          </p:cNvPr>
          <p:cNvSpPr txBox="1"/>
          <p:nvPr/>
        </p:nvSpPr>
        <p:spPr>
          <a:xfrm rot="16200000">
            <a:off x="4180544" y="3331310"/>
            <a:ext cx="166854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Longer Burst</a:t>
            </a:r>
            <a:endParaRPr lang="ko-KR" altLang="en-US" sz="1200" dirty="0">
              <a:latin typeface="Arial" panose="020B0604020202020204" pitchFamily="34" charset="0"/>
              <a:cs typeface="Arial" panose="020B0604020202020204" pitchFamily="34" charset="0"/>
            </a:endParaRPr>
          </a:p>
        </p:txBody>
      </p:sp>
      <p:sp>
        <p:nvSpPr>
          <p:cNvPr id="550" name="TextBox 549">
            <a:extLst>
              <a:ext uri="{FF2B5EF4-FFF2-40B4-BE49-F238E27FC236}">
                <a16:creationId xmlns:a16="http://schemas.microsoft.com/office/drawing/2014/main" id="{3618C37C-DDDB-5108-1EF8-A62FDE5A8F21}"/>
              </a:ext>
            </a:extLst>
          </p:cNvPr>
          <p:cNvSpPr txBox="1"/>
          <p:nvPr/>
        </p:nvSpPr>
        <p:spPr>
          <a:xfrm>
            <a:off x="6289725" y="3477599"/>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479" name="사각형: 둥근 모서리 478">
            <a:extLst>
              <a:ext uri="{FF2B5EF4-FFF2-40B4-BE49-F238E27FC236}">
                <a16:creationId xmlns:a16="http://schemas.microsoft.com/office/drawing/2014/main" id="{97BFD6A7-0CC2-A81D-71F2-8923BF87D03A}"/>
              </a:ext>
            </a:extLst>
          </p:cNvPr>
          <p:cNvSpPr/>
          <p:nvPr/>
        </p:nvSpPr>
        <p:spPr>
          <a:xfrm>
            <a:off x="5236723"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사각형: 둥근 모서리 479">
            <a:extLst>
              <a:ext uri="{FF2B5EF4-FFF2-40B4-BE49-F238E27FC236}">
                <a16:creationId xmlns:a16="http://schemas.microsoft.com/office/drawing/2014/main" id="{0524311A-ABF5-8B8D-4F44-C6C0589C1618}"/>
              </a:ext>
            </a:extLst>
          </p:cNvPr>
          <p:cNvSpPr/>
          <p:nvPr/>
        </p:nvSpPr>
        <p:spPr>
          <a:xfrm>
            <a:off x="5432305"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사각형: 둥근 모서리 480">
            <a:extLst>
              <a:ext uri="{FF2B5EF4-FFF2-40B4-BE49-F238E27FC236}">
                <a16:creationId xmlns:a16="http://schemas.microsoft.com/office/drawing/2014/main" id="{14C16098-A740-E259-7140-F1C70289B48F}"/>
              </a:ext>
            </a:extLst>
          </p:cNvPr>
          <p:cNvSpPr/>
          <p:nvPr/>
        </p:nvSpPr>
        <p:spPr>
          <a:xfrm>
            <a:off x="5530097"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사각형: 둥근 모서리 496">
            <a:extLst>
              <a:ext uri="{FF2B5EF4-FFF2-40B4-BE49-F238E27FC236}">
                <a16:creationId xmlns:a16="http://schemas.microsoft.com/office/drawing/2014/main" id="{B787EF95-65BA-8363-7E6D-E471DA1AB938}"/>
              </a:ext>
            </a:extLst>
          </p:cNvPr>
          <p:cNvSpPr/>
          <p:nvPr/>
        </p:nvSpPr>
        <p:spPr>
          <a:xfrm>
            <a:off x="5334514"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3" name="사각형: 둥근 모서리 522">
            <a:extLst>
              <a:ext uri="{FF2B5EF4-FFF2-40B4-BE49-F238E27FC236}">
                <a16:creationId xmlns:a16="http://schemas.microsoft.com/office/drawing/2014/main" id="{E7EC885F-9EEC-32F5-F71C-C46A4D38A0FA}"/>
              </a:ext>
            </a:extLst>
          </p:cNvPr>
          <p:cNvSpPr/>
          <p:nvPr/>
        </p:nvSpPr>
        <p:spPr>
          <a:xfrm>
            <a:off x="5786472"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4" name="사각형: 둥근 모서리 523">
            <a:extLst>
              <a:ext uri="{FF2B5EF4-FFF2-40B4-BE49-F238E27FC236}">
                <a16:creationId xmlns:a16="http://schemas.microsoft.com/office/drawing/2014/main" id="{6363A2A1-6317-A706-0621-3966712278E4}"/>
              </a:ext>
            </a:extLst>
          </p:cNvPr>
          <p:cNvSpPr/>
          <p:nvPr/>
        </p:nvSpPr>
        <p:spPr>
          <a:xfrm>
            <a:off x="5982054"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사각형: 둥근 모서리 524">
            <a:extLst>
              <a:ext uri="{FF2B5EF4-FFF2-40B4-BE49-F238E27FC236}">
                <a16:creationId xmlns:a16="http://schemas.microsoft.com/office/drawing/2014/main" id="{7998B2B6-4910-F79E-929A-D0B25F29088B}"/>
              </a:ext>
            </a:extLst>
          </p:cNvPr>
          <p:cNvSpPr/>
          <p:nvPr/>
        </p:nvSpPr>
        <p:spPr>
          <a:xfrm>
            <a:off x="6079846"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사각형: 둥근 모서리 525">
            <a:extLst>
              <a:ext uri="{FF2B5EF4-FFF2-40B4-BE49-F238E27FC236}">
                <a16:creationId xmlns:a16="http://schemas.microsoft.com/office/drawing/2014/main" id="{ACDC1195-4FE3-F33E-2A11-D0D91659A4C8}"/>
              </a:ext>
            </a:extLst>
          </p:cNvPr>
          <p:cNvSpPr/>
          <p:nvPr/>
        </p:nvSpPr>
        <p:spPr>
          <a:xfrm>
            <a:off x="5884263"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7" name="화살표: 왼쪽으로 구부러짐 526">
            <a:extLst>
              <a:ext uri="{FF2B5EF4-FFF2-40B4-BE49-F238E27FC236}">
                <a16:creationId xmlns:a16="http://schemas.microsoft.com/office/drawing/2014/main" id="{4118C686-FBA7-809B-C304-2FD9F884E26D}"/>
              </a:ext>
            </a:extLst>
          </p:cNvPr>
          <p:cNvSpPr/>
          <p:nvPr/>
        </p:nvSpPr>
        <p:spPr>
          <a:xfrm>
            <a:off x="6186283" y="2738120"/>
            <a:ext cx="119962" cy="49979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28" name="TextBox 527">
            <a:extLst>
              <a:ext uri="{FF2B5EF4-FFF2-40B4-BE49-F238E27FC236}">
                <a16:creationId xmlns:a16="http://schemas.microsoft.com/office/drawing/2014/main" id="{90D647EF-F779-47C4-C180-939F57CE4DCE}"/>
              </a:ext>
            </a:extLst>
          </p:cNvPr>
          <p:cNvSpPr txBox="1"/>
          <p:nvPr/>
        </p:nvSpPr>
        <p:spPr>
          <a:xfrm>
            <a:off x="6239344" y="2878498"/>
            <a:ext cx="16050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 </a:t>
            </a:r>
            <a:r>
              <a:rPr lang="en-US" altLang="ko-KR" sz="1200" dirty="0">
                <a:solidFill>
                  <a:srgbClr val="FF8000"/>
                </a:solidFill>
                <a:latin typeface="Arial" panose="020B0604020202020204" pitchFamily="34" charset="0"/>
                <a:cs typeface="Arial" panose="020B0604020202020204" pitchFamily="34" charset="0"/>
              </a:rPr>
              <a:t>detection</a:t>
            </a:r>
            <a:endParaRPr lang="ko-KR" altLang="en-US" sz="1200" dirty="0">
              <a:solidFill>
                <a:srgbClr val="FF8000"/>
              </a:solidFill>
              <a:latin typeface="Arial" panose="020B0604020202020204" pitchFamily="34" charset="0"/>
              <a:cs typeface="Arial" panose="020B0604020202020204" pitchFamily="34" charset="0"/>
            </a:endParaRPr>
          </a:p>
        </p:txBody>
      </p:sp>
      <p:cxnSp>
        <p:nvCxnSpPr>
          <p:cNvPr id="548" name="직선 연결선 547">
            <a:extLst>
              <a:ext uri="{FF2B5EF4-FFF2-40B4-BE49-F238E27FC236}">
                <a16:creationId xmlns:a16="http://schemas.microsoft.com/office/drawing/2014/main" id="{61E43AB5-385B-5B5E-19D4-DE227B1D65BA}"/>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F988373F-D01B-916D-74B1-F87C781B16D1}"/>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C85F7DC0-8B0C-CCCF-C944-0C8CA3D7A0E2}"/>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1EB848CA-BE0E-D24B-E149-9CA9AE5A867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D8E3A39D-0962-BB04-06B2-C2A16F2B7C0B}"/>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93DDE3C5-58CD-1171-825D-5DA0231352FE}"/>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2BCF6A95-F7F8-D371-B2B7-06501EDAD732}"/>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6" name="직선 연결선 555">
            <a:extLst>
              <a:ext uri="{FF2B5EF4-FFF2-40B4-BE49-F238E27FC236}">
                <a16:creationId xmlns:a16="http://schemas.microsoft.com/office/drawing/2014/main" id="{51AF9579-D885-16EA-1935-47C8A7F2150C}"/>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7" name="사각형: 둥근 모서리 556">
            <a:extLst>
              <a:ext uri="{FF2B5EF4-FFF2-40B4-BE49-F238E27FC236}">
                <a16:creationId xmlns:a16="http://schemas.microsoft.com/office/drawing/2014/main" id="{D1CE2670-76F4-B032-4A9B-1135C9122BFA}"/>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8" name="사각형: 둥근 모서리 557">
            <a:extLst>
              <a:ext uri="{FF2B5EF4-FFF2-40B4-BE49-F238E27FC236}">
                <a16:creationId xmlns:a16="http://schemas.microsoft.com/office/drawing/2014/main" id="{9A7EC729-79C2-8AF8-69B5-DBD982B97BB1}"/>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9" name="사각형: 둥근 모서리 558">
            <a:extLst>
              <a:ext uri="{FF2B5EF4-FFF2-40B4-BE49-F238E27FC236}">
                <a16:creationId xmlns:a16="http://schemas.microsoft.com/office/drawing/2014/main" id="{D8EBBC85-5092-ECAA-7ADE-B565CE765501}"/>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0" name="사각형: 둥근 모서리 559">
            <a:extLst>
              <a:ext uri="{FF2B5EF4-FFF2-40B4-BE49-F238E27FC236}">
                <a16:creationId xmlns:a16="http://schemas.microsoft.com/office/drawing/2014/main" id="{5E91FE05-3A60-54A4-5466-CDC229ACC63E}"/>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1" name="사각형: 둥근 모서리 560">
            <a:extLst>
              <a:ext uri="{FF2B5EF4-FFF2-40B4-BE49-F238E27FC236}">
                <a16:creationId xmlns:a16="http://schemas.microsoft.com/office/drawing/2014/main" id="{9515D2BD-411E-46D0-AACE-EF011B017918}"/>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2" name="사각형: 둥근 모서리 561">
            <a:extLst>
              <a:ext uri="{FF2B5EF4-FFF2-40B4-BE49-F238E27FC236}">
                <a16:creationId xmlns:a16="http://schemas.microsoft.com/office/drawing/2014/main" id="{CC7592EF-6358-DB09-EA2A-3732F0FDBC64}"/>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63" name="직선 연결선 562">
            <a:extLst>
              <a:ext uri="{FF2B5EF4-FFF2-40B4-BE49-F238E27FC236}">
                <a16:creationId xmlns:a16="http://schemas.microsoft.com/office/drawing/2014/main" id="{E131B6EF-09ED-DF95-07E7-CC08813CBA0D}"/>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264C8524-4DC0-2EB1-D810-B0FB286650D5}"/>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9DD802BE-C9D9-9087-E8E8-263E084916FF}"/>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F3063515-A4A8-E556-A440-F3C9926B6B8B}"/>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BC5E6C70-838E-C460-51CD-8C3EBA8314F2}"/>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0BC2A4D1-48FC-5E17-443C-2F8C4AAB86AF}"/>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BF4FD08C-AD61-8824-1D8F-BE44155EA607}"/>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2ED36466-FC2E-2AC5-4A35-FBA35DFC4514}"/>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DB6366A6-C0D1-2DBE-6D86-51CD5C14507F}"/>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D4D11CC9-465E-5EAC-5CC9-341669D36A20}"/>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7167A65B-017A-9531-790F-71CFA78C9A8E}"/>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48DE3FBE-3BED-43A2-4FC6-E0D9783D51BD}"/>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500FA50F-71C4-207B-CFAE-7089276EE798}"/>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15E253CE-1899-1B90-9705-BF94110548EB}"/>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1E741CBB-73FE-83D4-7A3A-5C3E592C78AA}"/>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3FB6ABFF-97ED-B45B-0419-1ACBF091C5EB}"/>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3E96CC5B-0ECD-9D53-9516-F2A7CC219C07}"/>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5D90C7D0-F437-A8DA-FEF4-071E8858A6F2}"/>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C20A9974-67B6-FBA6-88E9-09C170159C81}"/>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A12100A2-7C04-4DB8-1F74-3D47384F39CF}"/>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4E9DFC64-02AF-8B46-A629-07DDD594FE28}"/>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62E0E26A-E042-8801-70FC-C9939793B1F0}"/>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04AC18DC-89F7-138A-0768-B9C5F069B465}"/>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3F221D55-2E2B-9074-20F1-4E8284FA8324}"/>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0F937A8F-9306-0B79-B68D-057252FDC9EF}"/>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64EB9C47-8C33-3D2F-1ADA-873FD746F791}"/>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808E95BC-0FD9-19CD-9728-8C5C7CDDEAA0}"/>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7691E023-B8B2-5EF0-1125-3B3AE192D500}"/>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63262023-327A-EC2E-8D0C-869ACF58C81B}"/>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8E265D65-2DF9-8978-D7EB-4008B362E952}"/>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673FA5DD-6533-BE7C-79E9-13F9F103D341}"/>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72B51FD6-9627-BB5E-0C55-FF776E16C6E6}"/>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38BEF992-470B-7B05-7DC6-3F2972DACF65}"/>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F844E3B8-2362-E0C8-6385-E4314DDAB597}"/>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4" name="직선 연결선 373">
            <a:extLst>
              <a:ext uri="{FF2B5EF4-FFF2-40B4-BE49-F238E27FC236}">
                <a16:creationId xmlns:a16="http://schemas.microsoft.com/office/drawing/2014/main" id="{DCF41011-D13C-B9CA-526A-552CD7C6B562}"/>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9" name="직선 연결선 378">
            <a:extLst>
              <a:ext uri="{FF2B5EF4-FFF2-40B4-BE49-F238E27FC236}">
                <a16:creationId xmlns:a16="http://schemas.microsoft.com/office/drawing/2014/main" id="{232975C6-9C86-5B53-0B2E-E80A9DB9073D}"/>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0" name="직선 연결선 379">
            <a:extLst>
              <a:ext uri="{FF2B5EF4-FFF2-40B4-BE49-F238E27FC236}">
                <a16:creationId xmlns:a16="http://schemas.microsoft.com/office/drawing/2014/main" id="{14D15A2A-D8D8-0D44-29F4-04AC11EBDC1E}"/>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직선 연결선 380">
            <a:extLst>
              <a:ext uri="{FF2B5EF4-FFF2-40B4-BE49-F238E27FC236}">
                <a16:creationId xmlns:a16="http://schemas.microsoft.com/office/drawing/2014/main" id="{DE01D6D4-4808-6FCD-E0E3-8D24163268C7}"/>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직선 연결선 381">
            <a:extLst>
              <a:ext uri="{FF2B5EF4-FFF2-40B4-BE49-F238E27FC236}">
                <a16:creationId xmlns:a16="http://schemas.microsoft.com/office/drawing/2014/main" id="{771013BF-2AD1-0C06-1AA9-E2C7459FFABF}"/>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3" name="직선 연결선 382">
            <a:extLst>
              <a:ext uri="{FF2B5EF4-FFF2-40B4-BE49-F238E27FC236}">
                <a16:creationId xmlns:a16="http://schemas.microsoft.com/office/drawing/2014/main" id="{6B5AD32A-67B8-C697-E9D3-353097C85C92}"/>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4" name="직선 연결선 383">
            <a:extLst>
              <a:ext uri="{FF2B5EF4-FFF2-40B4-BE49-F238E27FC236}">
                <a16:creationId xmlns:a16="http://schemas.microsoft.com/office/drawing/2014/main" id="{571C6FB3-5269-4262-1FB6-1D1100C1C9B9}"/>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5" name="직선 연결선 384">
            <a:extLst>
              <a:ext uri="{FF2B5EF4-FFF2-40B4-BE49-F238E27FC236}">
                <a16:creationId xmlns:a16="http://schemas.microsoft.com/office/drawing/2014/main" id="{8DA4A798-D4F0-D904-1270-26A54858CC09}"/>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7ACCE720-B881-AE3C-D9B1-5599E46370BA}"/>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56" name="직선 화살표 연결선 55">
            <a:extLst>
              <a:ext uri="{FF2B5EF4-FFF2-40B4-BE49-F238E27FC236}">
                <a16:creationId xmlns:a16="http://schemas.microsoft.com/office/drawing/2014/main" id="{EB930C82-0049-0D61-776D-E819AFCFEF7E}"/>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ACE32DC5-9FE6-141E-6744-921381E01CE2}"/>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862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24</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24</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r>
              <a:rPr lang="en-US" altLang="ko-KR" dirty="0">
                <a:solidFill>
                  <a:srgbClr val="C00000"/>
                </a:solidFill>
              </a:rPr>
              <a:t>Cost : additional chip(s)</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chemeClr val="tx1"/>
              </a:solidFill>
            </a:endParaRPr>
          </a:p>
          <a:p>
            <a:pPr lvl="1"/>
            <a:r>
              <a:rPr lang="en-US" altLang="ko-KR" sz="1500" dirty="0">
                <a:solidFill>
                  <a:srgbClr val="C00000"/>
                </a:solidFill>
              </a:rPr>
              <a:t>Cost : additional beat(s)</a:t>
            </a:r>
          </a:p>
          <a:p>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3C919CC7-A522-E1EE-5CB2-23BE4A3803D2}"/>
              </a:ext>
            </a:extLst>
          </p:cNvPr>
          <p:cNvSpPr/>
          <p:nvPr/>
        </p:nvSpPr>
        <p:spPr>
          <a:xfrm>
            <a:off x="5186382" y="289623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5" name="사각형: 둥근 모서리 454">
            <a:extLst>
              <a:ext uri="{FF2B5EF4-FFF2-40B4-BE49-F238E27FC236}">
                <a16:creationId xmlns:a16="http://schemas.microsoft.com/office/drawing/2014/main" id="{1DAB10E7-6F97-2BA3-40D4-4535C7114B42}"/>
              </a:ext>
            </a:extLst>
          </p:cNvPr>
          <p:cNvSpPr/>
          <p:nvPr/>
        </p:nvSpPr>
        <p:spPr>
          <a:xfrm>
            <a:off x="5236723"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사각형: 둥근 모서리 455">
            <a:extLst>
              <a:ext uri="{FF2B5EF4-FFF2-40B4-BE49-F238E27FC236}">
                <a16:creationId xmlns:a16="http://schemas.microsoft.com/office/drawing/2014/main" id="{2B2FDC26-A803-3B0B-5068-CE4DCB286DF6}"/>
              </a:ext>
            </a:extLst>
          </p:cNvPr>
          <p:cNvSpPr/>
          <p:nvPr/>
        </p:nvSpPr>
        <p:spPr>
          <a:xfrm>
            <a:off x="5432305"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7" name="사각형: 둥근 모서리 456">
            <a:extLst>
              <a:ext uri="{FF2B5EF4-FFF2-40B4-BE49-F238E27FC236}">
                <a16:creationId xmlns:a16="http://schemas.microsoft.com/office/drawing/2014/main" id="{44983C3C-77A3-A022-724F-CFCBFE5CBB6F}"/>
              </a:ext>
            </a:extLst>
          </p:cNvPr>
          <p:cNvSpPr/>
          <p:nvPr/>
        </p:nvSpPr>
        <p:spPr>
          <a:xfrm>
            <a:off x="5530097"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사각형: 둥근 모서리 469">
            <a:extLst>
              <a:ext uri="{FF2B5EF4-FFF2-40B4-BE49-F238E27FC236}">
                <a16:creationId xmlns:a16="http://schemas.microsoft.com/office/drawing/2014/main" id="{6697C342-894B-2CE0-4E27-4A118AE0CE04}"/>
              </a:ext>
            </a:extLst>
          </p:cNvPr>
          <p:cNvSpPr/>
          <p:nvPr/>
        </p:nvSpPr>
        <p:spPr>
          <a:xfrm>
            <a:off x="5334514"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사각형: 둥근 모서리 470">
            <a:extLst>
              <a:ext uri="{FF2B5EF4-FFF2-40B4-BE49-F238E27FC236}">
                <a16:creationId xmlns:a16="http://schemas.microsoft.com/office/drawing/2014/main" id="{6D132304-2EFE-E090-CEA0-38298AFF4A8F}"/>
              </a:ext>
            </a:extLst>
          </p:cNvPr>
          <p:cNvSpPr/>
          <p:nvPr/>
        </p:nvSpPr>
        <p:spPr>
          <a:xfrm>
            <a:off x="5786472"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사각형: 둥근 모서리 471">
            <a:extLst>
              <a:ext uri="{FF2B5EF4-FFF2-40B4-BE49-F238E27FC236}">
                <a16:creationId xmlns:a16="http://schemas.microsoft.com/office/drawing/2014/main" id="{4D978A50-60F9-A914-CCA1-50F863CE0348}"/>
              </a:ext>
            </a:extLst>
          </p:cNvPr>
          <p:cNvSpPr/>
          <p:nvPr/>
        </p:nvSpPr>
        <p:spPr>
          <a:xfrm>
            <a:off x="5982054"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사각형: 둥근 모서리 472">
            <a:extLst>
              <a:ext uri="{FF2B5EF4-FFF2-40B4-BE49-F238E27FC236}">
                <a16:creationId xmlns:a16="http://schemas.microsoft.com/office/drawing/2014/main" id="{F66179E5-E8BC-CD4D-EC95-2D9B3953E293}"/>
              </a:ext>
            </a:extLst>
          </p:cNvPr>
          <p:cNvSpPr/>
          <p:nvPr/>
        </p:nvSpPr>
        <p:spPr>
          <a:xfrm>
            <a:off x="6079846"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사각형: 둥근 모서리 473">
            <a:extLst>
              <a:ext uri="{FF2B5EF4-FFF2-40B4-BE49-F238E27FC236}">
                <a16:creationId xmlns:a16="http://schemas.microsoft.com/office/drawing/2014/main" id="{536FEF2F-059A-1243-7F43-98459652E96B}"/>
              </a:ext>
            </a:extLst>
          </p:cNvPr>
          <p:cNvSpPr/>
          <p:nvPr/>
        </p:nvSpPr>
        <p:spPr>
          <a:xfrm>
            <a:off x="5884263"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9" name="그룹 528">
            <a:extLst>
              <a:ext uri="{FF2B5EF4-FFF2-40B4-BE49-F238E27FC236}">
                <a16:creationId xmlns:a16="http://schemas.microsoft.com/office/drawing/2014/main" id="{0FD41EBF-EF55-A62F-FC82-4550FC24813D}"/>
              </a:ext>
            </a:extLst>
          </p:cNvPr>
          <p:cNvGrpSpPr/>
          <p:nvPr/>
        </p:nvGrpSpPr>
        <p:grpSpPr>
          <a:xfrm>
            <a:off x="5226430" y="3192306"/>
            <a:ext cx="936000" cy="80673"/>
            <a:chOff x="5231544" y="5572831"/>
            <a:chExt cx="936000" cy="80673"/>
          </a:xfrm>
        </p:grpSpPr>
        <p:cxnSp>
          <p:nvCxnSpPr>
            <p:cNvPr id="530" name="직선 연결선 529">
              <a:extLst>
                <a:ext uri="{FF2B5EF4-FFF2-40B4-BE49-F238E27FC236}">
                  <a16:creationId xmlns:a16="http://schemas.microsoft.com/office/drawing/2014/main" id="{A96EF76B-9DF4-3872-39DC-6FDEDDCE4CE4}"/>
                </a:ext>
              </a:extLst>
            </p:cNvPr>
            <p:cNvCxnSpPr>
              <a:cxnSpLocks/>
            </p:cNvCxnSpPr>
            <p:nvPr/>
          </p:nvCxnSpPr>
          <p:spPr>
            <a:xfrm rot="5400000" flipH="1">
              <a:off x="610709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3AA783BC-BB99-5A39-020A-4A0F6930C9E4}"/>
                </a:ext>
              </a:extLst>
            </p:cNvPr>
            <p:cNvCxnSpPr>
              <a:cxnSpLocks/>
            </p:cNvCxnSpPr>
            <p:nvPr/>
          </p:nvCxnSpPr>
          <p:spPr>
            <a:xfrm rot="5400000" flipH="1">
              <a:off x="596080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9E2F8ECA-F39B-3504-08AC-6FE3D421E60F}"/>
                </a:ext>
              </a:extLst>
            </p:cNvPr>
            <p:cNvCxnSpPr>
              <a:cxnSpLocks/>
            </p:cNvCxnSpPr>
            <p:nvPr/>
          </p:nvCxnSpPr>
          <p:spPr>
            <a:xfrm rot="5400000" flipH="1">
              <a:off x="603395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3" name="직선 연결선 532">
              <a:extLst>
                <a:ext uri="{FF2B5EF4-FFF2-40B4-BE49-F238E27FC236}">
                  <a16:creationId xmlns:a16="http://schemas.microsoft.com/office/drawing/2014/main" id="{05B315C2-9729-4DE1-DFDD-D5C1E84843A3}"/>
                </a:ext>
              </a:extLst>
            </p:cNvPr>
            <p:cNvCxnSpPr>
              <a:cxnSpLocks/>
            </p:cNvCxnSpPr>
            <p:nvPr/>
          </p:nvCxnSpPr>
          <p:spPr>
            <a:xfrm rot="5400000" flipH="1">
              <a:off x="5887656"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4" name="직선 연결선 533">
              <a:extLst>
                <a:ext uri="{FF2B5EF4-FFF2-40B4-BE49-F238E27FC236}">
                  <a16:creationId xmlns:a16="http://schemas.microsoft.com/office/drawing/2014/main" id="{12BA0715-EA7E-42E6-6606-DB974980AEB6}"/>
                </a:ext>
              </a:extLst>
            </p:cNvPr>
            <p:cNvCxnSpPr>
              <a:cxnSpLocks/>
            </p:cNvCxnSpPr>
            <p:nvPr/>
          </p:nvCxnSpPr>
          <p:spPr>
            <a:xfrm rot="5400000" flipH="1">
              <a:off x="5668215"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5" name="직선 연결선 534">
              <a:extLst>
                <a:ext uri="{FF2B5EF4-FFF2-40B4-BE49-F238E27FC236}">
                  <a16:creationId xmlns:a16="http://schemas.microsoft.com/office/drawing/2014/main" id="{6948EA3B-7A7B-CBBA-0AA0-7C7DBFF9ED94}"/>
                </a:ext>
              </a:extLst>
            </p:cNvPr>
            <p:cNvCxnSpPr>
              <a:cxnSpLocks/>
            </p:cNvCxnSpPr>
            <p:nvPr/>
          </p:nvCxnSpPr>
          <p:spPr>
            <a:xfrm rot="5400000" flipH="1">
              <a:off x="5448774"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6" name="직선 연결선 535">
              <a:extLst>
                <a:ext uri="{FF2B5EF4-FFF2-40B4-BE49-F238E27FC236}">
                  <a16:creationId xmlns:a16="http://schemas.microsoft.com/office/drawing/2014/main" id="{849B1826-3E5F-2CC5-E95C-6D5B6E169488}"/>
                </a:ext>
              </a:extLst>
            </p:cNvPr>
            <p:cNvCxnSpPr>
              <a:cxnSpLocks/>
            </p:cNvCxnSpPr>
            <p:nvPr/>
          </p:nvCxnSpPr>
          <p:spPr>
            <a:xfrm rot="5400000" flipH="1">
              <a:off x="5814509"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7" name="직선 연결선 536">
              <a:extLst>
                <a:ext uri="{FF2B5EF4-FFF2-40B4-BE49-F238E27FC236}">
                  <a16:creationId xmlns:a16="http://schemas.microsoft.com/office/drawing/2014/main" id="{65CAA478-A41D-4543-A0A7-02BFE6A5E79A}"/>
                </a:ext>
              </a:extLst>
            </p:cNvPr>
            <p:cNvCxnSpPr>
              <a:cxnSpLocks/>
            </p:cNvCxnSpPr>
            <p:nvPr/>
          </p:nvCxnSpPr>
          <p:spPr>
            <a:xfrm rot="5400000" flipH="1">
              <a:off x="5595068"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8" name="직선 연결선 537">
              <a:extLst>
                <a:ext uri="{FF2B5EF4-FFF2-40B4-BE49-F238E27FC236}">
                  <a16:creationId xmlns:a16="http://schemas.microsoft.com/office/drawing/2014/main" id="{DF831F1E-1FAB-19E0-E1F0-DDE699FC40CC}"/>
                </a:ext>
              </a:extLst>
            </p:cNvPr>
            <p:cNvCxnSpPr>
              <a:cxnSpLocks/>
            </p:cNvCxnSpPr>
            <p:nvPr/>
          </p:nvCxnSpPr>
          <p:spPr>
            <a:xfrm rot="5400000" flipH="1">
              <a:off x="5741362"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9" name="직선 연결선 538">
              <a:extLst>
                <a:ext uri="{FF2B5EF4-FFF2-40B4-BE49-F238E27FC236}">
                  <a16:creationId xmlns:a16="http://schemas.microsoft.com/office/drawing/2014/main" id="{99EBA3A7-4A0C-669C-62A2-A1A33A327D51}"/>
                </a:ext>
              </a:extLst>
            </p:cNvPr>
            <p:cNvCxnSpPr>
              <a:cxnSpLocks/>
            </p:cNvCxnSpPr>
            <p:nvPr/>
          </p:nvCxnSpPr>
          <p:spPr>
            <a:xfrm rot="5400000" flipH="1">
              <a:off x="5521921"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0" name="직선 연결선 539">
              <a:extLst>
                <a:ext uri="{FF2B5EF4-FFF2-40B4-BE49-F238E27FC236}">
                  <a16:creationId xmlns:a16="http://schemas.microsoft.com/office/drawing/2014/main" id="{9122E0A1-BA9E-AC4F-8078-33F1E7D9D6C3}"/>
                </a:ext>
              </a:extLst>
            </p:cNvPr>
            <p:cNvCxnSpPr>
              <a:cxnSpLocks/>
            </p:cNvCxnSpPr>
            <p:nvPr/>
          </p:nvCxnSpPr>
          <p:spPr>
            <a:xfrm rot="5400000" flipH="1">
              <a:off x="522933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1" name="직선 연결선 540">
              <a:extLst>
                <a:ext uri="{FF2B5EF4-FFF2-40B4-BE49-F238E27FC236}">
                  <a16:creationId xmlns:a16="http://schemas.microsoft.com/office/drawing/2014/main" id="{94E18E54-8D72-F8D8-BA58-CC8A0EA06091}"/>
                </a:ext>
              </a:extLst>
            </p:cNvPr>
            <p:cNvCxnSpPr>
              <a:cxnSpLocks/>
            </p:cNvCxnSpPr>
            <p:nvPr/>
          </p:nvCxnSpPr>
          <p:spPr>
            <a:xfrm rot="5400000" flipH="1">
              <a:off x="537562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2" name="직선 연결선 541">
              <a:extLst>
                <a:ext uri="{FF2B5EF4-FFF2-40B4-BE49-F238E27FC236}">
                  <a16:creationId xmlns:a16="http://schemas.microsoft.com/office/drawing/2014/main" id="{85E2DCCD-1EE0-A596-B411-A7B68E61F307}"/>
                </a:ext>
              </a:extLst>
            </p:cNvPr>
            <p:cNvCxnSpPr>
              <a:cxnSpLocks/>
            </p:cNvCxnSpPr>
            <p:nvPr/>
          </p:nvCxnSpPr>
          <p:spPr>
            <a:xfrm rot="5400000" flipH="1">
              <a:off x="530248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43" name="사각형: 둥근 모서리 542">
              <a:extLst>
                <a:ext uri="{FF2B5EF4-FFF2-40B4-BE49-F238E27FC236}">
                  <a16:creationId xmlns:a16="http://schemas.microsoft.com/office/drawing/2014/main" id="{681811C9-28F8-D6C0-1180-9373D1405C66}"/>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4" name="사각형: 둥근 모서리 543">
            <a:extLst>
              <a:ext uri="{FF2B5EF4-FFF2-40B4-BE49-F238E27FC236}">
                <a16:creationId xmlns:a16="http://schemas.microsoft.com/office/drawing/2014/main" id="{16556E1C-8C70-7652-5302-33B6E9B0456B}"/>
              </a:ext>
            </a:extLst>
          </p:cNvPr>
          <p:cNvSpPr/>
          <p:nvPr/>
        </p:nvSpPr>
        <p:spPr>
          <a:xfrm>
            <a:off x="5195595" y="2582710"/>
            <a:ext cx="3372985" cy="288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5" name="TextBox 544">
            <a:extLst>
              <a:ext uri="{FF2B5EF4-FFF2-40B4-BE49-F238E27FC236}">
                <a16:creationId xmlns:a16="http://schemas.microsoft.com/office/drawing/2014/main" id="{929B3F97-8214-44A9-95BC-6A4DC98A15C3}"/>
              </a:ext>
            </a:extLst>
          </p:cNvPr>
          <p:cNvSpPr txBox="1"/>
          <p:nvPr/>
        </p:nvSpPr>
        <p:spPr>
          <a:xfrm>
            <a:off x="5195082" y="2596687"/>
            <a:ext cx="3372984" cy="276999"/>
          </a:xfrm>
          <a:prstGeom prst="rect">
            <a:avLst/>
          </a:prstGeom>
          <a:noFill/>
        </p:spPr>
        <p:txBody>
          <a:bodyPr wrap="square" rtlCol="0">
            <a:spAutoFit/>
          </a:bodyPr>
          <a:lstStyle/>
          <a:p>
            <a:pPr algn="ctr"/>
            <a:r>
              <a:rPr lang="en-US" altLang="ko-KR" sz="1200" b="1" dirty="0" err="1">
                <a:solidFill>
                  <a:schemeClr val="tx1">
                    <a:lumMod val="65000"/>
                    <a:lumOff val="35000"/>
                  </a:schemeClr>
                </a:solidFill>
              </a:rPr>
              <a:t>Additonal</a:t>
            </a:r>
            <a:r>
              <a:rPr lang="en-US" altLang="ko-KR" sz="1200" b="1" dirty="0">
                <a:solidFill>
                  <a:schemeClr val="tx1">
                    <a:lumMod val="65000"/>
                    <a:lumOff val="35000"/>
                  </a:schemeClr>
                </a:solidFill>
              </a:rPr>
              <a:t> Beats</a:t>
            </a:r>
            <a:endParaRPr lang="ko-KR" altLang="en-US" sz="1200" b="1" dirty="0">
              <a:solidFill>
                <a:schemeClr val="tx1">
                  <a:lumMod val="65000"/>
                  <a:lumOff val="35000"/>
                </a:schemeClr>
              </a:solidFill>
            </a:endParaRPr>
          </a:p>
        </p:txBody>
      </p:sp>
      <p:cxnSp>
        <p:nvCxnSpPr>
          <p:cNvPr id="546" name="직선 화살표 연결선 545">
            <a:extLst>
              <a:ext uri="{FF2B5EF4-FFF2-40B4-BE49-F238E27FC236}">
                <a16:creationId xmlns:a16="http://schemas.microsoft.com/office/drawing/2014/main" id="{9EC0EC91-A327-E24A-2921-7A354E3D9FE7}"/>
              </a:ext>
            </a:extLst>
          </p:cNvPr>
          <p:cNvCxnSpPr>
            <a:cxnSpLocks/>
          </p:cNvCxnSpPr>
          <p:nvPr/>
        </p:nvCxnSpPr>
        <p:spPr>
          <a:xfrm flipV="1">
            <a:off x="5116256" y="2582710"/>
            <a:ext cx="0" cy="18257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7" name="TextBox 546">
            <a:extLst>
              <a:ext uri="{FF2B5EF4-FFF2-40B4-BE49-F238E27FC236}">
                <a16:creationId xmlns:a16="http://schemas.microsoft.com/office/drawing/2014/main" id="{D1BC2925-DD7B-62EB-B7F3-648D7CA0B880}"/>
              </a:ext>
            </a:extLst>
          </p:cNvPr>
          <p:cNvSpPr txBox="1"/>
          <p:nvPr/>
        </p:nvSpPr>
        <p:spPr>
          <a:xfrm rot="16200000">
            <a:off x="4180544" y="3331310"/>
            <a:ext cx="166854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Longer Burst</a:t>
            </a:r>
            <a:endParaRPr lang="ko-KR" altLang="en-US" sz="1200" dirty="0">
              <a:latin typeface="Arial" panose="020B0604020202020204" pitchFamily="34" charset="0"/>
              <a:cs typeface="Arial" panose="020B0604020202020204" pitchFamily="34" charset="0"/>
            </a:endParaRPr>
          </a:p>
        </p:txBody>
      </p:sp>
      <p:sp>
        <p:nvSpPr>
          <p:cNvPr id="550" name="TextBox 549">
            <a:extLst>
              <a:ext uri="{FF2B5EF4-FFF2-40B4-BE49-F238E27FC236}">
                <a16:creationId xmlns:a16="http://schemas.microsoft.com/office/drawing/2014/main" id="{3618C37C-DDDB-5108-1EF8-A62FDE5A8F21}"/>
              </a:ext>
            </a:extLst>
          </p:cNvPr>
          <p:cNvSpPr txBox="1"/>
          <p:nvPr/>
        </p:nvSpPr>
        <p:spPr>
          <a:xfrm>
            <a:off x="6289725" y="3477599"/>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479" name="사각형: 둥근 모서리 478">
            <a:extLst>
              <a:ext uri="{FF2B5EF4-FFF2-40B4-BE49-F238E27FC236}">
                <a16:creationId xmlns:a16="http://schemas.microsoft.com/office/drawing/2014/main" id="{97BFD6A7-0CC2-A81D-71F2-8923BF87D03A}"/>
              </a:ext>
            </a:extLst>
          </p:cNvPr>
          <p:cNvSpPr/>
          <p:nvPr/>
        </p:nvSpPr>
        <p:spPr>
          <a:xfrm>
            <a:off x="5236723"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사각형: 둥근 모서리 479">
            <a:extLst>
              <a:ext uri="{FF2B5EF4-FFF2-40B4-BE49-F238E27FC236}">
                <a16:creationId xmlns:a16="http://schemas.microsoft.com/office/drawing/2014/main" id="{0524311A-ABF5-8B8D-4F44-C6C0589C1618}"/>
              </a:ext>
            </a:extLst>
          </p:cNvPr>
          <p:cNvSpPr/>
          <p:nvPr/>
        </p:nvSpPr>
        <p:spPr>
          <a:xfrm>
            <a:off x="5432305"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사각형: 둥근 모서리 480">
            <a:extLst>
              <a:ext uri="{FF2B5EF4-FFF2-40B4-BE49-F238E27FC236}">
                <a16:creationId xmlns:a16="http://schemas.microsoft.com/office/drawing/2014/main" id="{14C16098-A740-E259-7140-F1C70289B48F}"/>
              </a:ext>
            </a:extLst>
          </p:cNvPr>
          <p:cNvSpPr/>
          <p:nvPr/>
        </p:nvSpPr>
        <p:spPr>
          <a:xfrm>
            <a:off x="5530097"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사각형: 둥근 모서리 496">
            <a:extLst>
              <a:ext uri="{FF2B5EF4-FFF2-40B4-BE49-F238E27FC236}">
                <a16:creationId xmlns:a16="http://schemas.microsoft.com/office/drawing/2014/main" id="{B787EF95-65BA-8363-7E6D-E471DA1AB938}"/>
              </a:ext>
            </a:extLst>
          </p:cNvPr>
          <p:cNvSpPr/>
          <p:nvPr/>
        </p:nvSpPr>
        <p:spPr>
          <a:xfrm>
            <a:off x="5334514"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3" name="사각형: 둥근 모서리 522">
            <a:extLst>
              <a:ext uri="{FF2B5EF4-FFF2-40B4-BE49-F238E27FC236}">
                <a16:creationId xmlns:a16="http://schemas.microsoft.com/office/drawing/2014/main" id="{E7EC885F-9EEC-32F5-F71C-C46A4D38A0FA}"/>
              </a:ext>
            </a:extLst>
          </p:cNvPr>
          <p:cNvSpPr/>
          <p:nvPr/>
        </p:nvSpPr>
        <p:spPr>
          <a:xfrm>
            <a:off x="5786472"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4" name="사각형: 둥근 모서리 523">
            <a:extLst>
              <a:ext uri="{FF2B5EF4-FFF2-40B4-BE49-F238E27FC236}">
                <a16:creationId xmlns:a16="http://schemas.microsoft.com/office/drawing/2014/main" id="{6363A2A1-6317-A706-0621-3966712278E4}"/>
              </a:ext>
            </a:extLst>
          </p:cNvPr>
          <p:cNvSpPr/>
          <p:nvPr/>
        </p:nvSpPr>
        <p:spPr>
          <a:xfrm>
            <a:off x="5982054"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사각형: 둥근 모서리 524">
            <a:extLst>
              <a:ext uri="{FF2B5EF4-FFF2-40B4-BE49-F238E27FC236}">
                <a16:creationId xmlns:a16="http://schemas.microsoft.com/office/drawing/2014/main" id="{7998B2B6-4910-F79E-929A-D0B25F29088B}"/>
              </a:ext>
            </a:extLst>
          </p:cNvPr>
          <p:cNvSpPr/>
          <p:nvPr/>
        </p:nvSpPr>
        <p:spPr>
          <a:xfrm>
            <a:off x="6079846"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사각형: 둥근 모서리 525">
            <a:extLst>
              <a:ext uri="{FF2B5EF4-FFF2-40B4-BE49-F238E27FC236}">
                <a16:creationId xmlns:a16="http://schemas.microsoft.com/office/drawing/2014/main" id="{ACDC1195-4FE3-F33E-2A11-D0D91659A4C8}"/>
              </a:ext>
            </a:extLst>
          </p:cNvPr>
          <p:cNvSpPr/>
          <p:nvPr/>
        </p:nvSpPr>
        <p:spPr>
          <a:xfrm>
            <a:off x="5884263"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7" name="화살표: 왼쪽으로 구부러짐 526">
            <a:extLst>
              <a:ext uri="{FF2B5EF4-FFF2-40B4-BE49-F238E27FC236}">
                <a16:creationId xmlns:a16="http://schemas.microsoft.com/office/drawing/2014/main" id="{4118C686-FBA7-809B-C304-2FD9F884E26D}"/>
              </a:ext>
            </a:extLst>
          </p:cNvPr>
          <p:cNvSpPr/>
          <p:nvPr/>
        </p:nvSpPr>
        <p:spPr>
          <a:xfrm>
            <a:off x="6186283" y="2738120"/>
            <a:ext cx="119962" cy="49979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28" name="TextBox 527">
            <a:extLst>
              <a:ext uri="{FF2B5EF4-FFF2-40B4-BE49-F238E27FC236}">
                <a16:creationId xmlns:a16="http://schemas.microsoft.com/office/drawing/2014/main" id="{90D647EF-F779-47C4-C180-939F57CE4DCE}"/>
              </a:ext>
            </a:extLst>
          </p:cNvPr>
          <p:cNvSpPr txBox="1"/>
          <p:nvPr/>
        </p:nvSpPr>
        <p:spPr>
          <a:xfrm>
            <a:off x="6239344" y="2878498"/>
            <a:ext cx="16050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 </a:t>
            </a:r>
            <a:r>
              <a:rPr lang="en-US" altLang="ko-KR" sz="1200" dirty="0">
                <a:solidFill>
                  <a:srgbClr val="FF8000"/>
                </a:solidFill>
                <a:latin typeface="Arial" panose="020B0604020202020204" pitchFamily="34" charset="0"/>
                <a:cs typeface="Arial" panose="020B0604020202020204" pitchFamily="34" charset="0"/>
              </a:rPr>
              <a:t>detection</a:t>
            </a:r>
            <a:endParaRPr lang="ko-KR" altLang="en-US" sz="1200" dirty="0">
              <a:solidFill>
                <a:srgbClr val="FF8000"/>
              </a:solidFill>
              <a:latin typeface="Arial" panose="020B0604020202020204" pitchFamily="34" charset="0"/>
              <a:cs typeface="Arial" panose="020B0604020202020204" pitchFamily="34" charset="0"/>
            </a:endParaRPr>
          </a:p>
        </p:txBody>
      </p:sp>
      <p:cxnSp>
        <p:nvCxnSpPr>
          <p:cNvPr id="548" name="직선 연결선 547">
            <a:extLst>
              <a:ext uri="{FF2B5EF4-FFF2-40B4-BE49-F238E27FC236}">
                <a16:creationId xmlns:a16="http://schemas.microsoft.com/office/drawing/2014/main" id="{61E43AB5-385B-5B5E-19D4-DE227B1D65BA}"/>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F988373F-D01B-916D-74B1-F87C781B16D1}"/>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C85F7DC0-8B0C-CCCF-C944-0C8CA3D7A0E2}"/>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1EB848CA-BE0E-D24B-E149-9CA9AE5A867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D8E3A39D-0962-BB04-06B2-C2A16F2B7C0B}"/>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93DDE3C5-58CD-1171-825D-5DA0231352FE}"/>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2BCF6A95-F7F8-D371-B2B7-06501EDAD732}"/>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6" name="직선 연결선 555">
            <a:extLst>
              <a:ext uri="{FF2B5EF4-FFF2-40B4-BE49-F238E27FC236}">
                <a16:creationId xmlns:a16="http://schemas.microsoft.com/office/drawing/2014/main" id="{51AF9579-D885-16EA-1935-47C8A7F2150C}"/>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7" name="사각형: 둥근 모서리 556">
            <a:extLst>
              <a:ext uri="{FF2B5EF4-FFF2-40B4-BE49-F238E27FC236}">
                <a16:creationId xmlns:a16="http://schemas.microsoft.com/office/drawing/2014/main" id="{D1CE2670-76F4-B032-4A9B-1135C9122BFA}"/>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8" name="사각형: 둥근 모서리 557">
            <a:extLst>
              <a:ext uri="{FF2B5EF4-FFF2-40B4-BE49-F238E27FC236}">
                <a16:creationId xmlns:a16="http://schemas.microsoft.com/office/drawing/2014/main" id="{9A7EC729-79C2-8AF8-69B5-DBD982B97BB1}"/>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9" name="사각형: 둥근 모서리 558">
            <a:extLst>
              <a:ext uri="{FF2B5EF4-FFF2-40B4-BE49-F238E27FC236}">
                <a16:creationId xmlns:a16="http://schemas.microsoft.com/office/drawing/2014/main" id="{D8EBBC85-5092-ECAA-7ADE-B565CE765501}"/>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0" name="사각형: 둥근 모서리 559">
            <a:extLst>
              <a:ext uri="{FF2B5EF4-FFF2-40B4-BE49-F238E27FC236}">
                <a16:creationId xmlns:a16="http://schemas.microsoft.com/office/drawing/2014/main" id="{5E91FE05-3A60-54A4-5466-CDC229ACC63E}"/>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1" name="사각형: 둥근 모서리 560">
            <a:extLst>
              <a:ext uri="{FF2B5EF4-FFF2-40B4-BE49-F238E27FC236}">
                <a16:creationId xmlns:a16="http://schemas.microsoft.com/office/drawing/2014/main" id="{9515D2BD-411E-46D0-AACE-EF011B017918}"/>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2" name="사각형: 둥근 모서리 561">
            <a:extLst>
              <a:ext uri="{FF2B5EF4-FFF2-40B4-BE49-F238E27FC236}">
                <a16:creationId xmlns:a16="http://schemas.microsoft.com/office/drawing/2014/main" id="{CC7592EF-6358-DB09-EA2A-3732F0FDBC64}"/>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63" name="직선 연결선 562">
            <a:extLst>
              <a:ext uri="{FF2B5EF4-FFF2-40B4-BE49-F238E27FC236}">
                <a16:creationId xmlns:a16="http://schemas.microsoft.com/office/drawing/2014/main" id="{E131B6EF-09ED-DF95-07E7-CC08813CBA0D}"/>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264C8524-4DC0-2EB1-D810-B0FB286650D5}"/>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9DD802BE-C9D9-9087-E8E8-263E084916FF}"/>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F3063515-A4A8-E556-A440-F3C9926B6B8B}"/>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BC5E6C70-838E-C460-51CD-8C3EBA8314F2}"/>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0BC2A4D1-48FC-5E17-443C-2F8C4AAB86AF}"/>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BF4FD08C-AD61-8824-1D8F-BE44155EA607}"/>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2ED36466-FC2E-2AC5-4A35-FBA35DFC4514}"/>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DB6366A6-C0D1-2DBE-6D86-51CD5C14507F}"/>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D4D11CC9-465E-5EAC-5CC9-341669D36A20}"/>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7167A65B-017A-9531-790F-71CFA78C9A8E}"/>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48DE3FBE-3BED-43A2-4FC6-E0D9783D51BD}"/>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500FA50F-71C4-207B-CFAE-7089276EE798}"/>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15E253CE-1899-1B90-9705-BF94110548EB}"/>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1E741CBB-73FE-83D4-7A3A-5C3E592C78AA}"/>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3FB6ABFF-97ED-B45B-0419-1ACBF091C5EB}"/>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3E96CC5B-0ECD-9D53-9516-F2A7CC219C07}"/>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5D90C7D0-F437-A8DA-FEF4-071E8858A6F2}"/>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C20A9974-67B6-FBA6-88E9-09C170159C81}"/>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A12100A2-7C04-4DB8-1F74-3D47384F39CF}"/>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4E9DFC64-02AF-8B46-A629-07DDD594FE28}"/>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62E0E26A-E042-8801-70FC-C9939793B1F0}"/>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04AC18DC-89F7-138A-0768-B9C5F069B465}"/>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3F221D55-2E2B-9074-20F1-4E8284FA8324}"/>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0F937A8F-9306-0B79-B68D-057252FDC9EF}"/>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64EB9C47-8C33-3D2F-1ADA-873FD746F791}"/>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808E95BC-0FD9-19CD-9728-8C5C7CDDEAA0}"/>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7691E023-B8B2-5EF0-1125-3B3AE192D500}"/>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63262023-327A-EC2E-8D0C-869ACF58C81B}"/>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8E265D65-2DF9-8978-D7EB-4008B362E952}"/>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673FA5DD-6533-BE7C-79E9-13F9F103D341}"/>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72B51FD6-9627-BB5E-0C55-FF776E16C6E6}"/>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38BEF992-470B-7B05-7DC6-3F2972DACF65}"/>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F844E3B8-2362-E0C8-6385-E4314DDAB597}"/>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4" name="직선 연결선 373">
            <a:extLst>
              <a:ext uri="{FF2B5EF4-FFF2-40B4-BE49-F238E27FC236}">
                <a16:creationId xmlns:a16="http://schemas.microsoft.com/office/drawing/2014/main" id="{DCF41011-D13C-B9CA-526A-552CD7C6B562}"/>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9" name="직선 연결선 378">
            <a:extLst>
              <a:ext uri="{FF2B5EF4-FFF2-40B4-BE49-F238E27FC236}">
                <a16:creationId xmlns:a16="http://schemas.microsoft.com/office/drawing/2014/main" id="{232975C6-9C86-5B53-0B2E-E80A9DB9073D}"/>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0" name="직선 연결선 379">
            <a:extLst>
              <a:ext uri="{FF2B5EF4-FFF2-40B4-BE49-F238E27FC236}">
                <a16:creationId xmlns:a16="http://schemas.microsoft.com/office/drawing/2014/main" id="{14D15A2A-D8D8-0D44-29F4-04AC11EBDC1E}"/>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직선 연결선 380">
            <a:extLst>
              <a:ext uri="{FF2B5EF4-FFF2-40B4-BE49-F238E27FC236}">
                <a16:creationId xmlns:a16="http://schemas.microsoft.com/office/drawing/2014/main" id="{DE01D6D4-4808-6FCD-E0E3-8D24163268C7}"/>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직선 연결선 381">
            <a:extLst>
              <a:ext uri="{FF2B5EF4-FFF2-40B4-BE49-F238E27FC236}">
                <a16:creationId xmlns:a16="http://schemas.microsoft.com/office/drawing/2014/main" id="{771013BF-2AD1-0C06-1AA9-E2C7459FFABF}"/>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3" name="직선 연결선 382">
            <a:extLst>
              <a:ext uri="{FF2B5EF4-FFF2-40B4-BE49-F238E27FC236}">
                <a16:creationId xmlns:a16="http://schemas.microsoft.com/office/drawing/2014/main" id="{6B5AD32A-67B8-C697-E9D3-353097C85C92}"/>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4" name="직선 연결선 383">
            <a:extLst>
              <a:ext uri="{FF2B5EF4-FFF2-40B4-BE49-F238E27FC236}">
                <a16:creationId xmlns:a16="http://schemas.microsoft.com/office/drawing/2014/main" id="{571C6FB3-5269-4262-1FB6-1D1100C1C9B9}"/>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5" name="직선 연결선 384">
            <a:extLst>
              <a:ext uri="{FF2B5EF4-FFF2-40B4-BE49-F238E27FC236}">
                <a16:creationId xmlns:a16="http://schemas.microsoft.com/office/drawing/2014/main" id="{8DA4A798-D4F0-D904-1270-26A54858CC09}"/>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7ACCE720-B881-AE3C-D9B1-5599E46370BA}"/>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cxnSp>
        <p:nvCxnSpPr>
          <p:cNvPr id="56" name="직선 화살표 연결선 55">
            <a:extLst>
              <a:ext uri="{FF2B5EF4-FFF2-40B4-BE49-F238E27FC236}">
                <a16:creationId xmlns:a16="http://schemas.microsoft.com/office/drawing/2014/main" id="{B78F50CB-9EC9-F0D5-FA90-1AC8D4D1FCCB}"/>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84407D1-181B-37B6-43B9-2D8E0D1CC341}"/>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79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직선 화살표 연결선 55">
            <a:extLst>
              <a:ext uri="{FF2B5EF4-FFF2-40B4-BE49-F238E27FC236}">
                <a16:creationId xmlns:a16="http://schemas.microsoft.com/office/drawing/2014/main" id="{5F247298-0BC4-5C71-8DA4-453DAB665AB6}"/>
              </a:ext>
            </a:extLst>
          </p:cNvPr>
          <p:cNvCxnSpPr>
            <a:cxnSpLocks/>
          </p:cNvCxnSpPr>
          <p:nvPr/>
        </p:nvCxnSpPr>
        <p:spPr>
          <a:xfrm>
            <a:off x="121349" y="5498660"/>
            <a:ext cx="1125736"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E964D8F-6E89-043B-AF2F-DB79295B848B}"/>
              </a:ext>
            </a:extLst>
          </p:cNvPr>
          <p:cNvSpPr txBox="1"/>
          <p:nvPr/>
        </p:nvSpPr>
        <p:spPr>
          <a:xfrm>
            <a:off x="-70842" y="5473900"/>
            <a:ext cx="1494611" cy="276999"/>
          </a:xfrm>
          <a:prstGeom prst="rect">
            <a:avLst/>
          </a:prstGeom>
          <a:noFill/>
        </p:spPr>
        <p:txBody>
          <a:bodyPr wrap="square" rtlCol="0">
            <a:spAutoFit/>
          </a:bodyPr>
          <a:lstStyle/>
          <a:p>
            <a:pPr algn="ctr"/>
            <a:r>
              <a:rPr lang="en-US" altLang="ko-KR" sz="1200" dirty="0">
                <a:solidFill>
                  <a:srgbClr val="00B0F0"/>
                </a:solidFill>
                <a:latin typeface="Arial" panose="020B0604020202020204" pitchFamily="34" charset="0"/>
                <a:cs typeface="Arial" panose="020B0604020202020204" pitchFamily="34" charset="0"/>
              </a:rPr>
              <a:t>Half-Chip Correct</a:t>
            </a:r>
            <a:endParaRPr lang="ko-KR" altLang="en-US" sz="1200" dirty="0">
              <a:solidFill>
                <a:srgbClr val="00B0F0"/>
              </a:solidFill>
              <a:latin typeface="Arial" panose="020B0604020202020204" pitchFamily="34" charset="0"/>
              <a:cs typeface="Arial" panose="020B0604020202020204" pitchFamily="34" charset="0"/>
            </a:endParaRPr>
          </a:p>
        </p:txBody>
      </p:sp>
      <p:sp>
        <p:nvSpPr>
          <p:cNvPr id="3" name="슬라이드 번호 개체 틀 2">
            <a:extLst>
              <a:ext uri="{FF2B5EF4-FFF2-40B4-BE49-F238E27FC236}">
                <a16:creationId xmlns:a16="http://schemas.microsoft.com/office/drawing/2014/main" id="{DC2F4440-2246-7644-0618-90A561232A11}"/>
              </a:ext>
            </a:extLst>
          </p:cNvPr>
          <p:cNvSpPr>
            <a:spLocks noGrp="1"/>
          </p:cNvSpPr>
          <p:nvPr>
            <p:ph type="sldNum" sz="quarter" idx="12"/>
          </p:nvPr>
        </p:nvSpPr>
        <p:spPr/>
        <p:txBody>
          <a:bodyPr/>
          <a:lstStyle/>
          <a:p>
            <a:fld id="{BF620F8A-C17B-488F-930C-1992EA19D16D}" type="slidenum">
              <a:rPr lang="ko-KR" altLang="en-US" smtClean="0"/>
              <a:pPr/>
              <a:t>25</a:t>
            </a:fld>
            <a:endParaRPr lang="ko-KR" altLang="en-US" dirty="0"/>
          </a:p>
        </p:txBody>
      </p:sp>
      <p:sp>
        <p:nvSpPr>
          <p:cNvPr id="4" name="제목 3">
            <a:extLst>
              <a:ext uri="{FF2B5EF4-FFF2-40B4-BE49-F238E27FC236}">
                <a16:creationId xmlns:a16="http://schemas.microsoft.com/office/drawing/2014/main" id="{05C43BF8-FFCF-3787-F657-0ED58C8C7723}"/>
              </a:ext>
            </a:extLst>
          </p:cNvPr>
          <p:cNvSpPr>
            <a:spLocks noGrp="1"/>
          </p:cNvSpPr>
          <p:nvPr>
            <p:ph type="title"/>
          </p:nvPr>
        </p:nvSpPr>
        <p:spPr>
          <a:xfrm>
            <a:off x="854498" y="446646"/>
            <a:ext cx="7404642" cy="341632"/>
          </a:xfrm>
        </p:spPr>
        <p:txBody>
          <a:bodyPr/>
          <a:lstStyle/>
          <a:p>
            <a:r>
              <a:rPr lang="en-US" altLang="ko-KR" dirty="0"/>
              <a:t>Solutions of Errors</a:t>
            </a:r>
            <a:endParaRPr lang="ko-KR" altLang="en-US" dirty="0"/>
          </a:p>
        </p:txBody>
      </p:sp>
      <p:sp>
        <p:nvSpPr>
          <p:cNvPr id="5" name="텍스트 개체 틀 4">
            <a:extLst>
              <a:ext uri="{FF2B5EF4-FFF2-40B4-BE49-F238E27FC236}">
                <a16:creationId xmlns:a16="http://schemas.microsoft.com/office/drawing/2014/main" id="{E3058D4C-DAEC-2A00-9AC3-6FC92BC46A41}"/>
              </a:ext>
            </a:extLst>
          </p:cNvPr>
          <p:cNvSpPr>
            <a:spLocks noGrp="1"/>
          </p:cNvSpPr>
          <p:nvPr>
            <p:ph type="body" idx="1"/>
          </p:nvPr>
        </p:nvSpPr>
        <p:spPr/>
        <p:txBody>
          <a:bodyPr/>
          <a:lstStyle/>
          <a:p>
            <a:r>
              <a:rPr lang="en-US" altLang="ko-KR" dirty="0"/>
              <a:t>Prior Work</a:t>
            </a:r>
            <a:endParaRPr lang="ko-KR" altLang="en-US" dirty="0"/>
          </a:p>
        </p:txBody>
      </p:sp>
      <p:sp>
        <p:nvSpPr>
          <p:cNvPr id="6" name="사각형: 둥근 모서리 5">
            <a:extLst>
              <a:ext uri="{FF2B5EF4-FFF2-40B4-BE49-F238E27FC236}">
                <a16:creationId xmlns:a16="http://schemas.microsoft.com/office/drawing/2014/main" id="{2819A488-4AA6-C2F2-C78D-7096E28CCA62}"/>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슬라이드 번호 개체 틀 27">
            <a:extLst>
              <a:ext uri="{FF2B5EF4-FFF2-40B4-BE49-F238E27FC236}">
                <a16:creationId xmlns:a16="http://schemas.microsoft.com/office/drawing/2014/main" id="{EEDEBCD9-4C77-E37E-F4D5-F49A5C8D8D5D}"/>
              </a:ext>
            </a:extLst>
          </p:cNvPr>
          <p:cNvSpPr txBox="1">
            <a:spLocks/>
          </p:cNvSpPr>
          <p:nvPr/>
        </p:nvSpPr>
        <p:spPr>
          <a:xfrm>
            <a:off x="6792046" y="6470438"/>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620F8A-C17B-488F-930C-1992EA19D16D}" type="slidenum">
              <a:rPr lang="ko-KR" altLang="en-US" smtClean="0"/>
              <a:pPr/>
              <a:t>25</a:t>
            </a:fld>
            <a:endParaRPr lang="ko-KR" altLang="en-US" dirty="0"/>
          </a:p>
        </p:txBody>
      </p:sp>
      <p:sp>
        <p:nvSpPr>
          <p:cNvPr id="8" name="텍스트 개체 틀 6">
            <a:extLst>
              <a:ext uri="{FF2B5EF4-FFF2-40B4-BE49-F238E27FC236}">
                <a16:creationId xmlns:a16="http://schemas.microsoft.com/office/drawing/2014/main" id="{859CC5EF-E8AC-0C6A-9078-5662C36D4CA3}"/>
              </a:ext>
            </a:extLst>
          </p:cNvPr>
          <p:cNvSpPr>
            <a:spLocks noGrp="1"/>
          </p:cNvSpPr>
          <p:nvPr>
            <p:ph type="body" sz="quarter" idx="13"/>
          </p:nvPr>
        </p:nvSpPr>
        <p:spPr>
          <a:xfrm>
            <a:off x="41988" y="1141866"/>
            <a:ext cx="4572000" cy="5292697"/>
          </a:xfrm>
        </p:spPr>
        <p:txBody>
          <a:bodyPr>
            <a:normAutofit/>
          </a:bodyPr>
          <a:lstStyle/>
          <a:p>
            <a:r>
              <a:rPr lang="en-US" altLang="ko-KR" dirty="0"/>
              <a:t>Storage Error Solutions : </a:t>
            </a:r>
            <a:r>
              <a:rPr lang="en-US" altLang="ko-KR" b="1" spc="-50" dirty="0">
                <a:solidFill>
                  <a:srgbClr val="C00000"/>
                </a:solidFill>
              </a:rPr>
              <a:t>ECC</a:t>
            </a: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r>
              <a:rPr lang="en-US" altLang="ko-KR" dirty="0">
                <a:solidFill>
                  <a:srgbClr val="C00000"/>
                </a:solidFill>
              </a:rPr>
              <a:t>Cost : additional chip(s)</a:t>
            </a:r>
            <a:endParaRPr lang="en-US" altLang="ko-KR" b="1" spc="-50"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sp>
        <p:nvSpPr>
          <p:cNvPr id="9" name="텍스트 개체 틀 6">
            <a:extLst>
              <a:ext uri="{FF2B5EF4-FFF2-40B4-BE49-F238E27FC236}">
                <a16:creationId xmlns:a16="http://schemas.microsoft.com/office/drawing/2014/main" id="{998A500F-97CB-2C48-0E14-C422938F4107}"/>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Transfer Error Solutions : </a:t>
            </a:r>
            <a:r>
              <a:rPr lang="en-US" altLang="ko-KR" sz="1800" dirty="0">
                <a:solidFill>
                  <a:srgbClr val="C00000"/>
                </a:solidFill>
              </a:rPr>
              <a:t>CRC</a:t>
            </a: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endParaRPr lang="en-US" altLang="ko-KR" sz="1800" dirty="0">
              <a:solidFill>
                <a:srgbClr val="C00000"/>
              </a:solidFill>
            </a:endParaRPr>
          </a:p>
          <a:p>
            <a:pPr lvl="1"/>
            <a:endParaRPr lang="en-US" altLang="ko-KR" sz="1500" dirty="0">
              <a:solidFill>
                <a:schemeClr val="tx1"/>
              </a:solidFill>
            </a:endParaRPr>
          </a:p>
          <a:p>
            <a:pPr lvl="1"/>
            <a:r>
              <a:rPr lang="en-US" altLang="ko-KR" sz="1500" dirty="0">
                <a:solidFill>
                  <a:srgbClr val="C00000"/>
                </a:solidFill>
              </a:rPr>
              <a:t>Cost : additional beat(s)</a:t>
            </a:r>
          </a:p>
          <a:p>
            <a:pPr marL="0" indent="0">
              <a:buNone/>
            </a:pPr>
            <a:endParaRPr lang="en-US" altLang="ko-KR" sz="1800" dirty="0">
              <a:solidFill>
                <a:srgbClr val="C00000"/>
              </a:solidFill>
            </a:endParaRPr>
          </a:p>
          <a:p>
            <a:pPr lvl="1"/>
            <a:endParaRPr lang="en-US" altLang="ko-KR" sz="1500" dirty="0">
              <a:solidFill>
                <a:srgbClr val="C00000"/>
              </a:solidFill>
            </a:endParaRPr>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cxnSp>
        <p:nvCxnSpPr>
          <p:cNvPr id="10" name="직선 연결선 9">
            <a:extLst>
              <a:ext uri="{FF2B5EF4-FFF2-40B4-BE49-F238E27FC236}">
                <a16:creationId xmlns:a16="http://schemas.microsoft.com/office/drawing/2014/main" id="{C9EFADF2-DAAB-4701-BF03-491F806DDDA4}"/>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4" name="직사각형 363">
            <a:extLst>
              <a:ext uri="{FF2B5EF4-FFF2-40B4-BE49-F238E27FC236}">
                <a16:creationId xmlns:a16="http://schemas.microsoft.com/office/drawing/2014/main" id="{1C1D4229-6C59-1418-F683-5F2E090F2728}"/>
              </a:ext>
            </a:extLst>
          </p:cNvPr>
          <p:cNvSpPr/>
          <p:nvPr/>
        </p:nvSpPr>
        <p:spPr>
          <a:xfrm>
            <a:off x="82287" y="172222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65" name="TextBox 364">
            <a:extLst>
              <a:ext uri="{FF2B5EF4-FFF2-40B4-BE49-F238E27FC236}">
                <a16:creationId xmlns:a16="http://schemas.microsoft.com/office/drawing/2014/main" id="{4891618F-4C5D-E111-13E3-15D4277BC729}"/>
              </a:ext>
            </a:extLst>
          </p:cNvPr>
          <p:cNvSpPr txBox="1"/>
          <p:nvPr/>
        </p:nvSpPr>
        <p:spPr>
          <a:xfrm>
            <a:off x="82288" y="1481534"/>
            <a:ext cx="4325670" cy="276999"/>
          </a:xfrm>
          <a:prstGeom prst="rect">
            <a:avLst/>
          </a:prstGeom>
          <a:noFill/>
        </p:spPr>
        <p:txBody>
          <a:bodyPr wrap="square" rtlCol="0">
            <a:spAutoFit/>
          </a:bodyPr>
          <a:lstStyle/>
          <a:p>
            <a:pPr algn="ctr"/>
            <a:r>
              <a:rPr lang="en-US" altLang="ko-KR" sz="1200" b="1" dirty="0"/>
              <a:t>ECC-DIMM (x4 chips)</a:t>
            </a:r>
            <a:endParaRPr lang="ko-KR" altLang="en-US" sz="1200" b="1" dirty="0"/>
          </a:p>
        </p:txBody>
      </p:sp>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4F367F55-B2A6-5918-96E4-90C950A2DE78}"/>
                  </a:ext>
                </a:extLst>
              </p:cNvPr>
              <p:cNvSpPr txBox="1"/>
              <p:nvPr/>
            </p:nvSpPr>
            <p:spPr>
              <a:xfrm>
                <a:off x="1880380" y="2060363"/>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66" name="TextBox 365">
                <a:extLst>
                  <a:ext uri="{FF2B5EF4-FFF2-40B4-BE49-F238E27FC236}">
                    <a16:creationId xmlns:a16="http://schemas.microsoft.com/office/drawing/2014/main" id="{4F367F55-B2A6-5918-96E4-90C950A2DE78}"/>
                  </a:ext>
                </a:extLst>
              </p:cNvPr>
              <p:cNvSpPr txBox="1">
                <a:spLocks noRot="1" noChangeAspect="1" noMove="1" noResize="1" noEditPoints="1" noAdjustHandles="1" noChangeArrowheads="1" noChangeShapeType="1" noTextEdit="1"/>
              </p:cNvSpPr>
              <p:nvPr/>
            </p:nvSpPr>
            <p:spPr>
              <a:xfrm>
                <a:off x="1880380" y="2060363"/>
                <a:ext cx="185948" cy="184666"/>
              </a:xfrm>
              <a:prstGeom prst="rect">
                <a:avLst/>
              </a:prstGeom>
              <a:blipFill>
                <a:blip r:embed="rId4"/>
                <a:stretch>
                  <a:fillRect/>
                </a:stretch>
              </a:blipFill>
            </p:spPr>
            <p:txBody>
              <a:bodyPr/>
              <a:lstStyle/>
              <a:p>
                <a:r>
                  <a:rPr lang="ko-KR" altLang="en-US">
                    <a:noFill/>
                  </a:rPr>
                  <a:t> </a:t>
                </a:r>
              </a:p>
            </p:txBody>
          </p:sp>
        </mc:Fallback>
      </mc:AlternateContent>
      <p:grpSp>
        <p:nvGrpSpPr>
          <p:cNvPr id="27" name="그룹 26">
            <a:extLst>
              <a:ext uri="{FF2B5EF4-FFF2-40B4-BE49-F238E27FC236}">
                <a16:creationId xmlns:a16="http://schemas.microsoft.com/office/drawing/2014/main" id="{938913E7-5017-9135-552C-7824C2BD143B}"/>
              </a:ext>
            </a:extLst>
          </p:cNvPr>
          <p:cNvGrpSpPr/>
          <p:nvPr/>
        </p:nvGrpSpPr>
        <p:grpSpPr>
          <a:xfrm>
            <a:off x="127120" y="1904278"/>
            <a:ext cx="525068" cy="601979"/>
            <a:chOff x="127120" y="1904278"/>
            <a:chExt cx="525068" cy="601979"/>
          </a:xfrm>
        </p:grpSpPr>
        <p:sp>
          <p:nvSpPr>
            <p:cNvPr id="368" name="직사각형 367">
              <a:extLst>
                <a:ext uri="{FF2B5EF4-FFF2-40B4-BE49-F238E27FC236}">
                  <a16:creationId xmlns:a16="http://schemas.microsoft.com/office/drawing/2014/main" id="{E551697A-95F1-F626-D62E-E0E9D9670485}"/>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69" name="그룹 368">
              <a:extLst>
                <a:ext uri="{FF2B5EF4-FFF2-40B4-BE49-F238E27FC236}">
                  <a16:creationId xmlns:a16="http://schemas.microsoft.com/office/drawing/2014/main" id="{A8FD210D-E42A-94B1-FFA2-4103D6855478}"/>
                </a:ext>
              </a:extLst>
            </p:cNvPr>
            <p:cNvGrpSpPr/>
            <p:nvPr/>
          </p:nvGrpSpPr>
          <p:grpSpPr>
            <a:xfrm>
              <a:off x="219515" y="2405803"/>
              <a:ext cx="340279" cy="100454"/>
              <a:chOff x="712967" y="2490347"/>
              <a:chExt cx="340279" cy="100454"/>
            </a:xfrm>
          </p:grpSpPr>
          <p:sp>
            <p:nvSpPr>
              <p:cNvPr id="375" name="화살표: 오각형 374">
                <a:extLst>
                  <a:ext uri="{FF2B5EF4-FFF2-40B4-BE49-F238E27FC236}">
                    <a16:creationId xmlns:a16="http://schemas.microsoft.com/office/drawing/2014/main" id="{2BBE84CB-1AC4-2333-A455-C85D125CEC7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6" name="화살표: 오각형 375">
                <a:extLst>
                  <a:ext uri="{FF2B5EF4-FFF2-40B4-BE49-F238E27FC236}">
                    <a16:creationId xmlns:a16="http://schemas.microsoft.com/office/drawing/2014/main" id="{69311659-EBA7-6BBC-BCDC-B315C6B79A0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7" name="화살표: 오각형 376">
                <a:extLst>
                  <a:ext uri="{FF2B5EF4-FFF2-40B4-BE49-F238E27FC236}">
                    <a16:creationId xmlns:a16="http://schemas.microsoft.com/office/drawing/2014/main" id="{1E273BD5-EBD7-8088-CAEE-598CE3EBDB2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8" name="화살표: 오각형 377">
                <a:extLst>
                  <a:ext uri="{FF2B5EF4-FFF2-40B4-BE49-F238E27FC236}">
                    <a16:creationId xmlns:a16="http://schemas.microsoft.com/office/drawing/2014/main" id="{5534703F-62FB-4271-D14E-1527B90F972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15" name="그룹 414">
            <a:extLst>
              <a:ext uri="{FF2B5EF4-FFF2-40B4-BE49-F238E27FC236}">
                <a16:creationId xmlns:a16="http://schemas.microsoft.com/office/drawing/2014/main" id="{97361995-19CA-5006-CCC7-DFAFAF466FE1}"/>
              </a:ext>
            </a:extLst>
          </p:cNvPr>
          <p:cNvGrpSpPr/>
          <p:nvPr/>
        </p:nvGrpSpPr>
        <p:grpSpPr>
          <a:xfrm>
            <a:off x="5096663" y="1471139"/>
            <a:ext cx="3641174" cy="1057886"/>
            <a:chOff x="5096663" y="1558007"/>
            <a:chExt cx="3641174" cy="1057886"/>
          </a:xfrm>
        </p:grpSpPr>
        <p:sp>
          <p:nvSpPr>
            <p:cNvPr id="416" name="직사각형 415">
              <a:extLst>
                <a:ext uri="{FF2B5EF4-FFF2-40B4-BE49-F238E27FC236}">
                  <a16:creationId xmlns:a16="http://schemas.microsoft.com/office/drawing/2014/main" id="{D2A50FBC-8836-EBB5-E7A2-C8CBFA2C82B3}"/>
                </a:ext>
              </a:extLst>
            </p:cNvPr>
            <p:cNvSpPr/>
            <p:nvPr/>
          </p:nvSpPr>
          <p:spPr>
            <a:xfrm>
              <a:off x="5096663" y="1798693"/>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417" name="TextBox 416">
              <a:extLst>
                <a:ext uri="{FF2B5EF4-FFF2-40B4-BE49-F238E27FC236}">
                  <a16:creationId xmlns:a16="http://schemas.microsoft.com/office/drawing/2014/main" id="{6AAE95AC-3DA7-DF26-0109-E8CEC301C985}"/>
                </a:ext>
              </a:extLst>
            </p:cNvPr>
            <p:cNvSpPr txBox="1"/>
            <p:nvPr/>
          </p:nvSpPr>
          <p:spPr>
            <a:xfrm>
              <a:off x="5100557" y="1558007"/>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E519CA9-BC17-5442-3D39-2A41B0DE03F9}"/>
                    </a:ext>
                  </a:extLst>
                </p:cNvPr>
                <p:cNvSpPr txBox="1"/>
                <p:nvPr/>
              </p:nvSpPr>
              <p:spPr>
                <a:xfrm>
                  <a:off x="6294150" y="2147231"/>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56" name="TextBox 255">
                  <a:extLst>
                    <a:ext uri="{FF2B5EF4-FFF2-40B4-BE49-F238E27FC236}">
                      <a16:creationId xmlns:a16="http://schemas.microsoft.com/office/drawing/2014/main" id="{20B53D40-0B93-9779-337B-7313C5E88128}"/>
                    </a:ext>
                  </a:extLst>
                </p:cNvPr>
                <p:cNvSpPr txBox="1">
                  <a:spLocks noRot="1" noChangeAspect="1" noMove="1" noResize="1" noEditPoints="1" noAdjustHandles="1" noChangeArrowheads="1" noChangeShapeType="1" noTextEdit="1"/>
                </p:cNvSpPr>
                <p:nvPr/>
              </p:nvSpPr>
              <p:spPr>
                <a:xfrm>
                  <a:off x="6294150" y="2147231"/>
                  <a:ext cx="185948" cy="184666"/>
                </a:xfrm>
                <a:prstGeom prst="rect">
                  <a:avLst/>
                </a:prstGeom>
                <a:blipFill>
                  <a:blip r:embed="rId5"/>
                  <a:stretch>
                    <a:fillRect r="-3333"/>
                  </a:stretch>
                </a:blipFill>
              </p:spPr>
              <p:txBody>
                <a:bodyPr/>
                <a:lstStyle/>
                <a:p>
                  <a:r>
                    <a:rPr lang="ko-KR" altLang="en-US">
                      <a:noFill/>
                    </a:rPr>
                    <a:t> </a:t>
                  </a:r>
                </a:p>
              </p:txBody>
            </p:sp>
          </mc:Fallback>
        </mc:AlternateContent>
        <p:grpSp>
          <p:nvGrpSpPr>
            <p:cNvPr id="419" name="그룹 418">
              <a:extLst>
                <a:ext uri="{FF2B5EF4-FFF2-40B4-BE49-F238E27FC236}">
                  <a16:creationId xmlns:a16="http://schemas.microsoft.com/office/drawing/2014/main" id="{1AFEC199-0B00-E47A-4031-25A769514FD1}"/>
                </a:ext>
              </a:extLst>
            </p:cNvPr>
            <p:cNvGrpSpPr/>
            <p:nvPr/>
          </p:nvGrpSpPr>
          <p:grpSpPr>
            <a:xfrm>
              <a:off x="5230732" y="1980751"/>
              <a:ext cx="955551" cy="601981"/>
              <a:chOff x="516255" y="1988820"/>
              <a:chExt cx="955551" cy="601981"/>
            </a:xfrm>
          </p:grpSpPr>
          <p:sp>
            <p:nvSpPr>
              <p:cNvPr id="444" name="직사각형 443">
                <a:extLst>
                  <a:ext uri="{FF2B5EF4-FFF2-40B4-BE49-F238E27FC236}">
                    <a16:creationId xmlns:a16="http://schemas.microsoft.com/office/drawing/2014/main" id="{E6A21A2A-73EA-30B7-EBF5-38A9372B37A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5" name="그룹 444">
                <a:extLst>
                  <a:ext uri="{FF2B5EF4-FFF2-40B4-BE49-F238E27FC236}">
                    <a16:creationId xmlns:a16="http://schemas.microsoft.com/office/drawing/2014/main" id="{61E7FE8E-E985-2DB0-44B7-A9421AE4D7B6}"/>
                  </a:ext>
                </a:extLst>
              </p:cNvPr>
              <p:cNvGrpSpPr/>
              <p:nvPr/>
            </p:nvGrpSpPr>
            <p:grpSpPr>
              <a:xfrm>
                <a:off x="551042" y="2490347"/>
                <a:ext cx="340279" cy="100454"/>
                <a:chOff x="712967" y="2490347"/>
                <a:chExt cx="340279" cy="100454"/>
              </a:xfrm>
            </p:grpSpPr>
            <p:sp>
              <p:nvSpPr>
                <p:cNvPr id="451" name="화살표: 오각형 450">
                  <a:extLst>
                    <a:ext uri="{FF2B5EF4-FFF2-40B4-BE49-F238E27FC236}">
                      <a16:creationId xmlns:a16="http://schemas.microsoft.com/office/drawing/2014/main" id="{74C684DE-6381-C270-A6F2-6186F8B63C7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2" name="화살표: 오각형 451">
                  <a:extLst>
                    <a:ext uri="{FF2B5EF4-FFF2-40B4-BE49-F238E27FC236}">
                      <a16:creationId xmlns:a16="http://schemas.microsoft.com/office/drawing/2014/main" id="{ABFC6A20-E267-2F51-9980-F6456D4E31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3" name="화살표: 오각형 452">
                  <a:extLst>
                    <a:ext uri="{FF2B5EF4-FFF2-40B4-BE49-F238E27FC236}">
                      <a16:creationId xmlns:a16="http://schemas.microsoft.com/office/drawing/2014/main" id="{67D87BA2-8C08-82FD-BD57-2EA856008C2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4" name="화살표: 오각형 453">
                  <a:extLst>
                    <a:ext uri="{FF2B5EF4-FFF2-40B4-BE49-F238E27FC236}">
                      <a16:creationId xmlns:a16="http://schemas.microsoft.com/office/drawing/2014/main" id="{8F815D11-3D3E-09FA-CBA1-8DA1CDA9F34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46" name="그룹 445">
                <a:extLst>
                  <a:ext uri="{FF2B5EF4-FFF2-40B4-BE49-F238E27FC236}">
                    <a16:creationId xmlns:a16="http://schemas.microsoft.com/office/drawing/2014/main" id="{0DF7A6F1-D48D-9E51-7A84-3819C2262CA3}"/>
                  </a:ext>
                </a:extLst>
              </p:cNvPr>
              <p:cNvGrpSpPr/>
              <p:nvPr/>
            </p:nvGrpSpPr>
            <p:grpSpPr>
              <a:xfrm>
                <a:off x="1096226" y="2490347"/>
                <a:ext cx="340279" cy="100454"/>
                <a:chOff x="712967" y="2490347"/>
                <a:chExt cx="340279" cy="100454"/>
              </a:xfrm>
            </p:grpSpPr>
            <p:sp>
              <p:nvSpPr>
                <p:cNvPr id="447" name="화살표: 오각형 446">
                  <a:extLst>
                    <a:ext uri="{FF2B5EF4-FFF2-40B4-BE49-F238E27FC236}">
                      <a16:creationId xmlns:a16="http://schemas.microsoft.com/office/drawing/2014/main" id="{02A2D55C-E6B2-100B-CA5A-AF3ACFBDF75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8" name="화살표: 오각형 447">
                  <a:extLst>
                    <a:ext uri="{FF2B5EF4-FFF2-40B4-BE49-F238E27FC236}">
                      <a16:creationId xmlns:a16="http://schemas.microsoft.com/office/drawing/2014/main" id="{DC1187CA-D79D-C73C-33CC-9F4DE0CCA12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9" name="화살표: 오각형 448">
                  <a:extLst>
                    <a:ext uri="{FF2B5EF4-FFF2-40B4-BE49-F238E27FC236}">
                      <a16:creationId xmlns:a16="http://schemas.microsoft.com/office/drawing/2014/main" id="{8D20BD00-147A-2BE3-5609-23DCA30D8CB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0" name="화살표: 오각형 449">
                  <a:extLst>
                    <a:ext uri="{FF2B5EF4-FFF2-40B4-BE49-F238E27FC236}">
                      <a16:creationId xmlns:a16="http://schemas.microsoft.com/office/drawing/2014/main" id="{DC0A9105-611C-A39A-D0DB-F6DD52F317E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0" name="그룹 419">
              <a:extLst>
                <a:ext uri="{FF2B5EF4-FFF2-40B4-BE49-F238E27FC236}">
                  <a16:creationId xmlns:a16="http://schemas.microsoft.com/office/drawing/2014/main" id="{2F716E02-FD1A-CB31-FD6F-AB5247C2B45D}"/>
                </a:ext>
              </a:extLst>
            </p:cNvPr>
            <p:cNvGrpSpPr/>
            <p:nvPr/>
          </p:nvGrpSpPr>
          <p:grpSpPr>
            <a:xfrm>
              <a:off x="6585956" y="1975338"/>
              <a:ext cx="955551" cy="601981"/>
              <a:chOff x="516255" y="1988820"/>
              <a:chExt cx="955551" cy="601981"/>
            </a:xfrm>
          </p:grpSpPr>
          <p:sp>
            <p:nvSpPr>
              <p:cNvPr id="433" name="직사각형 432">
                <a:extLst>
                  <a:ext uri="{FF2B5EF4-FFF2-40B4-BE49-F238E27FC236}">
                    <a16:creationId xmlns:a16="http://schemas.microsoft.com/office/drawing/2014/main" id="{69B67AAF-41B2-5536-46EC-51FDBE42B690}"/>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34" name="그룹 433">
                <a:extLst>
                  <a:ext uri="{FF2B5EF4-FFF2-40B4-BE49-F238E27FC236}">
                    <a16:creationId xmlns:a16="http://schemas.microsoft.com/office/drawing/2014/main" id="{C87356CF-B9F0-A3B8-CFCA-56999E2D0EE9}"/>
                  </a:ext>
                </a:extLst>
              </p:cNvPr>
              <p:cNvGrpSpPr/>
              <p:nvPr/>
            </p:nvGrpSpPr>
            <p:grpSpPr>
              <a:xfrm>
                <a:off x="551042" y="2490347"/>
                <a:ext cx="340279" cy="100454"/>
                <a:chOff x="712967" y="2490347"/>
                <a:chExt cx="340279" cy="100454"/>
              </a:xfrm>
            </p:grpSpPr>
            <p:sp>
              <p:nvSpPr>
                <p:cNvPr id="440" name="화살표: 오각형 439">
                  <a:extLst>
                    <a:ext uri="{FF2B5EF4-FFF2-40B4-BE49-F238E27FC236}">
                      <a16:creationId xmlns:a16="http://schemas.microsoft.com/office/drawing/2014/main" id="{BFED8F76-D032-D406-A817-10A4BE0AAE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1" name="화살표: 오각형 440">
                  <a:extLst>
                    <a:ext uri="{FF2B5EF4-FFF2-40B4-BE49-F238E27FC236}">
                      <a16:creationId xmlns:a16="http://schemas.microsoft.com/office/drawing/2014/main" id="{D240A3CB-7AEF-69B0-7821-EAAB4FB6A2E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2" name="화살표: 오각형 441">
                  <a:extLst>
                    <a:ext uri="{FF2B5EF4-FFF2-40B4-BE49-F238E27FC236}">
                      <a16:creationId xmlns:a16="http://schemas.microsoft.com/office/drawing/2014/main" id="{6E4514E5-3B24-553F-B48E-5AA47BD08A6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3" name="화살표: 오각형 442">
                  <a:extLst>
                    <a:ext uri="{FF2B5EF4-FFF2-40B4-BE49-F238E27FC236}">
                      <a16:creationId xmlns:a16="http://schemas.microsoft.com/office/drawing/2014/main" id="{999FD315-653B-5BBE-76A7-6A272C7A39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35" name="그룹 434">
                <a:extLst>
                  <a:ext uri="{FF2B5EF4-FFF2-40B4-BE49-F238E27FC236}">
                    <a16:creationId xmlns:a16="http://schemas.microsoft.com/office/drawing/2014/main" id="{B24F30A4-49FF-E00B-B349-54A22E594E4D}"/>
                  </a:ext>
                </a:extLst>
              </p:cNvPr>
              <p:cNvGrpSpPr/>
              <p:nvPr/>
            </p:nvGrpSpPr>
            <p:grpSpPr>
              <a:xfrm>
                <a:off x="1096226" y="2490347"/>
                <a:ext cx="340279" cy="100454"/>
                <a:chOff x="712967" y="2490347"/>
                <a:chExt cx="340279" cy="100454"/>
              </a:xfrm>
            </p:grpSpPr>
            <p:sp>
              <p:nvSpPr>
                <p:cNvPr id="436" name="화살표: 오각형 435">
                  <a:extLst>
                    <a:ext uri="{FF2B5EF4-FFF2-40B4-BE49-F238E27FC236}">
                      <a16:creationId xmlns:a16="http://schemas.microsoft.com/office/drawing/2014/main" id="{4FCADD17-C9A8-A974-2315-DB902A6CE72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7" name="화살표: 오각형 436">
                  <a:extLst>
                    <a:ext uri="{FF2B5EF4-FFF2-40B4-BE49-F238E27FC236}">
                      <a16:creationId xmlns:a16="http://schemas.microsoft.com/office/drawing/2014/main" id="{4DBBEBD1-DFC8-8ED9-8F53-80CA1A4F5C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8" name="화살표: 오각형 437">
                  <a:extLst>
                    <a:ext uri="{FF2B5EF4-FFF2-40B4-BE49-F238E27FC236}">
                      <a16:creationId xmlns:a16="http://schemas.microsoft.com/office/drawing/2014/main" id="{902D5204-0EB9-20ED-FD61-397205AB114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9" name="화살표: 오각형 438">
                  <a:extLst>
                    <a:ext uri="{FF2B5EF4-FFF2-40B4-BE49-F238E27FC236}">
                      <a16:creationId xmlns:a16="http://schemas.microsoft.com/office/drawing/2014/main" id="{4A77A5A1-22A9-C86D-FC64-0410BE996C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1" name="그룹 420">
              <a:extLst>
                <a:ext uri="{FF2B5EF4-FFF2-40B4-BE49-F238E27FC236}">
                  <a16:creationId xmlns:a16="http://schemas.microsoft.com/office/drawing/2014/main" id="{1250F099-9D14-72D2-A59D-42AA9F4CEB42}"/>
                </a:ext>
              </a:extLst>
            </p:cNvPr>
            <p:cNvGrpSpPr/>
            <p:nvPr/>
          </p:nvGrpSpPr>
          <p:grpSpPr>
            <a:xfrm>
              <a:off x="7648166" y="1975338"/>
              <a:ext cx="955551" cy="601981"/>
              <a:chOff x="516255" y="1988820"/>
              <a:chExt cx="955551" cy="601981"/>
            </a:xfrm>
          </p:grpSpPr>
          <p:sp>
            <p:nvSpPr>
              <p:cNvPr id="422" name="직사각형 421">
                <a:extLst>
                  <a:ext uri="{FF2B5EF4-FFF2-40B4-BE49-F238E27FC236}">
                    <a16:creationId xmlns:a16="http://schemas.microsoft.com/office/drawing/2014/main" id="{A96AD1F1-301A-2FA4-7836-4CB391CC55C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23" name="그룹 422">
                <a:extLst>
                  <a:ext uri="{FF2B5EF4-FFF2-40B4-BE49-F238E27FC236}">
                    <a16:creationId xmlns:a16="http://schemas.microsoft.com/office/drawing/2014/main" id="{BCCB5EE4-5216-235C-B768-5C9F52FD542E}"/>
                  </a:ext>
                </a:extLst>
              </p:cNvPr>
              <p:cNvGrpSpPr/>
              <p:nvPr/>
            </p:nvGrpSpPr>
            <p:grpSpPr>
              <a:xfrm>
                <a:off x="551042" y="2490347"/>
                <a:ext cx="340279" cy="100454"/>
                <a:chOff x="712967" y="2490347"/>
                <a:chExt cx="340279" cy="100454"/>
              </a:xfrm>
            </p:grpSpPr>
            <p:sp>
              <p:nvSpPr>
                <p:cNvPr id="429" name="화살표: 오각형 428">
                  <a:extLst>
                    <a:ext uri="{FF2B5EF4-FFF2-40B4-BE49-F238E27FC236}">
                      <a16:creationId xmlns:a16="http://schemas.microsoft.com/office/drawing/2014/main" id="{30058978-0321-4A24-99D8-ECDC248B094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0" name="화살표: 오각형 429">
                  <a:extLst>
                    <a:ext uri="{FF2B5EF4-FFF2-40B4-BE49-F238E27FC236}">
                      <a16:creationId xmlns:a16="http://schemas.microsoft.com/office/drawing/2014/main" id="{C0118861-73F2-A557-A30D-8997C5EB757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1" name="화살표: 오각형 430">
                  <a:extLst>
                    <a:ext uri="{FF2B5EF4-FFF2-40B4-BE49-F238E27FC236}">
                      <a16:creationId xmlns:a16="http://schemas.microsoft.com/office/drawing/2014/main" id="{E855CB2F-1F80-758D-72C3-0C05E9C84B3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2" name="화살표: 오각형 431">
                  <a:extLst>
                    <a:ext uri="{FF2B5EF4-FFF2-40B4-BE49-F238E27FC236}">
                      <a16:creationId xmlns:a16="http://schemas.microsoft.com/office/drawing/2014/main" id="{3BD29E5F-16BE-8D68-E9BB-B270DB32F1B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24" name="그룹 423">
                <a:extLst>
                  <a:ext uri="{FF2B5EF4-FFF2-40B4-BE49-F238E27FC236}">
                    <a16:creationId xmlns:a16="http://schemas.microsoft.com/office/drawing/2014/main" id="{2F33CFF1-35DA-16AD-D172-87918CC24976}"/>
                  </a:ext>
                </a:extLst>
              </p:cNvPr>
              <p:cNvGrpSpPr/>
              <p:nvPr/>
            </p:nvGrpSpPr>
            <p:grpSpPr>
              <a:xfrm>
                <a:off x="1096226" y="2490347"/>
                <a:ext cx="340279" cy="100454"/>
                <a:chOff x="712967" y="2490347"/>
                <a:chExt cx="340279" cy="100454"/>
              </a:xfrm>
            </p:grpSpPr>
            <p:sp>
              <p:nvSpPr>
                <p:cNvPr id="425" name="화살표: 오각형 424">
                  <a:extLst>
                    <a:ext uri="{FF2B5EF4-FFF2-40B4-BE49-F238E27FC236}">
                      <a16:creationId xmlns:a16="http://schemas.microsoft.com/office/drawing/2014/main" id="{34AD0840-6ADC-7108-E944-2182B7D4A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6" name="화살표: 오각형 425">
                  <a:extLst>
                    <a:ext uri="{FF2B5EF4-FFF2-40B4-BE49-F238E27FC236}">
                      <a16:creationId xmlns:a16="http://schemas.microsoft.com/office/drawing/2014/main" id="{4F720830-CED8-5F18-85B5-0FAC6E81552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7" name="화살표: 오각형 426">
                  <a:extLst>
                    <a:ext uri="{FF2B5EF4-FFF2-40B4-BE49-F238E27FC236}">
                      <a16:creationId xmlns:a16="http://schemas.microsoft.com/office/drawing/2014/main" id="{BF1AB77E-5A8E-D789-0B10-C443119F1A9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8" name="화살표: 오각형 427">
                  <a:extLst>
                    <a:ext uri="{FF2B5EF4-FFF2-40B4-BE49-F238E27FC236}">
                      <a16:creationId xmlns:a16="http://schemas.microsoft.com/office/drawing/2014/main" id="{53C1F31F-8C5E-8799-D28D-62E615E8894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grpSp>
        <p:nvGrpSpPr>
          <p:cNvPr id="28" name="그룹 27">
            <a:extLst>
              <a:ext uri="{FF2B5EF4-FFF2-40B4-BE49-F238E27FC236}">
                <a16:creationId xmlns:a16="http://schemas.microsoft.com/office/drawing/2014/main" id="{6A187C35-1543-2A58-ADD4-93E6150BE3EC}"/>
              </a:ext>
            </a:extLst>
          </p:cNvPr>
          <p:cNvGrpSpPr/>
          <p:nvPr/>
        </p:nvGrpSpPr>
        <p:grpSpPr>
          <a:xfrm>
            <a:off x="706610" y="1904278"/>
            <a:ext cx="525068" cy="601979"/>
            <a:chOff x="127120" y="1904278"/>
            <a:chExt cx="525068" cy="601979"/>
          </a:xfrm>
        </p:grpSpPr>
        <p:sp>
          <p:nvSpPr>
            <p:cNvPr id="29" name="직사각형 28">
              <a:extLst>
                <a:ext uri="{FF2B5EF4-FFF2-40B4-BE49-F238E27FC236}">
                  <a16:creationId xmlns:a16="http://schemas.microsoft.com/office/drawing/2014/main" id="{E52FBEB1-D9D9-C1FD-5C61-A77DA3958112}"/>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0" name="그룹 29">
              <a:extLst>
                <a:ext uri="{FF2B5EF4-FFF2-40B4-BE49-F238E27FC236}">
                  <a16:creationId xmlns:a16="http://schemas.microsoft.com/office/drawing/2014/main" id="{D2DD954C-9681-B725-1E8B-8DA9F91A94CB}"/>
                </a:ext>
              </a:extLst>
            </p:cNvPr>
            <p:cNvGrpSpPr/>
            <p:nvPr/>
          </p:nvGrpSpPr>
          <p:grpSpPr>
            <a:xfrm>
              <a:off x="219515" y="2405803"/>
              <a:ext cx="340279" cy="100454"/>
              <a:chOff x="712967" y="2490347"/>
              <a:chExt cx="340279" cy="100454"/>
            </a:xfrm>
          </p:grpSpPr>
          <p:sp>
            <p:nvSpPr>
              <p:cNvPr id="31" name="화살표: 오각형 30">
                <a:extLst>
                  <a:ext uri="{FF2B5EF4-FFF2-40B4-BE49-F238E27FC236}">
                    <a16:creationId xmlns:a16="http://schemas.microsoft.com/office/drawing/2014/main" id="{5398E8BE-4079-8C1E-D6B9-6C4BC693766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F8A81F73-B959-E0F4-D29F-A56FCDB4F68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EA4F5390-DE32-C878-C5DE-1CD6D90B3E7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4" name="화살표: 오각형 33">
                <a:extLst>
                  <a:ext uri="{FF2B5EF4-FFF2-40B4-BE49-F238E27FC236}">
                    <a16:creationId xmlns:a16="http://schemas.microsoft.com/office/drawing/2014/main" id="{F76A951C-21B1-0EC3-9C2E-CA312C14572D}"/>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5" name="그룹 34">
            <a:extLst>
              <a:ext uri="{FF2B5EF4-FFF2-40B4-BE49-F238E27FC236}">
                <a16:creationId xmlns:a16="http://schemas.microsoft.com/office/drawing/2014/main" id="{29FC2437-A438-8A7E-7B35-B950E6A124F2}"/>
              </a:ext>
            </a:extLst>
          </p:cNvPr>
          <p:cNvGrpSpPr/>
          <p:nvPr/>
        </p:nvGrpSpPr>
        <p:grpSpPr>
          <a:xfrm>
            <a:off x="2699350" y="1885990"/>
            <a:ext cx="525068" cy="601979"/>
            <a:chOff x="127120" y="1904278"/>
            <a:chExt cx="525068" cy="601979"/>
          </a:xfrm>
        </p:grpSpPr>
        <p:sp>
          <p:nvSpPr>
            <p:cNvPr id="36" name="직사각형 35">
              <a:extLst>
                <a:ext uri="{FF2B5EF4-FFF2-40B4-BE49-F238E27FC236}">
                  <a16:creationId xmlns:a16="http://schemas.microsoft.com/office/drawing/2014/main" id="{F06772C3-456E-299D-6604-3312753171F9}"/>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7" name="그룹 36">
              <a:extLst>
                <a:ext uri="{FF2B5EF4-FFF2-40B4-BE49-F238E27FC236}">
                  <a16:creationId xmlns:a16="http://schemas.microsoft.com/office/drawing/2014/main" id="{6997167B-F4D0-6338-0DBF-112C7E4350E9}"/>
                </a:ext>
              </a:extLst>
            </p:cNvPr>
            <p:cNvGrpSpPr/>
            <p:nvPr/>
          </p:nvGrpSpPr>
          <p:grpSpPr>
            <a:xfrm>
              <a:off x="219515" y="2405803"/>
              <a:ext cx="340279" cy="100454"/>
              <a:chOff x="712967" y="2490347"/>
              <a:chExt cx="340279" cy="100454"/>
            </a:xfrm>
          </p:grpSpPr>
          <p:sp>
            <p:nvSpPr>
              <p:cNvPr id="38" name="화살표: 오각형 37">
                <a:extLst>
                  <a:ext uri="{FF2B5EF4-FFF2-40B4-BE49-F238E27FC236}">
                    <a16:creationId xmlns:a16="http://schemas.microsoft.com/office/drawing/2014/main" id="{F2BA892F-FEBC-AB6D-F64A-4B45C0A220B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AF344185-F1D6-91C2-F751-8E64236BE89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A92E61E-1CEF-01DB-5035-0C56D4B911E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62EC1CC5-0D0C-E75F-12D6-1D3AD325647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099F7FC3-308E-637F-33BE-D4F3C5F41A3A}"/>
              </a:ext>
            </a:extLst>
          </p:cNvPr>
          <p:cNvGrpSpPr/>
          <p:nvPr/>
        </p:nvGrpSpPr>
        <p:grpSpPr>
          <a:xfrm>
            <a:off x="3272872" y="1889109"/>
            <a:ext cx="525068" cy="601979"/>
            <a:chOff x="127120" y="1904278"/>
            <a:chExt cx="525068" cy="601979"/>
          </a:xfrm>
        </p:grpSpPr>
        <p:sp>
          <p:nvSpPr>
            <p:cNvPr id="43" name="직사각형 42">
              <a:extLst>
                <a:ext uri="{FF2B5EF4-FFF2-40B4-BE49-F238E27FC236}">
                  <a16:creationId xmlns:a16="http://schemas.microsoft.com/office/drawing/2014/main" id="{AB678F1C-3980-91E5-BE27-61751B29A72A}"/>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925516EC-2FB1-F66B-B4BB-A0283C8CD1FE}"/>
                </a:ext>
              </a:extLst>
            </p:cNvPr>
            <p:cNvGrpSpPr/>
            <p:nvPr/>
          </p:nvGrpSpPr>
          <p:grpSpPr>
            <a:xfrm>
              <a:off x="219515" y="2405803"/>
              <a:ext cx="340279" cy="100454"/>
              <a:chOff x="712967" y="2490347"/>
              <a:chExt cx="340279" cy="100454"/>
            </a:xfrm>
          </p:grpSpPr>
          <p:sp>
            <p:nvSpPr>
              <p:cNvPr id="45" name="화살표: 오각형 44">
                <a:extLst>
                  <a:ext uri="{FF2B5EF4-FFF2-40B4-BE49-F238E27FC236}">
                    <a16:creationId xmlns:a16="http://schemas.microsoft.com/office/drawing/2014/main" id="{5041E31B-573D-24BF-4AB8-34CF62C1F86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A1248E2E-925D-42AE-E24B-ECDAB05A7ED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D7E18498-907B-BF91-6617-68FCF161197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5C64CD71-043A-99CB-9B51-9853206485E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9" name="그룹 48">
            <a:extLst>
              <a:ext uri="{FF2B5EF4-FFF2-40B4-BE49-F238E27FC236}">
                <a16:creationId xmlns:a16="http://schemas.microsoft.com/office/drawing/2014/main" id="{A5C98426-D008-F45E-B0AB-16677B3326DA}"/>
              </a:ext>
            </a:extLst>
          </p:cNvPr>
          <p:cNvGrpSpPr/>
          <p:nvPr/>
        </p:nvGrpSpPr>
        <p:grpSpPr>
          <a:xfrm>
            <a:off x="3840170" y="1889109"/>
            <a:ext cx="525068" cy="601979"/>
            <a:chOff x="127120" y="1904278"/>
            <a:chExt cx="525068" cy="601979"/>
          </a:xfrm>
        </p:grpSpPr>
        <p:sp>
          <p:nvSpPr>
            <p:cNvPr id="50" name="직사각형 49">
              <a:extLst>
                <a:ext uri="{FF2B5EF4-FFF2-40B4-BE49-F238E27FC236}">
                  <a16:creationId xmlns:a16="http://schemas.microsoft.com/office/drawing/2014/main" id="{C18F29CF-5F02-7161-3AC2-DA0317F88E33}"/>
                </a:ext>
              </a:extLst>
            </p:cNvPr>
            <p:cNvSpPr/>
            <p:nvPr/>
          </p:nvSpPr>
          <p:spPr>
            <a:xfrm>
              <a:off x="127120" y="1904278"/>
              <a:ext cx="525068"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1" name="그룹 50">
              <a:extLst>
                <a:ext uri="{FF2B5EF4-FFF2-40B4-BE49-F238E27FC236}">
                  <a16:creationId xmlns:a16="http://schemas.microsoft.com/office/drawing/2014/main" id="{AC9CEB81-FA77-5C79-1659-41BB8DC07D88}"/>
                </a:ext>
              </a:extLst>
            </p:cNvPr>
            <p:cNvGrpSpPr/>
            <p:nvPr/>
          </p:nvGrpSpPr>
          <p:grpSpPr>
            <a:xfrm>
              <a:off x="219515" y="2405803"/>
              <a:ext cx="340279" cy="100454"/>
              <a:chOff x="712967" y="2490347"/>
              <a:chExt cx="340279" cy="100454"/>
            </a:xfrm>
          </p:grpSpPr>
          <p:sp>
            <p:nvSpPr>
              <p:cNvPr id="52" name="화살표: 오각형 51">
                <a:extLst>
                  <a:ext uri="{FF2B5EF4-FFF2-40B4-BE49-F238E27FC236}">
                    <a16:creationId xmlns:a16="http://schemas.microsoft.com/office/drawing/2014/main" id="{A2563D88-EB3A-B772-F247-4E3F10C6A26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A7E95B72-9174-AF86-F994-26DF215D372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446F1255-1607-98B3-DAF5-1079D3C6EA8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6052FF77-9B75-17D6-503E-E5BC5D8D87D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13" name="폭발: 14pt 12">
            <a:extLst>
              <a:ext uri="{FF2B5EF4-FFF2-40B4-BE49-F238E27FC236}">
                <a16:creationId xmlns:a16="http://schemas.microsoft.com/office/drawing/2014/main" id="{66A848BD-93CD-07E2-E9BC-9A2CF8383E46}"/>
              </a:ext>
            </a:extLst>
          </p:cNvPr>
          <p:cNvSpPr/>
          <p:nvPr/>
        </p:nvSpPr>
        <p:spPr>
          <a:xfrm>
            <a:off x="758046" y="1998706"/>
            <a:ext cx="444634" cy="30819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6" name="그룹 345">
            <a:extLst>
              <a:ext uri="{FF2B5EF4-FFF2-40B4-BE49-F238E27FC236}">
                <a16:creationId xmlns:a16="http://schemas.microsoft.com/office/drawing/2014/main" id="{4428A8FD-CC15-9DA3-8A76-8EFB0226D6DC}"/>
              </a:ext>
            </a:extLst>
          </p:cNvPr>
          <p:cNvGrpSpPr/>
          <p:nvPr/>
        </p:nvGrpSpPr>
        <p:grpSpPr>
          <a:xfrm>
            <a:off x="1285655" y="1904278"/>
            <a:ext cx="525068" cy="601979"/>
            <a:chOff x="127120" y="1904278"/>
            <a:chExt cx="525068" cy="601979"/>
          </a:xfrm>
        </p:grpSpPr>
        <p:sp>
          <p:nvSpPr>
            <p:cNvPr id="347" name="직사각형 346">
              <a:extLst>
                <a:ext uri="{FF2B5EF4-FFF2-40B4-BE49-F238E27FC236}">
                  <a16:creationId xmlns:a16="http://schemas.microsoft.com/office/drawing/2014/main" id="{73F97EFA-55A8-D15B-069A-2D4F033BE436}"/>
                </a:ext>
              </a:extLst>
            </p:cNvPr>
            <p:cNvSpPr/>
            <p:nvPr/>
          </p:nvSpPr>
          <p:spPr>
            <a:xfrm>
              <a:off x="127120" y="1904278"/>
              <a:ext cx="525068"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48" name="그룹 347">
              <a:extLst>
                <a:ext uri="{FF2B5EF4-FFF2-40B4-BE49-F238E27FC236}">
                  <a16:creationId xmlns:a16="http://schemas.microsoft.com/office/drawing/2014/main" id="{65C5F402-8A7C-2132-6C4E-AD4ED1AC56A1}"/>
                </a:ext>
              </a:extLst>
            </p:cNvPr>
            <p:cNvGrpSpPr/>
            <p:nvPr/>
          </p:nvGrpSpPr>
          <p:grpSpPr>
            <a:xfrm>
              <a:off x="219515" y="2405803"/>
              <a:ext cx="340279" cy="100454"/>
              <a:chOff x="712967" y="2490347"/>
              <a:chExt cx="340279" cy="100454"/>
            </a:xfrm>
          </p:grpSpPr>
          <p:sp>
            <p:nvSpPr>
              <p:cNvPr id="349" name="화살표: 오각형 348">
                <a:extLst>
                  <a:ext uri="{FF2B5EF4-FFF2-40B4-BE49-F238E27FC236}">
                    <a16:creationId xmlns:a16="http://schemas.microsoft.com/office/drawing/2014/main" id="{CF83BBED-1F21-CBEB-BE68-11CFBD53A47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0" name="화살표: 오각형 349">
                <a:extLst>
                  <a:ext uri="{FF2B5EF4-FFF2-40B4-BE49-F238E27FC236}">
                    <a16:creationId xmlns:a16="http://schemas.microsoft.com/office/drawing/2014/main" id="{F4BB5AA3-CC0D-E05B-0140-9D285DDC0BF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1" name="화살표: 오각형 350">
                <a:extLst>
                  <a:ext uri="{FF2B5EF4-FFF2-40B4-BE49-F238E27FC236}">
                    <a16:creationId xmlns:a16="http://schemas.microsoft.com/office/drawing/2014/main" id="{8A0A56C1-A86C-6D35-FABD-A603A1D06CA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2" name="화살표: 오각형 351">
                <a:extLst>
                  <a:ext uri="{FF2B5EF4-FFF2-40B4-BE49-F238E27FC236}">
                    <a16:creationId xmlns:a16="http://schemas.microsoft.com/office/drawing/2014/main" id="{AD46CE47-B9EF-8B40-7983-B3D4233796B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 name="직사각형 1">
            <a:extLst>
              <a:ext uri="{FF2B5EF4-FFF2-40B4-BE49-F238E27FC236}">
                <a16:creationId xmlns:a16="http://schemas.microsoft.com/office/drawing/2014/main" id="{35B3AC51-C2B1-44AD-2E48-27C6FF6A609B}"/>
              </a:ext>
            </a:extLst>
          </p:cNvPr>
          <p:cNvSpPr/>
          <p:nvPr/>
        </p:nvSpPr>
        <p:spPr>
          <a:xfrm>
            <a:off x="82287" y="2809340"/>
            <a:ext cx="4325671"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BFD2BF-7308-C081-26CB-A0969FBD2C75}"/>
              </a:ext>
            </a:extLst>
          </p:cNvPr>
          <p:cNvSpPr txBox="1"/>
          <p:nvPr/>
        </p:nvSpPr>
        <p:spPr>
          <a:xfrm>
            <a:off x="82288" y="2568654"/>
            <a:ext cx="4325670" cy="276999"/>
          </a:xfrm>
          <a:prstGeom prst="rect">
            <a:avLst/>
          </a:prstGeom>
          <a:noFill/>
        </p:spPr>
        <p:txBody>
          <a:bodyPr wrap="square" rtlCol="0">
            <a:spAutoFit/>
          </a:bodyPr>
          <a:lstStyle/>
          <a:p>
            <a:pPr algn="ctr"/>
            <a:r>
              <a:rPr lang="en-US" altLang="ko-KR" sz="1200" b="1" dirty="0"/>
              <a:t>ECC-DIMM (x8 chips)</a:t>
            </a:r>
            <a:endParaRPr lang="ko-KR" altLang="en-US" sz="1200"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8F8DF1-D2F5-F2AB-52EE-DEBD07E021BA}"/>
                  </a:ext>
                </a:extLst>
              </p:cNvPr>
              <p:cNvSpPr txBox="1"/>
              <p:nvPr/>
            </p:nvSpPr>
            <p:spPr>
              <a:xfrm>
                <a:off x="2703984" y="3125607"/>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2" name="TextBox 11">
                <a:extLst>
                  <a:ext uri="{FF2B5EF4-FFF2-40B4-BE49-F238E27FC236}">
                    <a16:creationId xmlns:a16="http://schemas.microsoft.com/office/drawing/2014/main" id="{5B8F8DF1-D2F5-F2AB-52EE-DEBD07E021BA}"/>
                  </a:ext>
                </a:extLst>
              </p:cNvPr>
              <p:cNvSpPr txBox="1">
                <a:spLocks noRot="1" noChangeAspect="1" noMove="1" noResize="1" noEditPoints="1" noAdjustHandles="1" noChangeArrowheads="1" noChangeShapeType="1" noTextEdit="1"/>
              </p:cNvSpPr>
              <p:nvPr/>
            </p:nvSpPr>
            <p:spPr>
              <a:xfrm>
                <a:off x="2703984" y="3125607"/>
                <a:ext cx="185948" cy="184666"/>
              </a:xfrm>
              <a:prstGeom prst="rect">
                <a:avLst/>
              </a:prstGeom>
              <a:blipFill>
                <a:blip r:embed="rId4"/>
                <a:stretch>
                  <a:fillRect r="-3333"/>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5AA2B433-B696-D71A-1CD1-1D6F4463CEEA}"/>
              </a:ext>
            </a:extLst>
          </p:cNvPr>
          <p:cNvGrpSpPr/>
          <p:nvPr/>
        </p:nvGrpSpPr>
        <p:grpSpPr>
          <a:xfrm>
            <a:off x="208399" y="2991398"/>
            <a:ext cx="955551" cy="601981"/>
            <a:chOff x="516255" y="1988820"/>
            <a:chExt cx="955551" cy="601981"/>
          </a:xfrm>
        </p:grpSpPr>
        <p:sp>
          <p:nvSpPr>
            <p:cNvPr id="15" name="직사각형 14">
              <a:extLst>
                <a:ext uri="{FF2B5EF4-FFF2-40B4-BE49-F238E27FC236}">
                  <a16:creationId xmlns:a16="http://schemas.microsoft.com/office/drawing/2014/main" id="{4D40BAFA-114A-DB63-51CC-53978FF0606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6" name="그룹 15">
              <a:extLst>
                <a:ext uri="{FF2B5EF4-FFF2-40B4-BE49-F238E27FC236}">
                  <a16:creationId xmlns:a16="http://schemas.microsoft.com/office/drawing/2014/main" id="{D2A6376A-A3C2-63E9-0D46-7DB95B5B3632}"/>
                </a:ext>
              </a:extLst>
            </p:cNvPr>
            <p:cNvGrpSpPr/>
            <p:nvPr/>
          </p:nvGrpSpPr>
          <p:grpSpPr>
            <a:xfrm>
              <a:off x="551042" y="2490347"/>
              <a:ext cx="340279" cy="100454"/>
              <a:chOff x="712967" y="2490347"/>
              <a:chExt cx="340279" cy="100454"/>
            </a:xfrm>
          </p:grpSpPr>
          <p:sp>
            <p:nvSpPr>
              <p:cNvPr id="22" name="화살표: 오각형 21">
                <a:extLst>
                  <a:ext uri="{FF2B5EF4-FFF2-40B4-BE49-F238E27FC236}">
                    <a16:creationId xmlns:a16="http://schemas.microsoft.com/office/drawing/2014/main" id="{C23D23DA-809F-1EA5-3EB3-78E8E5E5879F}"/>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1B6771AA-5F65-AB58-D7C8-63C15C31BD48}"/>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0D237143-022C-7693-3BFA-B3C235EE387B}"/>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47EE2951-89DE-C511-1049-7CE73C4400C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7" name="그룹 16">
              <a:extLst>
                <a:ext uri="{FF2B5EF4-FFF2-40B4-BE49-F238E27FC236}">
                  <a16:creationId xmlns:a16="http://schemas.microsoft.com/office/drawing/2014/main" id="{682691A0-CBF4-F690-90FB-E654BA6713EA}"/>
                </a:ext>
              </a:extLst>
            </p:cNvPr>
            <p:cNvGrpSpPr/>
            <p:nvPr/>
          </p:nvGrpSpPr>
          <p:grpSpPr>
            <a:xfrm>
              <a:off x="1096226" y="2490347"/>
              <a:ext cx="340279" cy="100454"/>
              <a:chOff x="712967" y="2490347"/>
              <a:chExt cx="340279" cy="100454"/>
            </a:xfrm>
          </p:grpSpPr>
          <p:sp>
            <p:nvSpPr>
              <p:cNvPr id="18" name="화살표: 오각형 17">
                <a:extLst>
                  <a:ext uri="{FF2B5EF4-FFF2-40B4-BE49-F238E27FC236}">
                    <a16:creationId xmlns:a16="http://schemas.microsoft.com/office/drawing/2014/main" id="{40897039-D7A0-656E-85E6-64746D7744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화살표: 오각형 18">
                <a:extLst>
                  <a:ext uri="{FF2B5EF4-FFF2-40B4-BE49-F238E27FC236}">
                    <a16:creationId xmlns:a16="http://schemas.microsoft.com/office/drawing/2014/main" id="{10D4D292-8B1F-E662-404B-83AACCA74367}"/>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 name="화살표: 오각형 19">
                <a:extLst>
                  <a:ext uri="{FF2B5EF4-FFF2-40B4-BE49-F238E27FC236}">
                    <a16:creationId xmlns:a16="http://schemas.microsoft.com/office/drawing/2014/main" id="{51726CD1-AA41-116D-CFCE-E14F232A164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 name="화살표: 오각형 20">
                <a:extLst>
                  <a:ext uri="{FF2B5EF4-FFF2-40B4-BE49-F238E27FC236}">
                    <a16:creationId xmlns:a16="http://schemas.microsoft.com/office/drawing/2014/main" id="{C647E2F3-B14B-2690-71D5-6FED9BDD3F78}"/>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58" name="그룹 457">
            <a:extLst>
              <a:ext uri="{FF2B5EF4-FFF2-40B4-BE49-F238E27FC236}">
                <a16:creationId xmlns:a16="http://schemas.microsoft.com/office/drawing/2014/main" id="{0A7A4A2E-B15E-421F-3DF9-474719B6B8A7}"/>
              </a:ext>
            </a:extLst>
          </p:cNvPr>
          <p:cNvGrpSpPr/>
          <p:nvPr/>
        </p:nvGrpSpPr>
        <p:grpSpPr>
          <a:xfrm>
            <a:off x="3404089" y="2985985"/>
            <a:ext cx="955551" cy="601981"/>
            <a:chOff x="516255" y="1988820"/>
            <a:chExt cx="955551" cy="601981"/>
          </a:xfrm>
        </p:grpSpPr>
        <p:sp>
          <p:nvSpPr>
            <p:cNvPr id="459" name="직사각형 458">
              <a:extLst>
                <a:ext uri="{FF2B5EF4-FFF2-40B4-BE49-F238E27FC236}">
                  <a16:creationId xmlns:a16="http://schemas.microsoft.com/office/drawing/2014/main" id="{A1B0A699-AE4F-5759-27A4-1640BD09AC4C}"/>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0" name="그룹 459">
              <a:extLst>
                <a:ext uri="{FF2B5EF4-FFF2-40B4-BE49-F238E27FC236}">
                  <a16:creationId xmlns:a16="http://schemas.microsoft.com/office/drawing/2014/main" id="{6887646D-4932-BCC6-746B-C75FEE8E5479}"/>
                </a:ext>
              </a:extLst>
            </p:cNvPr>
            <p:cNvGrpSpPr/>
            <p:nvPr/>
          </p:nvGrpSpPr>
          <p:grpSpPr>
            <a:xfrm>
              <a:off x="551042" y="2490347"/>
              <a:ext cx="340279" cy="100454"/>
              <a:chOff x="712967" y="2490347"/>
              <a:chExt cx="340279" cy="100454"/>
            </a:xfrm>
          </p:grpSpPr>
          <p:sp>
            <p:nvSpPr>
              <p:cNvPr id="466" name="화살표: 오각형 465">
                <a:extLst>
                  <a:ext uri="{FF2B5EF4-FFF2-40B4-BE49-F238E27FC236}">
                    <a16:creationId xmlns:a16="http://schemas.microsoft.com/office/drawing/2014/main" id="{273CA4CB-14E7-42C8-AB49-F5E4B9B893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7" name="화살표: 오각형 466">
                <a:extLst>
                  <a:ext uri="{FF2B5EF4-FFF2-40B4-BE49-F238E27FC236}">
                    <a16:creationId xmlns:a16="http://schemas.microsoft.com/office/drawing/2014/main" id="{AAF5E5C6-0CCD-6C59-AFAE-DF13AA6A54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8" name="화살표: 오각형 467">
                <a:extLst>
                  <a:ext uri="{FF2B5EF4-FFF2-40B4-BE49-F238E27FC236}">
                    <a16:creationId xmlns:a16="http://schemas.microsoft.com/office/drawing/2014/main" id="{83004B32-CC75-3335-707B-420A30EC8B1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9" name="화살표: 오각형 468">
                <a:extLst>
                  <a:ext uri="{FF2B5EF4-FFF2-40B4-BE49-F238E27FC236}">
                    <a16:creationId xmlns:a16="http://schemas.microsoft.com/office/drawing/2014/main" id="{9AD8558A-0968-50D0-E12C-5A95D25E226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61" name="그룹 460">
              <a:extLst>
                <a:ext uri="{FF2B5EF4-FFF2-40B4-BE49-F238E27FC236}">
                  <a16:creationId xmlns:a16="http://schemas.microsoft.com/office/drawing/2014/main" id="{D7F2E8DE-DB51-606E-0A80-FBAFFD1AF3BE}"/>
                </a:ext>
              </a:extLst>
            </p:cNvPr>
            <p:cNvGrpSpPr/>
            <p:nvPr/>
          </p:nvGrpSpPr>
          <p:grpSpPr>
            <a:xfrm>
              <a:off x="1096226" y="2490347"/>
              <a:ext cx="340279" cy="100454"/>
              <a:chOff x="712967" y="2490347"/>
              <a:chExt cx="340279" cy="100454"/>
            </a:xfrm>
          </p:grpSpPr>
          <p:sp>
            <p:nvSpPr>
              <p:cNvPr id="462" name="화살표: 오각형 461">
                <a:extLst>
                  <a:ext uri="{FF2B5EF4-FFF2-40B4-BE49-F238E27FC236}">
                    <a16:creationId xmlns:a16="http://schemas.microsoft.com/office/drawing/2014/main" id="{016A3F5F-3DEC-A3A5-2E25-0A29DFBAD7A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3" name="화살표: 오각형 462">
                <a:extLst>
                  <a:ext uri="{FF2B5EF4-FFF2-40B4-BE49-F238E27FC236}">
                    <a16:creationId xmlns:a16="http://schemas.microsoft.com/office/drawing/2014/main" id="{FFFD798A-A756-D3EF-9C17-C6130B6EA9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4" name="화살표: 오각형 463">
                <a:extLst>
                  <a:ext uri="{FF2B5EF4-FFF2-40B4-BE49-F238E27FC236}">
                    <a16:creationId xmlns:a16="http://schemas.microsoft.com/office/drawing/2014/main" id="{37529DD0-2912-2035-E736-15FB9086CA5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5" name="화살표: 오각형 464">
                <a:extLst>
                  <a:ext uri="{FF2B5EF4-FFF2-40B4-BE49-F238E27FC236}">
                    <a16:creationId xmlns:a16="http://schemas.microsoft.com/office/drawing/2014/main" id="{04A4DC74-D32E-4101-F16F-23A7E28111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82" name="그룹 481">
            <a:extLst>
              <a:ext uri="{FF2B5EF4-FFF2-40B4-BE49-F238E27FC236}">
                <a16:creationId xmlns:a16="http://schemas.microsoft.com/office/drawing/2014/main" id="{AC545293-5CBE-A0A7-5645-8E707BD955BB}"/>
              </a:ext>
            </a:extLst>
          </p:cNvPr>
          <p:cNvGrpSpPr/>
          <p:nvPr/>
        </p:nvGrpSpPr>
        <p:grpSpPr>
          <a:xfrm>
            <a:off x="1270308" y="2985985"/>
            <a:ext cx="955551" cy="601981"/>
            <a:chOff x="516255" y="1988820"/>
            <a:chExt cx="955551" cy="601981"/>
          </a:xfrm>
        </p:grpSpPr>
        <p:sp>
          <p:nvSpPr>
            <p:cNvPr id="483" name="직사각형 482">
              <a:extLst>
                <a:ext uri="{FF2B5EF4-FFF2-40B4-BE49-F238E27FC236}">
                  <a16:creationId xmlns:a16="http://schemas.microsoft.com/office/drawing/2014/main" id="{BDF67CC8-633D-78C7-28EB-651F53A7378C}"/>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84" name="그룹 483">
              <a:extLst>
                <a:ext uri="{FF2B5EF4-FFF2-40B4-BE49-F238E27FC236}">
                  <a16:creationId xmlns:a16="http://schemas.microsoft.com/office/drawing/2014/main" id="{851F5963-C601-AA4E-8E44-6D1C8D2691B6}"/>
                </a:ext>
              </a:extLst>
            </p:cNvPr>
            <p:cNvGrpSpPr/>
            <p:nvPr/>
          </p:nvGrpSpPr>
          <p:grpSpPr>
            <a:xfrm>
              <a:off x="551042" y="2490347"/>
              <a:ext cx="340279" cy="100454"/>
              <a:chOff x="712967" y="2490347"/>
              <a:chExt cx="340279" cy="100454"/>
            </a:xfrm>
          </p:grpSpPr>
          <p:sp>
            <p:nvSpPr>
              <p:cNvPr id="490" name="화살표: 오각형 489">
                <a:extLst>
                  <a:ext uri="{FF2B5EF4-FFF2-40B4-BE49-F238E27FC236}">
                    <a16:creationId xmlns:a16="http://schemas.microsoft.com/office/drawing/2014/main" id="{DD88FD05-67B9-A8CA-0B5D-ABC3A4D0F85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1" name="화살표: 오각형 490">
                <a:extLst>
                  <a:ext uri="{FF2B5EF4-FFF2-40B4-BE49-F238E27FC236}">
                    <a16:creationId xmlns:a16="http://schemas.microsoft.com/office/drawing/2014/main" id="{E04E3508-C6A9-03C4-9A5E-BBECD7F7AC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2" name="화살표: 오각형 491">
                <a:extLst>
                  <a:ext uri="{FF2B5EF4-FFF2-40B4-BE49-F238E27FC236}">
                    <a16:creationId xmlns:a16="http://schemas.microsoft.com/office/drawing/2014/main" id="{BE69B877-E610-7E36-9266-56D616C6F35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3" name="화살표: 오각형 492">
                <a:extLst>
                  <a:ext uri="{FF2B5EF4-FFF2-40B4-BE49-F238E27FC236}">
                    <a16:creationId xmlns:a16="http://schemas.microsoft.com/office/drawing/2014/main" id="{DA916BE4-6C34-4118-DA1B-43525EEC81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85" name="그룹 484">
              <a:extLst>
                <a:ext uri="{FF2B5EF4-FFF2-40B4-BE49-F238E27FC236}">
                  <a16:creationId xmlns:a16="http://schemas.microsoft.com/office/drawing/2014/main" id="{0E72AD1A-1072-09ED-F681-A3B3295B43ED}"/>
                </a:ext>
              </a:extLst>
            </p:cNvPr>
            <p:cNvGrpSpPr/>
            <p:nvPr/>
          </p:nvGrpSpPr>
          <p:grpSpPr>
            <a:xfrm>
              <a:off x="1096226" y="2490347"/>
              <a:ext cx="340279" cy="100454"/>
              <a:chOff x="712967" y="2490347"/>
              <a:chExt cx="340279" cy="100454"/>
            </a:xfrm>
          </p:grpSpPr>
          <p:sp>
            <p:nvSpPr>
              <p:cNvPr id="486" name="화살표: 오각형 485">
                <a:extLst>
                  <a:ext uri="{FF2B5EF4-FFF2-40B4-BE49-F238E27FC236}">
                    <a16:creationId xmlns:a16="http://schemas.microsoft.com/office/drawing/2014/main" id="{D161B0D8-ABF7-6289-5E47-755B233DE7A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7" name="화살표: 오각형 486">
                <a:extLst>
                  <a:ext uri="{FF2B5EF4-FFF2-40B4-BE49-F238E27FC236}">
                    <a16:creationId xmlns:a16="http://schemas.microsoft.com/office/drawing/2014/main" id="{922F6A63-8715-9558-A776-2A69823BFCB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8" name="화살표: 오각형 487">
                <a:extLst>
                  <a:ext uri="{FF2B5EF4-FFF2-40B4-BE49-F238E27FC236}">
                    <a16:creationId xmlns:a16="http://schemas.microsoft.com/office/drawing/2014/main" id="{9F2F679F-86D5-EF06-6F25-AA03635D51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9" name="화살표: 오각형 488">
                <a:extLst>
                  <a:ext uri="{FF2B5EF4-FFF2-40B4-BE49-F238E27FC236}">
                    <a16:creationId xmlns:a16="http://schemas.microsoft.com/office/drawing/2014/main" id="{7C565E2B-DFE7-37B3-C712-65B04497420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494" name="폭발: 14pt 493">
            <a:extLst>
              <a:ext uri="{FF2B5EF4-FFF2-40B4-BE49-F238E27FC236}">
                <a16:creationId xmlns:a16="http://schemas.microsoft.com/office/drawing/2014/main" id="{7BFEAE26-DCB3-4F6E-85CC-D7725842AC25}"/>
              </a:ext>
            </a:extLst>
          </p:cNvPr>
          <p:cNvSpPr/>
          <p:nvPr/>
        </p:nvSpPr>
        <p:spPr>
          <a:xfrm>
            <a:off x="297517" y="304699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3C919CC7-A522-E1EE-5CB2-23BE4A3803D2}"/>
              </a:ext>
            </a:extLst>
          </p:cNvPr>
          <p:cNvSpPr/>
          <p:nvPr/>
        </p:nvSpPr>
        <p:spPr>
          <a:xfrm>
            <a:off x="5186382" y="2896230"/>
            <a:ext cx="3372985" cy="1507608"/>
          </a:xfrm>
          <a:prstGeom prst="roundRect">
            <a:avLst>
              <a:gd name="adj" fmla="val 5450"/>
            </a:avLst>
          </a:prstGeom>
          <a:solidFill>
            <a:srgbClr val="EAF6F9"/>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5" name="사각형: 둥근 모서리 454">
            <a:extLst>
              <a:ext uri="{FF2B5EF4-FFF2-40B4-BE49-F238E27FC236}">
                <a16:creationId xmlns:a16="http://schemas.microsoft.com/office/drawing/2014/main" id="{1DAB10E7-6F97-2BA3-40D4-4535C7114B42}"/>
              </a:ext>
            </a:extLst>
          </p:cNvPr>
          <p:cNvSpPr/>
          <p:nvPr/>
        </p:nvSpPr>
        <p:spPr>
          <a:xfrm>
            <a:off x="5236723"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사각형: 둥근 모서리 455">
            <a:extLst>
              <a:ext uri="{FF2B5EF4-FFF2-40B4-BE49-F238E27FC236}">
                <a16:creationId xmlns:a16="http://schemas.microsoft.com/office/drawing/2014/main" id="{2B2FDC26-A803-3B0B-5068-CE4DCB286DF6}"/>
              </a:ext>
            </a:extLst>
          </p:cNvPr>
          <p:cNvSpPr/>
          <p:nvPr/>
        </p:nvSpPr>
        <p:spPr>
          <a:xfrm>
            <a:off x="5432305"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7" name="사각형: 둥근 모서리 456">
            <a:extLst>
              <a:ext uri="{FF2B5EF4-FFF2-40B4-BE49-F238E27FC236}">
                <a16:creationId xmlns:a16="http://schemas.microsoft.com/office/drawing/2014/main" id="{44983C3C-77A3-A022-724F-CFCBFE5CBB6F}"/>
              </a:ext>
            </a:extLst>
          </p:cNvPr>
          <p:cNvSpPr/>
          <p:nvPr/>
        </p:nvSpPr>
        <p:spPr>
          <a:xfrm>
            <a:off x="5530097"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사각형: 둥근 모서리 469">
            <a:extLst>
              <a:ext uri="{FF2B5EF4-FFF2-40B4-BE49-F238E27FC236}">
                <a16:creationId xmlns:a16="http://schemas.microsoft.com/office/drawing/2014/main" id="{6697C342-894B-2CE0-4E27-4A118AE0CE04}"/>
              </a:ext>
            </a:extLst>
          </p:cNvPr>
          <p:cNvSpPr/>
          <p:nvPr/>
        </p:nvSpPr>
        <p:spPr>
          <a:xfrm>
            <a:off x="5334514" y="289623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사각형: 둥근 모서리 470">
            <a:extLst>
              <a:ext uri="{FF2B5EF4-FFF2-40B4-BE49-F238E27FC236}">
                <a16:creationId xmlns:a16="http://schemas.microsoft.com/office/drawing/2014/main" id="{6D132304-2EFE-E090-CEA0-38298AFF4A8F}"/>
              </a:ext>
            </a:extLst>
          </p:cNvPr>
          <p:cNvSpPr/>
          <p:nvPr/>
        </p:nvSpPr>
        <p:spPr>
          <a:xfrm>
            <a:off x="5786472"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2" name="사각형: 둥근 모서리 471">
            <a:extLst>
              <a:ext uri="{FF2B5EF4-FFF2-40B4-BE49-F238E27FC236}">
                <a16:creationId xmlns:a16="http://schemas.microsoft.com/office/drawing/2014/main" id="{4D978A50-60F9-A914-CCA1-50F863CE0348}"/>
              </a:ext>
            </a:extLst>
          </p:cNvPr>
          <p:cNvSpPr/>
          <p:nvPr/>
        </p:nvSpPr>
        <p:spPr>
          <a:xfrm>
            <a:off x="5982054"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사각형: 둥근 모서리 472">
            <a:extLst>
              <a:ext uri="{FF2B5EF4-FFF2-40B4-BE49-F238E27FC236}">
                <a16:creationId xmlns:a16="http://schemas.microsoft.com/office/drawing/2014/main" id="{F66179E5-E8BC-CD4D-EC95-2D9B3953E293}"/>
              </a:ext>
            </a:extLst>
          </p:cNvPr>
          <p:cNvSpPr/>
          <p:nvPr/>
        </p:nvSpPr>
        <p:spPr>
          <a:xfrm>
            <a:off x="6079846"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사각형: 둥근 모서리 473">
            <a:extLst>
              <a:ext uri="{FF2B5EF4-FFF2-40B4-BE49-F238E27FC236}">
                <a16:creationId xmlns:a16="http://schemas.microsoft.com/office/drawing/2014/main" id="{536FEF2F-059A-1243-7F43-98459652E96B}"/>
              </a:ext>
            </a:extLst>
          </p:cNvPr>
          <p:cNvSpPr/>
          <p:nvPr/>
        </p:nvSpPr>
        <p:spPr>
          <a:xfrm>
            <a:off x="5884263" y="289610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9" name="그룹 528">
            <a:extLst>
              <a:ext uri="{FF2B5EF4-FFF2-40B4-BE49-F238E27FC236}">
                <a16:creationId xmlns:a16="http://schemas.microsoft.com/office/drawing/2014/main" id="{0FD41EBF-EF55-A62F-FC82-4550FC24813D}"/>
              </a:ext>
            </a:extLst>
          </p:cNvPr>
          <p:cNvGrpSpPr/>
          <p:nvPr/>
        </p:nvGrpSpPr>
        <p:grpSpPr>
          <a:xfrm>
            <a:off x="5226430" y="3192306"/>
            <a:ext cx="936000" cy="80673"/>
            <a:chOff x="5231544" y="5572831"/>
            <a:chExt cx="936000" cy="80673"/>
          </a:xfrm>
        </p:grpSpPr>
        <p:cxnSp>
          <p:nvCxnSpPr>
            <p:cNvPr id="530" name="직선 연결선 529">
              <a:extLst>
                <a:ext uri="{FF2B5EF4-FFF2-40B4-BE49-F238E27FC236}">
                  <a16:creationId xmlns:a16="http://schemas.microsoft.com/office/drawing/2014/main" id="{A96EF76B-9DF4-3872-39DC-6FDEDDCE4CE4}"/>
                </a:ext>
              </a:extLst>
            </p:cNvPr>
            <p:cNvCxnSpPr>
              <a:cxnSpLocks/>
            </p:cNvCxnSpPr>
            <p:nvPr/>
          </p:nvCxnSpPr>
          <p:spPr>
            <a:xfrm rot="5400000" flipH="1">
              <a:off x="610709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3AA783BC-BB99-5A39-020A-4A0F6930C9E4}"/>
                </a:ext>
              </a:extLst>
            </p:cNvPr>
            <p:cNvCxnSpPr>
              <a:cxnSpLocks/>
            </p:cNvCxnSpPr>
            <p:nvPr/>
          </p:nvCxnSpPr>
          <p:spPr>
            <a:xfrm rot="5400000" flipH="1">
              <a:off x="596080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9E2F8ECA-F39B-3504-08AC-6FE3D421E60F}"/>
                </a:ext>
              </a:extLst>
            </p:cNvPr>
            <p:cNvCxnSpPr>
              <a:cxnSpLocks/>
            </p:cNvCxnSpPr>
            <p:nvPr/>
          </p:nvCxnSpPr>
          <p:spPr>
            <a:xfrm rot="5400000" flipH="1">
              <a:off x="603395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3" name="직선 연결선 532">
              <a:extLst>
                <a:ext uri="{FF2B5EF4-FFF2-40B4-BE49-F238E27FC236}">
                  <a16:creationId xmlns:a16="http://schemas.microsoft.com/office/drawing/2014/main" id="{05B315C2-9729-4DE1-DFDD-D5C1E84843A3}"/>
                </a:ext>
              </a:extLst>
            </p:cNvPr>
            <p:cNvCxnSpPr>
              <a:cxnSpLocks/>
            </p:cNvCxnSpPr>
            <p:nvPr/>
          </p:nvCxnSpPr>
          <p:spPr>
            <a:xfrm rot="5400000" flipH="1">
              <a:off x="5887656"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4" name="직선 연결선 533">
              <a:extLst>
                <a:ext uri="{FF2B5EF4-FFF2-40B4-BE49-F238E27FC236}">
                  <a16:creationId xmlns:a16="http://schemas.microsoft.com/office/drawing/2014/main" id="{12BA0715-EA7E-42E6-6606-DB974980AEB6}"/>
                </a:ext>
              </a:extLst>
            </p:cNvPr>
            <p:cNvCxnSpPr>
              <a:cxnSpLocks/>
            </p:cNvCxnSpPr>
            <p:nvPr/>
          </p:nvCxnSpPr>
          <p:spPr>
            <a:xfrm rot="5400000" flipH="1">
              <a:off x="5668215"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5" name="직선 연결선 534">
              <a:extLst>
                <a:ext uri="{FF2B5EF4-FFF2-40B4-BE49-F238E27FC236}">
                  <a16:creationId xmlns:a16="http://schemas.microsoft.com/office/drawing/2014/main" id="{6948EA3B-7A7B-CBBA-0AA0-7C7DBFF9ED94}"/>
                </a:ext>
              </a:extLst>
            </p:cNvPr>
            <p:cNvCxnSpPr>
              <a:cxnSpLocks/>
            </p:cNvCxnSpPr>
            <p:nvPr/>
          </p:nvCxnSpPr>
          <p:spPr>
            <a:xfrm rot="5400000" flipH="1">
              <a:off x="5448774"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6" name="직선 연결선 535">
              <a:extLst>
                <a:ext uri="{FF2B5EF4-FFF2-40B4-BE49-F238E27FC236}">
                  <a16:creationId xmlns:a16="http://schemas.microsoft.com/office/drawing/2014/main" id="{849B1826-3E5F-2CC5-E95C-6D5B6E169488}"/>
                </a:ext>
              </a:extLst>
            </p:cNvPr>
            <p:cNvCxnSpPr>
              <a:cxnSpLocks/>
            </p:cNvCxnSpPr>
            <p:nvPr/>
          </p:nvCxnSpPr>
          <p:spPr>
            <a:xfrm rot="5400000" flipH="1">
              <a:off x="5814509"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7" name="직선 연결선 536">
              <a:extLst>
                <a:ext uri="{FF2B5EF4-FFF2-40B4-BE49-F238E27FC236}">
                  <a16:creationId xmlns:a16="http://schemas.microsoft.com/office/drawing/2014/main" id="{65CAA478-A41D-4543-A0A7-02BFE6A5E79A}"/>
                </a:ext>
              </a:extLst>
            </p:cNvPr>
            <p:cNvCxnSpPr>
              <a:cxnSpLocks/>
            </p:cNvCxnSpPr>
            <p:nvPr/>
          </p:nvCxnSpPr>
          <p:spPr>
            <a:xfrm rot="5400000" flipH="1">
              <a:off x="5595068"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8" name="직선 연결선 537">
              <a:extLst>
                <a:ext uri="{FF2B5EF4-FFF2-40B4-BE49-F238E27FC236}">
                  <a16:creationId xmlns:a16="http://schemas.microsoft.com/office/drawing/2014/main" id="{DF831F1E-1FAB-19E0-E1F0-DDE699FC40CC}"/>
                </a:ext>
              </a:extLst>
            </p:cNvPr>
            <p:cNvCxnSpPr>
              <a:cxnSpLocks/>
            </p:cNvCxnSpPr>
            <p:nvPr/>
          </p:nvCxnSpPr>
          <p:spPr>
            <a:xfrm rot="5400000" flipH="1">
              <a:off x="5741362"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9" name="직선 연결선 538">
              <a:extLst>
                <a:ext uri="{FF2B5EF4-FFF2-40B4-BE49-F238E27FC236}">
                  <a16:creationId xmlns:a16="http://schemas.microsoft.com/office/drawing/2014/main" id="{99EBA3A7-4A0C-669C-62A2-A1A33A327D51}"/>
                </a:ext>
              </a:extLst>
            </p:cNvPr>
            <p:cNvCxnSpPr>
              <a:cxnSpLocks/>
            </p:cNvCxnSpPr>
            <p:nvPr/>
          </p:nvCxnSpPr>
          <p:spPr>
            <a:xfrm rot="5400000" flipH="1">
              <a:off x="5521921"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0" name="직선 연결선 539">
              <a:extLst>
                <a:ext uri="{FF2B5EF4-FFF2-40B4-BE49-F238E27FC236}">
                  <a16:creationId xmlns:a16="http://schemas.microsoft.com/office/drawing/2014/main" id="{9122E0A1-BA9E-AC4F-8078-33F1E7D9D6C3}"/>
                </a:ext>
              </a:extLst>
            </p:cNvPr>
            <p:cNvCxnSpPr>
              <a:cxnSpLocks/>
            </p:cNvCxnSpPr>
            <p:nvPr/>
          </p:nvCxnSpPr>
          <p:spPr>
            <a:xfrm rot="5400000" flipH="1">
              <a:off x="5229333"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1" name="직선 연결선 540">
              <a:extLst>
                <a:ext uri="{FF2B5EF4-FFF2-40B4-BE49-F238E27FC236}">
                  <a16:creationId xmlns:a16="http://schemas.microsoft.com/office/drawing/2014/main" id="{94E18E54-8D72-F8D8-BA58-CC8A0EA06091}"/>
                </a:ext>
              </a:extLst>
            </p:cNvPr>
            <p:cNvCxnSpPr>
              <a:cxnSpLocks/>
            </p:cNvCxnSpPr>
            <p:nvPr/>
          </p:nvCxnSpPr>
          <p:spPr>
            <a:xfrm rot="5400000" flipH="1">
              <a:off x="5375627"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2" name="직선 연결선 541">
              <a:extLst>
                <a:ext uri="{FF2B5EF4-FFF2-40B4-BE49-F238E27FC236}">
                  <a16:creationId xmlns:a16="http://schemas.microsoft.com/office/drawing/2014/main" id="{85E2DCCD-1EE0-A596-B411-A7B68E61F307}"/>
                </a:ext>
              </a:extLst>
            </p:cNvPr>
            <p:cNvCxnSpPr>
              <a:cxnSpLocks/>
            </p:cNvCxnSpPr>
            <p:nvPr/>
          </p:nvCxnSpPr>
          <p:spPr>
            <a:xfrm rot="5400000" flipH="1">
              <a:off x="5302480" y="559904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43" name="사각형: 둥근 모서리 542">
              <a:extLst>
                <a:ext uri="{FF2B5EF4-FFF2-40B4-BE49-F238E27FC236}">
                  <a16:creationId xmlns:a16="http://schemas.microsoft.com/office/drawing/2014/main" id="{681811C9-28F8-D6C0-1180-9373D1405C66}"/>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44" name="사각형: 둥근 모서리 543">
            <a:extLst>
              <a:ext uri="{FF2B5EF4-FFF2-40B4-BE49-F238E27FC236}">
                <a16:creationId xmlns:a16="http://schemas.microsoft.com/office/drawing/2014/main" id="{16556E1C-8C70-7652-5302-33B6E9B0456B}"/>
              </a:ext>
            </a:extLst>
          </p:cNvPr>
          <p:cNvSpPr/>
          <p:nvPr/>
        </p:nvSpPr>
        <p:spPr>
          <a:xfrm>
            <a:off x="5195595" y="2582710"/>
            <a:ext cx="3372985" cy="288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5" name="TextBox 544">
            <a:extLst>
              <a:ext uri="{FF2B5EF4-FFF2-40B4-BE49-F238E27FC236}">
                <a16:creationId xmlns:a16="http://schemas.microsoft.com/office/drawing/2014/main" id="{929B3F97-8214-44A9-95BC-6A4DC98A15C3}"/>
              </a:ext>
            </a:extLst>
          </p:cNvPr>
          <p:cNvSpPr txBox="1"/>
          <p:nvPr/>
        </p:nvSpPr>
        <p:spPr>
          <a:xfrm>
            <a:off x="5195082" y="2596687"/>
            <a:ext cx="3372984" cy="276999"/>
          </a:xfrm>
          <a:prstGeom prst="rect">
            <a:avLst/>
          </a:prstGeom>
          <a:noFill/>
        </p:spPr>
        <p:txBody>
          <a:bodyPr wrap="square" rtlCol="0">
            <a:spAutoFit/>
          </a:bodyPr>
          <a:lstStyle/>
          <a:p>
            <a:pPr algn="ctr"/>
            <a:r>
              <a:rPr lang="en-US" altLang="ko-KR" sz="1200" b="1" dirty="0" err="1">
                <a:solidFill>
                  <a:schemeClr val="tx1">
                    <a:lumMod val="65000"/>
                    <a:lumOff val="35000"/>
                  </a:schemeClr>
                </a:solidFill>
              </a:rPr>
              <a:t>Additonal</a:t>
            </a:r>
            <a:r>
              <a:rPr lang="en-US" altLang="ko-KR" sz="1200" b="1" dirty="0">
                <a:solidFill>
                  <a:schemeClr val="tx1">
                    <a:lumMod val="65000"/>
                    <a:lumOff val="35000"/>
                  </a:schemeClr>
                </a:solidFill>
              </a:rPr>
              <a:t> Beats</a:t>
            </a:r>
            <a:endParaRPr lang="ko-KR" altLang="en-US" sz="1200" b="1" dirty="0">
              <a:solidFill>
                <a:schemeClr val="tx1">
                  <a:lumMod val="65000"/>
                  <a:lumOff val="35000"/>
                </a:schemeClr>
              </a:solidFill>
            </a:endParaRPr>
          </a:p>
        </p:txBody>
      </p:sp>
      <p:cxnSp>
        <p:nvCxnSpPr>
          <p:cNvPr id="546" name="직선 화살표 연결선 545">
            <a:extLst>
              <a:ext uri="{FF2B5EF4-FFF2-40B4-BE49-F238E27FC236}">
                <a16:creationId xmlns:a16="http://schemas.microsoft.com/office/drawing/2014/main" id="{9EC0EC91-A327-E24A-2921-7A354E3D9FE7}"/>
              </a:ext>
            </a:extLst>
          </p:cNvPr>
          <p:cNvCxnSpPr>
            <a:cxnSpLocks/>
          </p:cNvCxnSpPr>
          <p:nvPr/>
        </p:nvCxnSpPr>
        <p:spPr>
          <a:xfrm flipV="1">
            <a:off x="5116256" y="2582710"/>
            <a:ext cx="0" cy="18257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7" name="TextBox 546">
            <a:extLst>
              <a:ext uri="{FF2B5EF4-FFF2-40B4-BE49-F238E27FC236}">
                <a16:creationId xmlns:a16="http://schemas.microsoft.com/office/drawing/2014/main" id="{D1BC2925-DD7B-62EB-B7F3-648D7CA0B880}"/>
              </a:ext>
            </a:extLst>
          </p:cNvPr>
          <p:cNvSpPr txBox="1"/>
          <p:nvPr/>
        </p:nvSpPr>
        <p:spPr>
          <a:xfrm rot="16200000">
            <a:off x="4180544" y="3331310"/>
            <a:ext cx="166854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Longer Burst</a:t>
            </a:r>
            <a:endParaRPr lang="ko-KR" altLang="en-US" sz="1200" dirty="0">
              <a:latin typeface="Arial" panose="020B0604020202020204" pitchFamily="34" charset="0"/>
              <a:cs typeface="Arial" panose="020B0604020202020204" pitchFamily="34" charset="0"/>
            </a:endParaRPr>
          </a:p>
        </p:txBody>
      </p:sp>
      <p:sp>
        <p:nvSpPr>
          <p:cNvPr id="550" name="TextBox 549">
            <a:extLst>
              <a:ext uri="{FF2B5EF4-FFF2-40B4-BE49-F238E27FC236}">
                <a16:creationId xmlns:a16="http://schemas.microsoft.com/office/drawing/2014/main" id="{3618C37C-DDDB-5108-1EF8-A62FDE5A8F21}"/>
              </a:ext>
            </a:extLst>
          </p:cNvPr>
          <p:cNvSpPr txBox="1"/>
          <p:nvPr/>
        </p:nvSpPr>
        <p:spPr>
          <a:xfrm>
            <a:off x="6289725" y="3477599"/>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479" name="사각형: 둥근 모서리 478">
            <a:extLst>
              <a:ext uri="{FF2B5EF4-FFF2-40B4-BE49-F238E27FC236}">
                <a16:creationId xmlns:a16="http://schemas.microsoft.com/office/drawing/2014/main" id="{97BFD6A7-0CC2-A81D-71F2-8923BF87D03A}"/>
              </a:ext>
            </a:extLst>
          </p:cNvPr>
          <p:cNvSpPr/>
          <p:nvPr/>
        </p:nvSpPr>
        <p:spPr>
          <a:xfrm>
            <a:off x="5236723"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사각형: 둥근 모서리 479">
            <a:extLst>
              <a:ext uri="{FF2B5EF4-FFF2-40B4-BE49-F238E27FC236}">
                <a16:creationId xmlns:a16="http://schemas.microsoft.com/office/drawing/2014/main" id="{0524311A-ABF5-8B8D-4F44-C6C0589C1618}"/>
              </a:ext>
            </a:extLst>
          </p:cNvPr>
          <p:cNvSpPr/>
          <p:nvPr/>
        </p:nvSpPr>
        <p:spPr>
          <a:xfrm>
            <a:off x="5432305"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사각형: 둥근 모서리 480">
            <a:extLst>
              <a:ext uri="{FF2B5EF4-FFF2-40B4-BE49-F238E27FC236}">
                <a16:creationId xmlns:a16="http://schemas.microsoft.com/office/drawing/2014/main" id="{14C16098-A740-E259-7140-F1C70289B48F}"/>
              </a:ext>
            </a:extLst>
          </p:cNvPr>
          <p:cNvSpPr/>
          <p:nvPr/>
        </p:nvSpPr>
        <p:spPr>
          <a:xfrm>
            <a:off x="5530097"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사각형: 둥근 모서리 496">
            <a:extLst>
              <a:ext uri="{FF2B5EF4-FFF2-40B4-BE49-F238E27FC236}">
                <a16:creationId xmlns:a16="http://schemas.microsoft.com/office/drawing/2014/main" id="{B787EF95-65BA-8363-7E6D-E471DA1AB938}"/>
              </a:ext>
            </a:extLst>
          </p:cNvPr>
          <p:cNvSpPr/>
          <p:nvPr/>
        </p:nvSpPr>
        <p:spPr>
          <a:xfrm>
            <a:off x="5334514" y="2650751"/>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3" name="사각형: 둥근 모서리 522">
            <a:extLst>
              <a:ext uri="{FF2B5EF4-FFF2-40B4-BE49-F238E27FC236}">
                <a16:creationId xmlns:a16="http://schemas.microsoft.com/office/drawing/2014/main" id="{E7EC885F-9EEC-32F5-F71C-C46A4D38A0FA}"/>
              </a:ext>
            </a:extLst>
          </p:cNvPr>
          <p:cNvSpPr/>
          <p:nvPr/>
        </p:nvSpPr>
        <p:spPr>
          <a:xfrm>
            <a:off x="5786472"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4" name="사각형: 둥근 모서리 523">
            <a:extLst>
              <a:ext uri="{FF2B5EF4-FFF2-40B4-BE49-F238E27FC236}">
                <a16:creationId xmlns:a16="http://schemas.microsoft.com/office/drawing/2014/main" id="{6363A2A1-6317-A706-0621-3966712278E4}"/>
              </a:ext>
            </a:extLst>
          </p:cNvPr>
          <p:cNvSpPr/>
          <p:nvPr/>
        </p:nvSpPr>
        <p:spPr>
          <a:xfrm>
            <a:off x="5982054"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5" name="사각형: 둥근 모서리 524">
            <a:extLst>
              <a:ext uri="{FF2B5EF4-FFF2-40B4-BE49-F238E27FC236}">
                <a16:creationId xmlns:a16="http://schemas.microsoft.com/office/drawing/2014/main" id="{7998B2B6-4910-F79E-929A-D0B25F29088B}"/>
              </a:ext>
            </a:extLst>
          </p:cNvPr>
          <p:cNvSpPr/>
          <p:nvPr/>
        </p:nvSpPr>
        <p:spPr>
          <a:xfrm>
            <a:off x="6079846"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6" name="사각형: 둥근 모서리 525">
            <a:extLst>
              <a:ext uri="{FF2B5EF4-FFF2-40B4-BE49-F238E27FC236}">
                <a16:creationId xmlns:a16="http://schemas.microsoft.com/office/drawing/2014/main" id="{ACDC1195-4FE3-F33E-2A11-D0D91659A4C8}"/>
              </a:ext>
            </a:extLst>
          </p:cNvPr>
          <p:cNvSpPr/>
          <p:nvPr/>
        </p:nvSpPr>
        <p:spPr>
          <a:xfrm>
            <a:off x="5884263" y="2650625"/>
            <a:ext cx="80673" cy="18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7" name="화살표: 왼쪽으로 구부러짐 526">
            <a:extLst>
              <a:ext uri="{FF2B5EF4-FFF2-40B4-BE49-F238E27FC236}">
                <a16:creationId xmlns:a16="http://schemas.microsoft.com/office/drawing/2014/main" id="{4118C686-FBA7-809B-C304-2FD9F884E26D}"/>
              </a:ext>
            </a:extLst>
          </p:cNvPr>
          <p:cNvSpPr/>
          <p:nvPr/>
        </p:nvSpPr>
        <p:spPr>
          <a:xfrm>
            <a:off x="6186283" y="2738120"/>
            <a:ext cx="119962" cy="499795"/>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28" name="TextBox 527">
            <a:extLst>
              <a:ext uri="{FF2B5EF4-FFF2-40B4-BE49-F238E27FC236}">
                <a16:creationId xmlns:a16="http://schemas.microsoft.com/office/drawing/2014/main" id="{90D647EF-F779-47C4-C180-939F57CE4DCE}"/>
              </a:ext>
            </a:extLst>
          </p:cNvPr>
          <p:cNvSpPr txBox="1"/>
          <p:nvPr/>
        </p:nvSpPr>
        <p:spPr>
          <a:xfrm>
            <a:off x="6239344" y="2878498"/>
            <a:ext cx="16050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 </a:t>
            </a:r>
            <a:r>
              <a:rPr lang="en-US" altLang="ko-KR" sz="1200" dirty="0">
                <a:solidFill>
                  <a:srgbClr val="FF8000"/>
                </a:solidFill>
                <a:latin typeface="Arial" panose="020B0604020202020204" pitchFamily="34" charset="0"/>
                <a:cs typeface="Arial" panose="020B0604020202020204" pitchFamily="34" charset="0"/>
              </a:rPr>
              <a:t>detection</a:t>
            </a:r>
            <a:endParaRPr lang="ko-KR" altLang="en-US" sz="1200" dirty="0">
              <a:solidFill>
                <a:srgbClr val="FF8000"/>
              </a:solidFill>
              <a:latin typeface="Arial" panose="020B0604020202020204" pitchFamily="34" charset="0"/>
              <a:cs typeface="Arial" panose="020B0604020202020204" pitchFamily="34" charset="0"/>
            </a:endParaRPr>
          </a:p>
        </p:txBody>
      </p:sp>
      <p:cxnSp>
        <p:nvCxnSpPr>
          <p:cNvPr id="548" name="직선 연결선 547">
            <a:extLst>
              <a:ext uri="{FF2B5EF4-FFF2-40B4-BE49-F238E27FC236}">
                <a16:creationId xmlns:a16="http://schemas.microsoft.com/office/drawing/2014/main" id="{61E43AB5-385B-5B5E-19D4-DE227B1D65BA}"/>
              </a:ext>
            </a:extLst>
          </p:cNvPr>
          <p:cNvCxnSpPr>
            <a:cxnSpLocks/>
          </p:cNvCxnSpPr>
          <p:nvPr/>
        </p:nvCxnSpPr>
        <p:spPr>
          <a:xfrm flipH="1">
            <a:off x="807332"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9" name="직선 연결선 548">
            <a:extLst>
              <a:ext uri="{FF2B5EF4-FFF2-40B4-BE49-F238E27FC236}">
                <a16:creationId xmlns:a16="http://schemas.microsoft.com/office/drawing/2014/main" id="{F988373F-D01B-916D-74B1-F87C781B16D1}"/>
              </a:ext>
            </a:extLst>
          </p:cNvPr>
          <p:cNvCxnSpPr>
            <a:cxnSpLocks/>
          </p:cNvCxnSpPr>
          <p:nvPr/>
        </p:nvCxnSpPr>
        <p:spPr>
          <a:xfrm flipH="1">
            <a:off x="90382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1" name="직선 연결선 550">
            <a:extLst>
              <a:ext uri="{FF2B5EF4-FFF2-40B4-BE49-F238E27FC236}">
                <a16:creationId xmlns:a16="http://schemas.microsoft.com/office/drawing/2014/main" id="{C85F7DC0-8B0C-CCCF-C944-0C8CA3D7A0E2}"/>
              </a:ext>
            </a:extLst>
          </p:cNvPr>
          <p:cNvCxnSpPr>
            <a:cxnSpLocks/>
          </p:cNvCxnSpPr>
          <p:nvPr/>
        </p:nvCxnSpPr>
        <p:spPr>
          <a:xfrm flipH="1">
            <a:off x="1002861"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2" name="직선 연결선 551">
            <a:extLst>
              <a:ext uri="{FF2B5EF4-FFF2-40B4-BE49-F238E27FC236}">
                <a16:creationId xmlns:a16="http://schemas.microsoft.com/office/drawing/2014/main" id="{1EB848CA-BE0E-D24B-E149-9CA9AE5A8678}"/>
              </a:ext>
            </a:extLst>
          </p:cNvPr>
          <p:cNvCxnSpPr>
            <a:cxnSpLocks/>
          </p:cNvCxnSpPr>
          <p:nvPr/>
        </p:nvCxnSpPr>
        <p:spPr>
          <a:xfrm flipH="1">
            <a:off x="1104273" y="359261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3" name="직선 연결선 552">
            <a:extLst>
              <a:ext uri="{FF2B5EF4-FFF2-40B4-BE49-F238E27FC236}">
                <a16:creationId xmlns:a16="http://schemas.microsoft.com/office/drawing/2014/main" id="{D8E3A39D-0962-BB04-06B2-C2A16F2B7C0B}"/>
              </a:ext>
            </a:extLst>
          </p:cNvPr>
          <p:cNvCxnSpPr>
            <a:cxnSpLocks/>
          </p:cNvCxnSpPr>
          <p:nvPr/>
        </p:nvCxnSpPr>
        <p:spPr>
          <a:xfrm flipH="1">
            <a:off x="261650"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4" name="직선 연결선 553">
            <a:extLst>
              <a:ext uri="{FF2B5EF4-FFF2-40B4-BE49-F238E27FC236}">
                <a16:creationId xmlns:a16="http://schemas.microsoft.com/office/drawing/2014/main" id="{93DDE3C5-58CD-1171-825D-5DA0231352FE}"/>
              </a:ext>
            </a:extLst>
          </p:cNvPr>
          <p:cNvCxnSpPr>
            <a:cxnSpLocks/>
          </p:cNvCxnSpPr>
          <p:nvPr/>
        </p:nvCxnSpPr>
        <p:spPr>
          <a:xfrm flipH="1">
            <a:off x="35814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5" name="직선 연결선 554">
            <a:extLst>
              <a:ext uri="{FF2B5EF4-FFF2-40B4-BE49-F238E27FC236}">
                <a16:creationId xmlns:a16="http://schemas.microsoft.com/office/drawing/2014/main" id="{2BCF6A95-F7F8-D371-B2B7-06501EDAD732}"/>
              </a:ext>
            </a:extLst>
          </p:cNvPr>
          <p:cNvCxnSpPr>
            <a:cxnSpLocks/>
          </p:cNvCxnSpPr>
          <p:nvPr/>
        </p:nvCxnSpPr>
        <p:spPr>
          <a:xfrm flipH="1">
            <a:off x="457179"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6" name="직선 연결선 555">
            <a:extLst>
              <a:ext uri="{FF2B5EF4-FFF2-40B4-BE49-F238E27FC236}">
                <a16:creationId xmlns:a16="http://schemas.microsoft.com/office/drawing/2014/main" id="{51AF9579-D885-16EA-1935-47C8A7F2150C}"/>
              </a:ext>
            </a:extLst>
          </p:cNvPr>
          <p:cNvCxnSpPr>
            <a:cxnSpLocks/>
          </p:cNvCxnSpPr>
          <p:nvPr/>
        </p:nvCxnSpPr>
        <p:spPr>
          <a:xfrm flipH="1">
            <a:off x="558591" y="3594619"/>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57" name="사각형: 둥근 모서리 556">
            <a:extLst>
              <a:ext uri="{FF2B5EF4-FFF2-40B4-BE49-F238E27FC236}">
                <a16:creationId xmlns:a16="http://schemas.microsoft.com/office/drawing/2014/main" id="{D1CE2670-76F4-B032-4A9B-1135C9122BFA}"/>
              </a:ext>
            </a:extLst>
          </p:cNvPr>
          <p:cNvSpPr/>
          <p:nvPr/>
        </p:nvSpPr>
        <p:spPr>
          <a:xfrm>
            <a:off x="95142" y="4687592"/>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8" name="사각형: 둥근 모서리 557">
            <a:extLst>
              <a:ext uri="{FF2B5EF4-FFF2-40B4-BE49-F238E27FC236}">
                <a16:creationId xmlns:a16="http://schemas.microsoft.com/office/drawing/2014/main" id="{9A7EC729-79C2-8AF8-69B5-DBD982B97BB1}"/>
              </a:ext>
            </a:extLst>
          </p:cNvPr>
          <p:cNvSpPr/>
          <p:nvPr/>
        </p:nvSpPr>
        <p:spPr>
          <a:xfrm>
            <a:off x="104144" y="4699470"/>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9" name="사각형: 둥근 모서리 558">
            <a:extLst>
              <a:ext uri="{FF2B5EF4-FFF2-40B4-BE49-F238E27FC236}">
                <a16:creationId xmlns:a16="http://schemas.microsoft.com/office/drawing/2014/main" id="{D8EBBC85-5092-ECAA-7ADE-B565CE765501}"/>
              </a:ext>
            </a:extLst>
          </p:cNvPr>
          <p:cNvSpPr/>
          <p:nvPr/>
        </p:nvSpPr>
        <p:spPr>
          <a:xfrm>
            <a:off x="3383845" y="4694390"/>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0" name="사각형: 둥근 모서리 559">
            <a:extLst>
              <a:ext uri="{FF2B5EF4-FFF2-40B4-BE49-F238E27FC236}">
                <a16:creationId xmlns:a16="http://schemas.microsoft.com/office/drawing/2014/main" id="{5E91FE05-3A60-54A4-5466-CDC229ACC63E}"/>
              </a:ext>
            </a:extLst>
          </p:cNvPr>
          <p:cNvSpPr/>
          <p:nvPr/>
        </p:nvSpPr>
        <p:spPr>
          <a:xfrm>
            <a:off x="97023" y="3683080"/>
            <a:ext cx="4310935" cy="756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1" name="사각형: 둥근 모서리 560">
            <a:extLst>
              <a:ext uri="{FF2B5EF4-FFF2-40B4-BE49-F238E27FC236}">
                <a16:creationId xmlns:a16="http://schemas.microsoft.com/office/drawing/2014/main" id="{9515D2BD-411E-46D0-AACE-EF011B017918}"/>
              </a:ext>
            </a:extLst>
          </p:cNvPr>
          <p:cNvSpPr/>
          <p:nvPr/>
        </p:nvSpPr>
        <p:spPr>
          <a:xfrm>
            <a:off x="106025" y="3694958"/>
            <a:ext cx="3259239" cy="740280"/>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2" name="사각형: 둥근 모서리 561">
            <a:extLst>
              <a:ext uri="{FF2B5EF4-FFF2-40B4-BE49-F238E27FC236}">
                <a16:creationId xmlns:a16="http://schemas.microsoft.com/office/drawing/2014/main" id="{CC7592EF-6358-DB09-EA2A-3732F0FDBC64}"/>
              </a:ext>
            </a:extLst>
          </p:cNvPr>
          <p:cNvSpPr/>
          <p:nvPr/>
        </p:nvSpPr>
        <p:spPr>
          <a:xfrm>
            <a:off x="3385726" y="3689878"/>
            <a:ext cx="996426" cy="740280"/>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63" name="직선 연결선 562">
            <a:extLst>
              <a:ext uri="{FF2B5EF4-FFF2-40B4-BE49-F238E27FC236}">
                <a16:creationId xmlns:a16="http://schemas.microsoft.com/office/drawing/2014/main" id="{E131B6EF-09ED-DF95-07E7-CC08813CBA0D}"/>
              </a:ext>
            </a:extLst>
          </p:cNvPr>
          <p:cNvCxnSpPr>
            <a:cxnSpLocks/>
          </p:cNvCxnSpPr>
          <p:nvPr/>
        </p:nvCxnSpPr>
        <p:spPr>
          <a:xfrm>
            <a:off x="706610"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4" name="직선 연결선 563">
            <a:extLst>
              <a:ext uri="{FF2B5EF4-FFF2-40B4-BE49-F238E27FC236}">
                <a16:creationId xmlns:a16="http://schemas.microsoft.com/office/drawing/2014/main" id="{264C8524-4DC0-2EB1-D810-B0FB286650D5}"/>
              </a:ext>
            </a:extLst>
          </p:cNvPr>
          <p:cNvCxnSpPr>
            <a:cxnSpLocks/>
          </p:cNvCxnSpPr>
          <p:nvPr/>
        </p:nvCxnSpPr>
        <p:spPr>
          <a:xfrm>
            <a:off x="1231678"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5" name="직선 연결선 564">
            <a:extLst>
              <a:ext uri="{FF2B5EF4-FFF2-40B4-BE49-F238E27FC236}">
                <a16:creationId xmlns:a16="http://schemas.microsoft.com/office/drawing/2014/main" id="{9DD802BE-C9D9-9087-E8E8-263E084916FF}"/>
              </a:ext>
            </a:extLst>
          </p:cNvPr>
          <p:cNvCxnSpPr>
            <a:cxnSpLocks/>
          </p:cNvCxnSpPr>
          <p:nvPr/>
        </p:nvCxnSpPr>
        <p:spPr>
          <a:xfrm flipH="1">
            <a:off x="706610" y="368308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6" name="직선 연결선 565">
            <a:extLst>
              <a:ext uri="{FF2B5EF4-FFF2-40B4-BE49-F238E27FC236}">
                <a16:creationId xmlns:a16="http://schemas.microsoft.com/office/drawing/2014/main" id="{F3063515-A4A8-E556-A440-F3C9926B6B8B}"/>
              </a:ext>
            </a:extLst>
          </p:cNvPr>
          <p:cNvCxnSpPr>
            <a:cxnSpLocks/>
          </p:cNvCxnSpPr>
          <p:nvPr/>
        </p:nvCxnSpPr>
        <p:spPr>
          <a:xfrm flipH="1">
            <a:off x="706610" y="368766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7" name="직선 연결선 566">
            <a:extLst>
              <a:ext uri="{FF2B5EF4-FFF2-40B4-BE49-F238E27FC236}">
                <a16:creationId xmlns:a16="http://schemas.microsoft.com/office/drawing/2014/main" id="{BC5E6C70-838E-C460-51CD-8C3EBA8314F2}"/>
              </a:ext>
            </a:extLst>
          </p:cNvPr>
          <p:cNvCxnSpPr>
            <a:cxnSpLocks/>
          </p:cNvCxnSpPr>
          <p:nvPr/>
        </p:nvCxnSpPr>
        <p:spPr>
          <a:xfrm flipH="1">
            <a:off x="706610" y="369240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8" name="직선 연결선 567">
            <a:extLst>
              <a:ext uri="{FF2B5EF4-FFF2-40B4-BE49-F238E27FC236}">
                <a16:creationId xmlns:a16="http://schemas.microsoft.com/office/drawing/2014/main" id="{0BC2A4D1-48FC-5E17-443C-2F8C4AAB86AF}"/>
              </a:ext>
            </a:extLst>
          </p:cNvPr>
          <p:cNvCxnSpPr>
            <a:cxnSpLocks/>
          </p:cNvCxnSpPr>
          <p:nvPr/>
        </p:nvCxnSpPr>
        <p:spPr>
          <a:xfrm flipH="1">
            <a:off x="706610" y="369588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직선 연결선 568">
            <a:extLst>
              <a:ext uri="{FF2B5EF4-FFF2-40B4-BE49-F238E27FC236}">
                <a16:creationId xmlns:a16="http://schemas.microsoft.com/office/drawing/2014/main" id="{BF4FD08C-AD61-8824-1D8F-BE44155EA607}"/>
              </a:ext>
            </a:extLst>
          </p:cNvPr>
          <p:cNvCxnSpPr>
            <a:cxnSpLocks/>
          </p:cNvCxnSpPr>
          <p:nvPr/>
        </p:nvCxnSpPr>
        <p:spPr>
          <a:xfrm flipH="1">
            <a:off x="710932" y="369898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0" name="직선 연결선 569">
            <a:extLst>
              <a:ext uri="{FF2B5EF4-FFF2-40B4-BE49-F238E27FC236}">
                <a16:creationId xmlns:a16="http://schemas.microsoft.com/office/drawing/2014/main" id="{2ED36466-FC2E-2AC5-4A35-FBA35DFC4514}"/>
              </a:ext>
            </a:extLst>
          </p:cNvPr>
          <p:cNvCxnSpPr>
            <a:cxnSpLocks/>
          </p:cNvCxnSpPr>
          <p:nvPr/>
        </p:nvCxnSpPr>
        <p:spPr>
          <a:xfrm flipH="1">
            <a:off x="710326" y="369286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1" name="직선 연결선 570">
            <a:extLst>
              <a:ext uri="{FF2B5EF4-FFF2-40B4-BE49-F238E27FC236}">
                <a16:creationId xmlns:a16="http://schemas.microsoft.com/office/drawing/2014/main" id="{DB6366A6-C0D1-2DBE-6D86-51CD5C14507F}"/>
              </a:ext>
            </a:extLst>
          </p:cNvPr>
          <p:cNvCxnSpPr>
            <a:cxnSpLocks/>
          </p:cNvCxnSpPr>
          <p:nvPr/>
        </p:nvCxnSpPr>
        <p:spPr>
          <a:xfrm flipH="1">
            <a:off x="708468" y="369898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2" name="직선 연결선 571">
            <a:extLst>
              <a:ext uri="{FF2B5EF4-FFF2-40B4-BE49-F238E27FC236}">
                <a16:creationId xmlns:a16="http://schemas.microsoft.com/office/drawing/2014/main" id="{D4D11CC9-465E-5EAC-5CC9-341669D36A20}"/>
              </a:ext>
            </a:extLst>
          </p:cNvPr>
          <p:cNvCxnSpPr>
            <a:cxnSpLocks/>
          </p:cNvCxnSpPr>
          <p:nvPr/>
        </p:nvCxnSpPr>
        <p:spPr>
          <a:xfrm flipH="1">
            <a:off x="707059" y="374434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3" name="직선 연결선 572">
            <a:extLst>
              <a:ext uri="{FF2B5EF4-FFF2-40B4-BE49-F238E27FC236}">
                <a16:creationId xmlns:a16="http://schemas.microsoft.com/office/drawing/2014/main" id="{7167A65B-017A-9531-790F-71CFA78C9A8E}"/>
              </a:ext>
            </a:extLst>
          </p:cNvPr>
          <p:cNvCxnSpPr>
            <a:cxnSpLocks/>
          </p:cNvCxnSpPr>
          <p:nvPr/>
        </p:nvCxnSpPr>
        <p:spPr>
          <a:xfrm flipH="1">
            <a:off x="705945" y="380828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4" name="직선 연결선 573">
            <a:extLst>
              <a:ext uri="{FF2B5EF4-FFF2-40B4-BE49-F238E27FC236}">
                <a16:creationId xmlns:a16="http://schemas.microsoft.com/office/drawing/2014/main" id="{48DE3FBE-3BED-43A2-4FC6-E0D9783D51BD}"/>
              </a:ext>
            </a:extLst>
          </p:cNvPr>
          <p:cNvCxnSpPr>
            <a:cxnSpLocks/>
          </p:cNvCxnSpPr>
          <p:nvPr/>
        </p:nvCxnSpPr>
        <p:spPr>
          <a:xfrm flipH="1">
            <a:off x="712743" y="386241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5" name="직선 연결선 574">
            <a:extLst>
              <a:ext uri="{FF2B5EF4-FFF2-40B4-BE49-F238E27FC236}">
                <a16:creationId xmlns:a16="http://schemas.microsoft.com/office/drawing/2014/main" id="{500FA50F-71C4-207B-CFAE-7089276EE798}"/>
              </a:ext>
            </a:extLst>
          </p:cNvPr>
          <p:cNvCxnSpPr>
            <a:cxnSpLocks/>
          </p:cNvCxnSpPr>
          <p:nvPr/>
        </p:nvCxnSpPr>
        <p:spPr>
          <a:xfrm flipH="1">
            <a:off x="712179" y="392282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15E253CE-1899-1B90-9705-BF94110548EB}"/>
              </a:ext>
            </a:extLst>
          </p:cNvPr>
          <p:cNvCxnSpPr>
            <a:cxnSpLocks/>
          </p:cNvCxnSpPr>
          <p:nvPr/>
        </p:nvCxnSpPr>
        <p:spPr>
          <a:xfrm>
            <a:off x="146695"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1E741CBB-73FE-83D4-7A3A-5C3E592C78AA}"/>
              </a:ext>
            </a:extLst>
          </p:cNvPr>
          <p:cNvCxnSpPr>
            <a:cxnSpLocks/>
          </p:cNvCxnSpPr>
          <p:nvPr/>
        </p:nvCxnSpPr>
        <p:spPr>
          <a:xfrm>
            <a:off x="671763" y="3689876"/>
            <a:ext cx="0" cy="1746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3FB6ABFF-97ED-B45B-0419-1ACBF091C5EB}"/>
              </a:ext>
            </a:extLst>
          </p:cNvPr>
          <p:cNvCxnSpPr>
            <a:cxnSpLocks/>
          </p:cNvCxnSpPr>
          <p:nvPr/>
        </p:nvCxnSpPr>
        <p:spPr>
          <a:xfrm flipH="1">
            <a:off x="159062" y="475692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3E96CC5B-0ECD-9D53-9516-F2A7CC219C07}"/>
              </a:ext>
            </a:extLst>
          </p:cNvPr>
          <p:cNvCxnSpPr>
            <a:cxnSpLocks/>
          </p:cNvCxnSpPr>
          <p:nvPr/>
        </p:nvCxnSpPr>
        <p:spPr>
          <a:xfrm flipH="1">
            <a:off x="165860" y="48110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5D90C7D0-F437-A8DA-FEF4-071E8858A6F2}"/>
              </a:ext>
            </a:extLst>
          </p:cNvPr>
          <p:cNvCxnSpPr>
            <a:cxnSpLocks/>
          </p:cNvCxnSpPr>
          <p:nvPr/>
        </p:nvCxnSpPr>
        <p:spPr>
          <a:xfrm flipH="1">
            <a:off x="152264" y="48750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C20A9974-67B6-FBA6-88E9-09C170159C81}"/>
              </a:ext>
            </a:extLst>
          </p:cNvPr>
          <p:cNvCxnSpPr>
            <a:cxnSpLocks/>
          </p:cNvCxnSpPr>
          <p:nvPr/>
        </p:nvCxnSpPr>
        <p:spPr>
          <a:xfrm flipH="1">
            <a:off x="159062" y="49291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A12100A2-7C04-4DB8-1F74-3D47384F39CF}"/>
              </a:ext>
            </a:extLst>
          </p:cNvPr>
          <p:cNvCxnSpPr>
            <a:cxnSpLocks/>
          </p:cNvCxnSpPr>
          <p:nvPr/>
        </p:nvCxnSpPr>
        <p:spPr>
          <a:xfrm flipH="1">
            <a:off x="150766" y="4989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4E9DFC64-02AF-8B46-A629-07DDD594FE28}"/>
              </a:ext>
            </a:extLst>
          </p:cNvPr>
          <p:cNvCxnSpPr>
            <a:cxnSpLocks/>
          </p:cNvCxnSpPr>
          <p:nvPr/>
        </p:nvCxnSpPr>
        <p:spPr>
          <a:xfrm flipH="1">
            <a:off x="587589" y="5380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62E0E26A-E042-8801-70FC-C9939793B1F0}"/>
              </a:ext>
            </a:extLst>
          </p:cNvPr>
          <p:cNvCxnSpPr>
            <a:cxnSpLocks/>
          </p:cNvCxnSpPr>
          <p:nvPr/>
        </p:nvCxnSpPr>
        <p:spPr>
          <a:xfrm flipH="1">
            <a:off x="528130" y="5321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04AC18DC-89F7-138A-0768-B9C5F069B465}"/>
              </a:ext>
            </a:extLst>
          </p:cNvPr>
          <p:cNvCxnSpPr>
            <a:cxnSpLocks/>
          </p:cNvCxnSpPr>
          <p:nvPr/>
        </p:nvCxnSpPr>
        <p:spPr>
          <a:xfrm flipH="1">
            <a:off x="461286" y="5260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3F221D55-2E2B-9074-20F1-4E8284FA8324}"/>
              </a:ext>
            </a:extLst>
          </p:cNvPr>
          <p:cNvCxnSpPr>
            <a:cxnSpLocks/>
          </p:cNvCxnSpPr>
          <p:nvPr/>
        </p:nvCxnSpPr>
        <p:spPr>
          <a:xfrm flipH="1">
            <a:off x="401379" y="5200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0F937A8F-9306-0B79-B68D-057252FDC9EF}"/>
              </a:ext>
            </a:extLst>
          </p:cNvPr>
          <p:cNvCxnSpPr>
            <a:cxnSpLocks/>
          </p:cNvCxnSpPr>
          <p:nvPr/>
        </p:nvCxnSpPr>
        <p:spPr>
          <a:xfrm flipH="1">
            <a:off x="325615" y="5157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64EB9C47-8C33-3D2F-1ADA-873FD746F791}"/>
              </a:ext>
            </a:extLst>
          </p:cNvPr>
          <p:cNvCxnSpPr>
            <a:cxnSpLocks/>
          </p:cNvCxnSpPr>
          <p:nvPr/>
        </p:nvCxnSpPr>
        <p:spPr>
          <a:xfrm flipH="1">
            <a:off x="258211" y="5089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808E95BC-0FD9-19CD-9728-8C5C7CDDEAA0}"/>
              </a:ext>
            </a:extLst>
          </p:cNvPr>
          <p:cNvCxnSpPr>
            <a:cxnSpLocks/>
          </p:cNvCxnSpPr>
          <p:nvPr/>
        </p:nvCxnSpPr>
        <p:spPr>
          <a:xfrm flipH="1">
            <a:off x="187819" y="5024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7691E023-B8B2-5EF0-1125-3B3AE192D500}"/>
              </a:ext>
            </a:extLst>
          </p:cNvPr>
          <p:cNvCxnSpPr>
            <a:cxnSpLocks/>
          </p:cNvCxnSpPr>
          <p:nvPr/>
        </p:nvCxnSpPr>
        <p:spPr>
          <a:xfrm flipH="1">
            <a:off x="710681" y="397325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63262023-327A-EC2E-8D0C-869ACF58C81B}"/>
              </a:ext>
            </a:extLst>
          </p:cNvPr>
          <p:cNvCxnSpPr>
            <a:cxnSpLocks/>
          </p:cNvCxnSpPr>
          <p:nvPr/>
        </p:nvCxnSpPr>
        <p:spPr>
          <a:xfrm flipH="1">
            <a:off x="1147504" y="436465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8E265D65-2DF9-8978-D7EB-4008B362E952}"/>
              </a:ext>
            </a:extLst>
          </p:cNvPr>
          <p:cNvCxnSpPr>
            <a:cxnSpLocks/>
          </p:cNvCxnSpPr>
          <p:nvPr/>
        </p:nvCxnSpPr>
        <p:spPr>
          <a:xfrm flipH="1">
            <a:off x="1088045" y="430529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673FA5DD-6533-BE7C-79E9-13F9F103D341}"/>
              </a:ext>
            </a:extLst>
          </p:cNvPr>
          <p:cNvCxnSpPr>
            <a:cxnSpLocks/>
          </p:cNvCxnSpPr>
          <p:nvPr/>
        </p:nvCxnSpPr>
        <p:spPr>
          <a:xfrm flipH="1">
            <a:off x="1021201" y="424472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72B51FD6-9627-BB5E-0C55-FF776E16C6E6}"/>
              </a:ext>
            </a:extLst>
          </p:cNvPr>
          <p:cNvCxnSpPr>
            <a:cxnSpLocks/>
          </p:cNvCxnSpPr>
          <p:nvPr/>
        </p:nvCxnSpPr>
        <p:spPr>
          <a:xfrm flipH="1">
            <a:off x="961294" y="418479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38BEF992-470B-7B05-7DC6-3F2972DACF65}"/>
              </a:ext>
            </a:extLst>
          </p:cNvPr>
          <p:cNvCxnSpPr>
            <a:cxnSpLocks/>
          </p:cNvCxnSpPr>
          <p:nvPr/>
        </p:nvCxnSpPr>
        <p:spPr>
          <a:xfrm flipH="1">
            <a:off x="885530" y="414115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F844E3B8-2362-E0C8-6385-E4314DDAB597}"/>
              </a:ext>
            </a:extLst>
          </p:cNvPr>
          <p:cNvCxnSpPr>
            <a:cxnSpLocks/>
          </p:cNvCxnSpPr>
          <p:nvPr/>
        </p:nvCxnSpPr>
        <p:spPr>
          <a:xfrm flipH="1">
            <a:off x="818126" y="407303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4" name="직선 연결선 373">
            <a:extLst>
              <a:ext uri="{FF2B5EF4-FFF2-40B4-BE49-F238E27FC236}">
                <a16:creationId xmlns:a16="http://schemas.microsoft.com/office/drawing/2014/main" id="{DCF41011-D13C-B9CA-526A-552CD7C6B562}"/>
              </a:ext>
            </a:extLst>
          </p:cNvPr>
          <p:cNvCxnSpPr>
            <a:cxnSpLocks/>
          </p:cNvCxnSpPr>
          <p:nvPr/>
        </p:nvCxnSpPr>
        <p:spPr>
          <a:xfrm flipH="1">
            <a:off x="747734" y="400846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9" name="직선 연결선 378">
            <a:extLst>
              <a:ext uri="{FF2B5EF4-FFF2-40B4-BE49-F238E27FC236}">
                <a16:creationId xmlns:a16="http://schemas.microsoft.com/office/drawing/2014/main" id="{232975C6-9C86-5B53-0B2E-E80A9DB9073D}"/>
              </a:ext>
            </a:extLst>
          </p:cNvPr>
          <p:cNvCxnSpPr>
            <a:cxnSpLocks/>
          </p:cNvCxnSpPr>
          <p:nvPr/>
        </p:nvCxnSpPr>
        <p:spPr>
          <a:xfrm flipH="1">
            <a:off x="147410" y="4701937"/>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0" name="직선 연결선 379">
            <a:extLst>
              <a:ext uri="{FF2B5EF4-FFF2-40B4-BE49-F238E27FC236}">
                <a16:creationId xmlns:a16="http://schemas.microsoft.com/office/drawing/2014/main" id="{14D15A2A-D8D8-0D44-29F4-04AC11EBDC1E}"/>
              </a:ext>
            </a:extLst>
          </p:cNvPr>
          <p:cNvCxnSpPr>
            <a:cxnSpLocks/>
          </p:cNvCxnSpPr>
          <p:nvPr/>
        </p:nvCxnSpPr>
        <p:spPr>
          <a:xfrm flipH="1">
            <a:off x="147410" y="4706524"/>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직선 연결선 380">
            <a:extLst>
              <a:ext uri="{FF2B5EF4-FFF2-40B4-BE49-F238E27FC236}">
                <a16:creationId xmlns:a16="http://schemas.microsoft.com/office/drawing/2014/main" id="{DE01D6D4-4808-6FCD-E0E3-8D24163268C7}"/>
              </a:ext>
            </a:extLst>
          </p:cNvPr>
          <p:cNvCxnSpPr>
            <a:cxnSpLocks/>
          </p:cNvCxnSpPr>
          <p:nvPr/>
        </p:nvCxnSpPr>
        <p:spPr>
          <a:xfrm flipH="1">
            <a:off x="147410" y="47112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직선 연결선 381">
            <a:extLst>
              <a:ext uri="{FF2B5EF4-FFF2-40B4-BE49-F238E27FC236}">
                <a16:creationId xmlns:a16="http://schemas.microsoft.com/office/drawing/2014/main" id="{771013BF-2AD1-0C06-1AA9-E2C7459FFABF}"/>
              </a:ext>
            </a:extLst>
          </p:cNvPr>
          <p:cNvCxnSpPr>
            <a:cxnSpLocks/>
          </p:cNvCxnSpPr>
          <p:nvPr/>
        </p:nvCxnSpPr>
        <p:spPr>
          <a:xfrm flipH="1">
            <a:off x="147410" y="4714738"/>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3" name="직선 연결선 382">
            <a:extLst>
              <a:ext uri="{FF2B5EF4-FFF2-40B4-BE49-F238E27FC236}">
                <a16:creationId xmlns:a16="http://schemas.microsoft.com/office/drawing/2014/main" id="{6B5AD32A-67B8-C697-E9D3-353097C85C92}"/>
              </a:ext>
            </a:extLst>
          </p:cNvPr>
          <p:cNvCxnSpPr>
            <a:cxnSpLocks/>
          </p:cNvCxnSpPr>
          <p:nvPr/>
        </p:nvCxnSpPr>
        <p:spPr>
          <a:xfrm flipH="1">
            <a:off x="151732" y="4717841"/>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4" name="직선 연결선 383">
            <a:extLst>
              <a:ext uri="{FF2B5EF4-FFF2-40B4-BE49-F238E27FC236}">
                <a16:creationId xmlns:a16="http://schemas.microsoft.com/office/drawing/2014/main" id="{571C6FB3-5269-4262-1FB6-1D1100C1C9B9}"/>
              </a:ext>
            </a:extLst>
          </p:cNvPr>
          <p:cNvCxnSpPr>
            <a:cxnSpLocks/>
          </p:cNvCxnSpPr>
          <p:nvPr/>
        </p:nvCxnSpPr>
        <p:spPr>
          <a:xfrm flipH="1">
            <a:off x="151126" y="4711721"/>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5" name="직선 연결선 384">
            <a:extLst>
              <a:ext uri="{FF2B5EF4-FFF2-40B4-BE49-F238E27FC236}">
                <a16:creationId xmlns:a16="http://schemas.microsoft.com/office/drawing/2014/main" id="{8DA4A798-D4F0-D904-1270-26A54858CC09}"/>
              </a:ext>
            </a:extLst>
          </p:cNvPr>
          <p:cNvCxnSpPr>
            <a:cxnSpLocks/>
          </p:cNvCxnSpPr>
          <p:nvPr/>
        </p:nvCxnSpPr>
        <p:spPr>
          <a:xfrm flipH="1">
            <a:off x="149268" y="4717841"/>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7ACCE720-B881-AE3C-D9B1-5599E46370BA}"/>
              </a:ext>
            </a:extLst>
          </p:cNvPr>
          <p:cNvSpPr txBox="1"/>
          <p:nvPr/>
        </p:nvSpPr>
        <p:spPr>
          <a:xfrm>
            <a:off x="89885" y="4427659"/>
            <a:ext cx="4312507"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OR</a:t>
            </a:r>
            <a:endParaRPr lang="ko-KR" altLang="en-US" sz="1200" b="1" dirty="0">
              <a:solidFill>
                <a:schemeClr val="tx1">
                  <a:lumMod val="65000"/>
                  <a:lumOff val="35000"/>
                </a:schemeClr>
              </a:solidFill>
            </a:endParaRPr>
          </a:p>
        </p:txBody>
      </p:sp>
      <p:sp>
        <p:nvSpPr>
          <p:cNvPr id="390" name="사각형: 둥근 모서리 389">
            <a:extLst>
              <a:ext uri="{FF2B5EF4-FFF2-40B4-BE49-F238E27FC236}">
                <a16:creationId xmlns:a16="http://schemas.microsoft.com/office/drawing/2014/main" id="{179F0FEE-1599-6381-5F13-27B273158428}"/>
              </a:ext>
            </a:extLst>
          </p:cNvPr>
          <p:cNvSpPr/>
          <p:nvPr/>
        </p:nvSpPr>
        <p:spPr>
          <a:xfrm>
            <a:off x="21996" y="2575265"/>
            <a:ext cx="9031081" cy="2982657"/>
          </a:xfrm>
          <a:prstGeom prst="roundRect">
            <a:avLst/>
          </a:prstGeom>
          <a:solidFill>
            <a:schemeClr val="accent1">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500" dirty="0">
                <a:solidFill>
                  <a:schemeClr val="bg1"/>
                </a:solidFill>
              </a:rPr>
              <a:t>We need integrated, efficient solution for both types of errors</a:t>
            </a:r>
            <a:endParaRPr lang="ko-KR" altLang="en-US" sz="2500" dirty="0">
              <a:solidFill>
                <a:schemeClr val="bg1"/>
              </a:solidFill>
            </a:endParaRPr>
          </a:p>
        </p:txBody>
      </p:sp>
    </p:spTree>
    <p:extLst>
      <p:ext uri="{BB962C8B-B14F-4D97-AF65-F5344CB8AC3E}">
        <p14:creationId xmlns:p14="http://schemas.microsoft.com/office/powerpoint/2010/main" val="1810089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4155" y="1806515"/>
            <a:ext cx="5408648" cy="3757119"/>
          </a:xfrm>
        </p:spPr>
        <p:txBody>
          <a:bodyPr/>
          <a:lstStyle/>
          <a:p>
            <a:pPr marL="400050" indent="-400050">
              <a:lnSpc>
                <a:spcPct val="150000"/>
              </a:lnSpc>
              <a:buFont typeface="+mj-lt"/>
              <a:buAutoNum type="romanUcPeriod"/>
            </a:pPr>
            <a:r>
              <a:rPr lang="en-US" altLang="ko-KR" sz="2800" b="0" spc="0" dirty="0"/>
              <a:t>Introduction</a:t>
            </a:r>
          </a:p>
          <a:p>
            <a:pPr marL="400050" indent="-400050">
              <a:lnSpc>
                <a:spcPct val="150000"/>
              </a:lnSpc>
              <a:buFont typeface="+mj-lt"/>
              <a:buAutoNum type="romanUcPeriod"/>
            </a:pPr>
            <a:r>
              <a:rPr lang="en-US" altLang="ko-KR" sz="2800" b="0" spc="0" dirty="0"/>
              <a:t>Prior Work</a:t>
            </a:r>
          </a:p>
          <a:p>
            <a:pPr marL="400050" indent="-400050">
              <a:lnSpc>
                <a:spcPct val="150000"/>
              </a:lnSpc>
              <a:buFont typeface="+mj-lt"/>
              <a:buAutoNum type="romanUcPeriod"/>
            </a:pPr>
            <a:r>
              <a:rPr lang="en-US" altLang="ko-KR" sz="2800" spc="0" dirty="0"/>
              <a:t>Dual-Axis ECC</a:t>
            </a:r>
          </a:p>
          <a:p>
            <a:pPr marL="400050" indent="-400050">
              <a:lnSpc>
                <a:spcPct val="150000"/>
              </a:lnSpc>
              <a:buFont typeface="+mj-lt"/>
              <a:buAutoNum type="romanUcPeriod"/>
            </a:pPr>
            <a:r>
              <a:rPr lang="en-US" altLang="ko-KR" sz="2800" b="0" spc="0" dirty="0"/>
              <a:t>Evaluation</a:t>
            </a:r>
          </a:p>
          <a:p>
            <a:pPr marL="400050" indent="-400050">
              <a:lnSpc>
                <a:spcPct val="150000"/>
              </a:lnSpc>
              <a:buFont typeface="+mj-lt"/>
              <a:buAutoNum type="romanUcPeriod"/>
            </a:pPr>
            <a:r>
              <a:rPr lang="en-US" altLang="ko-KR" sz="2800" b="0" spc="0" dirty="0"/>
              <a:t>Conclusion</a:t>
            </a:r>
            <a:endParaRPr lang="ko-KR" altLang="en-US" sz="2800" b="0" spc="0" dirty="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3353021603"/>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27</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Overview</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37090"/>
            <a:ext cx="8139058" cy="5233348"/>
          </a:xfrm>
        </p:spPr>
        <p:txBody>
          <a:bodyPr>
            <a:normAutofit/>
          </a:bodyPr>
          <a:lstStyle/>
          <a:p>
            <a:r>
              <a:rPr lang="en-US" altLang="ko-KR" dirty="0"/>
              <a:t>Dual-Axis ECC (DA-ECC) should correct</a:t>
            </a:r>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pPr marL="0" indent="0">
              <a:buNone/>
            </a:pPr>
            <a:endParaRPr lang="en-US" altLang="ko-KR" dirty="0">
              <a:solidFill>
                <a:schemeClr val="tx1">
                  <a:lumMod val="85000"/>
                  <a:lumOff val="15000"/>
                </a:schemeClr>
              </a:solidFill>
            </a:endParaRPr>
          </a:p>
          <a:p>
            <a:pPr lvl="1"/>
            <a:endParaRPr lang="en-US" altLang="ko-KR" dirty="0"/>
          </a:p>
          <a:p>
            <a:pPr lvl="1"/>
            <a:endParaRPr lang="en-US" altLang="ko-KR" dirty="0"/>
          </a:p>
          <a:p>
            <a:pPr lvl="1"/>
            <a:r>
              <a:rPr lang="en-US" altLang="ko-KR" dirty="0"/>
              <a:t>Half-chip error</a:t>
            </a:r>
          </a:p>
          <a:p>
            <a:pPr lvl="1"/>
            <a:r>
              <a:rPr lang="en-US" altLang="ko-KR" dirty="0"/>
              <a:t>2 independent DQ errors </a:t>
            </a:r>
            <a:endParaRPr lang="en-US" altLang="ko-KR" dirty="0">
              <a:solidFill>
                <a:srgbClr val="D78D5B"/>
              </a:solidFill>
            </a:endParaRPr>
          </a:p>
          <a:p>
            <a:pPr lvl="1"/>
            <a:r>
              <a:rPr lang="en-US" altLang="ko-KR" dirty="0"/>
              <a:t>1 DQS error </a:t>
            </a:r>
            <a:endParaRPr lang="en-US" altLang="ko-KR" dirty="0">
              <a:solidFill>
                <a:srgbClr val="D78D5B"/>
              </a:solidFill>
            </a:endParaRP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0" indent="0">
              <a:buNone/>
            </a:pPr>
            <a:endParaRPr lang="en-US" altLang="ko-KR" dirty="0">
              <a:solidFill>
                <a:srgbClr val="C00000"/>
              </a:solidFill>
            </a:endParaRPr>
          </a:p>
        </p:txBody>
      </p:sp>
      <p:sp>
        <p:nvSpPr>
          <p:cNvPr id="193" name="직사각형 192">
            <a:extLst>
              <a:ext uri="{FF2B5EF4-FFF2-40B4-BE49-F238E27FC236}">
                <a16:creationId xmlns:a16="http://schemas.microsoft.com/office/drawing/2014/main" id="{F3C5BDB5-39DD-DAC6-6964-2CED2D6D9D2F}"/>
              </a:ext>
            </a:extLst>
          </p:cNvPr>
          <p:cNvSpPr/>
          <p:nvPr/>
        </p:nvSpPr>
        <p:spPr>
          <a:xfrm>
            <a:off x="1133865" y="1978497"/>
            <a:ext cx="6254488" cy="878423"/>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94" name="TextBox 193">
            <a:extLst>
              <a:ext uri="{FF2B5EF4-FFF2-40B4-BE49-F238E27FC236}">
                <a16:creationId xmlns:a16="http://schemas.microsoft.com/office/drawing/2014/main" id="{F2D8BA6A-C766-2093-2342-8881BB04AAE6}"/>
              </a:ext>
            </a:extLst>
          </p:cNvPr>
          <p:cNvSpPr txBox="1"/>
          <p:nvPr/>
        </p:nvSpPr>
        <p:spPr>
          <a:xfrm>
            <a:off x="1513324" y="1701498"/>
            <a:ext cx="5875028" cy="276999"/>
          </a:xfrm>
          <a:prstGeom prst="rect">
            <a:avLst/>
          </a:prstGeom>
          <a:noFill/>
        </p:spPr>
        <p:txBody>
          <a:bodyPr wrap="square" rtlCol="0">
            <a:spAutoFit/>
          </a:bodyPr>
          <a:lstStyle/>
          <a:p>
            <a:pPr algn="ctr"/>
            <a:r>
              <a:rPr lang="en-US" altLang="ko-KR" sz="1200" b="1" dirty="0"/>
              <a:t>DDR5 ECC-DIMM (x8 chips)</a:t>
            </a:r>
            <a:endParaRPr lang="ko-KR" altLang="en-US" sz="1200" b="1" dirty="0"/>
          </a:p>
        </p:txBody>
      </p:sp>
      <p:grpSp>
        <p:nvGrpSpPr>
          <p:cNvPr id="195" name="그룹 194">
            <a:extLst>
              <a:ext uri="{FF2B5EF4-FFF2-40B4-BE49-F238E27FC236}">
                <a16:creationId xmlns:a16="http://schemas.microsoft.com/office/drawing/2014/main" id="{B9BA577E-8F98-C7EE-A31C-E285CC691ABA}"/>
              </a:ext>
            </a:extLst>
          </p:cNvPr>
          <p:cNvGrpSpPr/>
          <p:nvPr/>
        </p:nvGrpSpPr>
        <p:grpSpPr>
          <a:xfrm>
            <a:off x="1304155" y="2221778"/>
            <a:ext cx="955551" cy="601981"/>
            <a:chOff x="516255" y="1988820"/>
            <a:chExt cx="955551" cy="601981"/>
          </a:xfrm>
        </p:grpSpPr>
        <p:sp>
          <p:nvSpPr>
            <p:cNvPr id="196" name="직사각형 195">
              <a:extLst>
                <a:ext uri="{FF2B5EF4-FFF2-40B4-BE49-F238E27FC236}">
                  <a16:creationId xmlns:a16="http://schemas.microsoft.com/office/drawing/2014/main" id="{9B8B2CAB-1755-5392-BD99-5AC7CAFB4824}"/>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97" name="그룹 196">
              <a:extLst>
                <a:ext uri="{FF2B5EF4-FFF2-40B4-BE49-F238E27FC236}">
                  <a16:creationId xmlns:a16="http://schemas.microsoft.com/office/drawing/2014/main" id="{0412F47C-BD3E-F3EF-A57F-D6DAC54E4D12}"/>
                </a:ext>
              </a:extLst>
            </p:cNvPr>
            <p:cNvGrpSpPr/>
            <p:nvPr/>
          </p:nvGrpSpPr>
          <p:grpSpPr>
            <a:xfrm>
              <a:off x="551042" y="2490347"/>
              <a:ext cx="340279" cy="100454"/>
              <a:chOff x="712967" y="2490347"/>
              <a:chExt cx="340279" cy="100454"/>
            </a:xfrm>
          </p:grpSpPr>
          <p:sp>
            <p:nvSpPr>
              <p:cNvPr id="203" name="화살표: 오각형 202">
                <a:extLst>
                  <a:ext uri="{FF2B5EF4-FFF2-40B4-BE49-F238E27FC236}">
                    <a16:creationId xmlns:a16="http://schemas.microsoft.com/office/drawing/2014/main" id="{D2975F24-609B-ED74-B58B-C57E3B640042}"/>
                  </a:ext>
                </a:extLst>
              </p:cNvPr>
              <p:cNvSpPr/>
              <p:nvPr/>
            </p:nvSpPr>
            <p:spPr>
              <a:xfrm rot="5400000">
                <a:off x="685600"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4" name="화살표: 오각형 203">
                <a:extLst>
                  <a:ext uri="{FF2B5EF4-FFF2-40B4-BE49-F238E27FC236}">
                    <a16:creationId xmlns:a16="http://schemas.microsoft.com/office/drawing/2014/main" id="{1DE49309-BD08-1FAA-CA4C-2F886445B18D}"/>
                  </a:ext>
                </a:extLst>
              </p:cNvPr>
              <p:cNvSpPr/>
              <p:nvPr/>
            </p:nvSpPr>
            <p:spPr>
              <a:xfrm rot="5400000">
                <a:off x="783787"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5" name="화살표: 오각형 204">
                <a:extLst>
                  <a:ext uri="{FF2B5EF4-FFF2-40B4-BE49-F238E27FC236}">
                    <a16:creationId xmlns:a16="http://schemas.microsoft.com/office/drawing/2014/main" id="{0B89AF66-20CD-9BD1-4152-7F008BBD6BD3}"/>
                  </a:ext>
                </a:extLst>
              </p:cNvPr>
              <p:cNvSpPr/>
              <p:nvPr/>
            </p:nvSpPr>
            <p:spPr>
              <a:xfrm rot="5400000">
                <a:off x="881974"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6" name="화살표: 오각형 205">
                <a:extLst>
                  <a:ext uri="{FF2B5EF4-FFF2-40B4-BE49-F238E27FC236}">
                    <a16:creationId xmlns:a16="http://schemas.microsoft.com/office/drawing/2014/main" id="{7D648756-04BF-828E-B57D-3F02576441EE}"/>
                  </a:ext>
                </a:extLst>
              </p:cNvPr>
              <p:cNvSpPr/>
              <p:nvPr/>
            </p:nvSpPr>
            <p:spPr>
              <a:xfrm rot="5400000">
                <a:off x="980160"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grpSp>
          <p:nvGrpSpPr>
            <p:cNvPr id="198" name="그룹 197">
              <a:extLst>
                <a:ext uri="{FF2B5EF4-FFF2-40B4-BE49-F238E27FC236}">
                  <a16:creationId xmlns:a16="http://schemas.microsoft.com/office/drawing/2014/main" id="{C934783D-3A9F-7C7B-8BFE-78EE7BF1257B}"/>
                </a:ext>
              </a:extLst>
            </p:cNvPr>
            <p:cNvGrpSpPr/>
            <p:nvPr/>
          </p:nvGrpSpPr>
          <p:grpSpPr>
            <a:xfrm>
              <a:off x="1096226" y="2490347"/>
              <a:ext cx="340279" cy="100454"/>
              <a:chOff x="712967" y="2490347"/>
              <a:chExt cx="340279" cy="100454"/>
            </a:xfrm>
          </p:grpSpPr>
          <p:sp>
            <p:nvSpPr>
              <p:cNvPr id="199" name="화살표: 오각형 198">
                <a:extLst>
                  <a:ext uri="{FF2B5EF4-FFF2-40B4-BE49-F238E27FC236}">
                    <a16:creationId xmlns:a16="http://schemas.microsoft.com/office/drawing/2014/main" id="{08ECB26E-0AFA-A3AF-7508-6970721CD0D5}"/>
                  </a:ext>
                </a:extLst>
              </p:cNvPr>
              <p:cNvSpPr/>
              <p:nvPr/>
            </p:nvSpPr>
            <p:spPr>
              <a:xfrm rot="5400000">
                <a:off x="68560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0" name="화살표: 오각형 199">
                <a:extLst>
                  <a:ext uri="{FF2B5EF4-FFF2-40B4-BE49-F238E27FC236}">
                    <a16:creationId xmlns:a16="http://schemas.microsoft.com/office/drawing/2014/main" id="{8AA6963D-C7EC-B29C-7EE6-BC4D8068CC22}"/>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1" name="화살표: 오각형 200">
                <a:extLst>
                  <a:ext uri="{FF2B5EF4-FFF2-40B4-BE49-F238E27FC236}">
                    <a16:creationId xmlns:a16="http://schemas.microsoft.com/office/drawing/2014/main" id="{FC3E4D1F-0771-B21F-7392-1EB740112FB6}"/>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02" name="화살표: 오각형 201">
                <a:extLst>
                  <a:ext uri="{FF2B5EF4-FFF2-40B4-BE49-F238E27FC236}">
                    <a16:creationId xmlns:a16="http://schemas.microsoft.com/office/drawing/2014/main" id="{E93A2613-7CAE-1534-C824-EB10AF328C87}"/>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207" name="그룹 206">
            <a:extLst>
              <a:ext uri="{FF2B5EF4-FFF2-40B4-BE49-F238E27FC236}">
                <a16:creationId xmlns:a16="http://schemas.microsoft.com/office/drawing/2014/main" id="{AE2398A3-B6FC-3F9A-8524-DE8427BEEBCA}"/>
              </a:ext>
            </a:extLst>
          </p:cNvPr>
          <p:cNvGrpSpPr/>
          <p:nvPr/>
        </p:nvGrpSpPr>
        <p:grpSpPr>
          <a:xfrm>
            <a:off x="5432533" y="2216365"/>
            <a:ext cx="955551" cy="601981"/>
            <a:chOff x="516255" y="1988820"/>
            <a:chExt cx="955551" cy="601981"/>
          </a:xfrm>
        </p:grpSpPr>
        <p:sp>
          <p:nvSpPr>
            <p:cNvPr id="208" name="직사각형 207">
              <a:extLst>
                <a:ext uri="{FF2B5EF4-FFF2-40B4-BE49-F238E27FC236}">
                  <a16:creationId xmlns:a16="http://schemas.microsoft.com/office/drawing/2014/main" id="{12871F8B-1326-F556-8296-F2B213952CF3}"/>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09" name="그룹 208">
              <a:extLst>
                <a:ext uri="{FF2B5EF4-FFF2-40B4-BE49-F238E27FC236}">
                  <a16:creationId xmlns:a16="http://schemas.microsoft.com/office/drawing/2014/main" id="{A9B363E9-D986-20AC-A1F0-F7D598F1CE76}"/>
                </a:ext>
              </a:extLst>
            </p:cNvPr>
            <p:cNvGrpSpPr/>
            <p:nvPr/>
          </p:nvGrpSpPr>
          <p:grpSpPr>
            <a:xfrm>
              <a:off x="551042" y="2490347"/>
              <a:ext cx="340279" cy="100454"/>
              <a:chOff x="712967" y="2490347"/>
              <a:chExt cx="340279" cy="100454"/>
            </a:xfrm>
          </p:grpSpPr>
          <p:sp>
            <p:nvSpPr>
              <p:cNvPr id="215" name="화살표: 오각형 214">
                <a:extLst>
                  <a:ext uri="{FF2B5EF4-FFF2-40B4-BE49-F238E27FC236}">
                    <a16:creationId xmlns:a16="http://schemas.microsoft.com/office/drawing/2014/main" id="{42FC40BE-E309-DE97-03B7-E7A163B5284D}"/>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6" name="화살표: 오각형 215">
                <a:extLst>
                  <a:ext uri="{FF2B5EF4-FFF2-40B4-BE49-F238E27FC236}">
                    <a16:creationId xmlns:a16="http://schemas.microsoft.com/office/drawing/2014/main" id="{CC4F74B5-1F9F-0E3F-5D7F-CB6B7C481CF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7" name="화살표: 오각형 216">
                <a:extLst>
                  <a:ext uri="{FF2B5EF4-FFF2-40B4-BE49-F238E27FC236}">
                    <a16:creationId xmlns:a16="http://schemas.microsoft.com/office/drawing/2014/main" id="{62D50B8D-AC1D-CADD-29EE-C3D1296F717D}"/>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8" name="화살표: 오각형 217">
                <a:extLst>
                  <a:ext uri="{FF2B5EF4-FFF2-40B4-BE49-F238E27FC236}">
                    <a16:creationId xmlns:a16="http://schemas.microsoft.com/office/drawing/2014/main" id="{084C3492-9308-DFA0-A78D-AC9D9368715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10" name="그룹 209">
              <a:extLst>
                <a:ext uri="{FF2B5EF4-FFF2-40B4-BE49-F238E27FC236}">
                  <a16:creationId xmlns:a16="http://schemas.microsoft.com/office/drawing/2014/main" id="{C7E6F06C-499A-CAE8-12F9-7632AC2BD7E7}"/>
                </a:ext>
              </a:extLst>
            </p:cNvPr>
            <p:cNvGrpSpPr/>
            <p:nvPr/>
          </p:nvGrpSpPr>
          <p:grpSpPr>
            <a:xfrm>
              <a:off x="1096226" y="2490347"/>
              <a:ext cx="340279" cy="100454"/>
              <a:chOff x="712967" y="2490347"/>
              <a:chExt cx="340279" cy="100454"/>
            </a:xfrm>
          </p:grpSpPr>
          <p:sp>
            <p:nvSpPr>
              <p:cNvPr id="211" name="화살표: 오각형 210">
                <a:extLst>
                  <a:ext uri="{FF2B5EF4-FFF2-40B4-BE49-F238E27FC236}">
                    <a16:creationId xmlns:a16="http://schemas.microsoft.com/office/drawing/2014/main" id="{A6228911-523A-4E0E-1457-44A9E9D8668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2" name="화살표: 오각형 211">
                <a:extLst>
                  <a:ext uri="{FF2B5EF4-FFF2-40B4-BE49-F238E27FC236}">
                    <a16:creationId xmlns:a16="http://schemas.microsoft.com/office/drawing/2014/main" id="{B82A6052-6321-F36E-44C6-866A2EFD5F5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3" name="화살표: 오각형 212">
                <a:extLst>
                  <a:ext uri="{FF2B5EF4-FFF2-40B4-BE49-F238E27FC236}">
                    <a16:creationId xmlns:a16="http://schemas.microsoft.com/office/drawing/2014/main" id="{509E43FB-CA8C-9475-A0BF-F15FA96A908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14" name="화살표: 오각형 213">
                <a:extLst>
                  <a:ext uri="{FF2B5EF4-FFF2-40B4-BE49-F238E27FC236}">
                    <a16:creationId xmlns:a16="http://schemas.microsoft.com/office/drawing/2014/main" id="{EC4518C5-ABE4-36BE-7B3D-1BE0318E9D27}"/>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219" name="그룹 218">
            <a:extLst>
              <a:ext uri="{FF2B5EF4-FFF2-40B4-BE49-F238E27FC236}">
                <a16:creationId xmlns:a16="http://schemas.microsoft.com/office/drawing/2014/main" id="{FE3EE53C-4CCC-1E6D-CC20-A259E35CF0DC}"/>
              </a:ext>
            </a:extLst>
          </p:cNvPr>
          <p:cNvGrpSpPr/>
          <p:nvPr/>
        </p:nvGrpSpPr>
        <p:grpSpPr>
          <a:xfrm>
            <a:off x="2336249" y="2216365"/>
            <a:ext cx="955551" cy="601981"/>
            <a:chOff x="516255" y="1988820"/>
            <a:chExt cx="955551" cy="601981"/>
          </a:xfrm>
        </p:grpSpPr>
        <p:sp>
          <p:nvSpPr>
            <p:cNvPr id="220" name="직사각형 219">
              <a:extLst>
                <a:ext uri="{FF2B5EF4-FFF2-40B4-BE49-F238E27FC236}">
                  <a16:creationId xmlns:a16="http://schemas.microsoft.com/office/drawing/2014/main" id="{5B2F81B7-321F-56D3-ABDF-615A847ED9FB}"/>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21" name="그룹 220">
              <a:extLst>
                <a:ext uri="{FF2B5EF4-FFF2-40B4-BE49-F238E27FC236}">
                  <a16:creationId xmlns:a16="http://schemas.microsoft.com/office/drawing/2014/main" id="{22F28F80-D356-784A-368A-943841BB8E5F}"/>
                </a:ext>
              </a:extLst>
            </p:cNvPr>
            <p:cNvGrpSpPr/>
            <p:nvPr/>
          </p:nvGrpSpPr>
          <p:grpSpPr>
            <a:xfrm>
              <a:off x="551042" y="2490347"/>
              <a:ext cx="340279" cy="100454"/>
              <a:chOff x="712967" y="2490347"/>
              <a:chExt cx="340279" cy="100454"/>
            </a:xfrm>
          </p:grpSpPr>
          <p:sp>
            <p:nvSpPr>
              <p:cNvPr id="227" name="화살표: 오각형 226">
                <a:extLst>
                  <a:ext uri="{FF2B5EF4-FFF2-40B4-BE49-F238E27FC236}">
                    <a16:creationId xmlns:a16="http://schemas.microsoft.com/office/drawing/2014/main" id="{22962520-B3A6-C1E8-35F4-1A5C41DE474B}"/>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28" name="화살표: 오각형 227">
                <a:extLst>
                  <a:ext uri="{FF2B5EF4-FFF2-40B4-BE49-F238E27FC236}">
                    <a16:creationId xmlns:a16="http://schemas.microsoft.com/office/drawing/2014/main" id="{A50FD0C2-C3B9-E91C-93C5-076B8073857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29" name="화살표: 오각형 228">
                <a:extLst>
                  <a:ext uri="{FF2B5EF4-FFF2-40B4-BE49-F238E27FC236}">
                    <a16:creationId xmlns:a16="http://schemas.microsoft.com/office/drawing/2014/main" id="{2D86CB18-4AC8-275E-3708-1A59EA8C155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0" name="화살표: 오각형 229">
                <a:extLst>
                  <a:ext uri="{FF2B5EF4-FFF2-40B4-BE49-F238E27FC236}">
                    <a16:creationId xmlns:a16="http://schemas.microsoft.com/office/drawing/2014/main" id="{753B2793-3749-0A91-02F3-711395195551}"/>
                  </a:ext>
                </a:extLst>
              </p:cNvPr>
              <p:cNvSpPr/>
              <p:nvPr/>
            </p:nvSpPr>
            <p:spPr>
              <a:xfrm rot="5400000">
                <a:off x="980160"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22" name="그룹 221">
              <a:extLst>
                <a:ext uri="{FF2B5EF4-FFF2-40B4-BE49-F238E27FC236}">
                  <a16:creationId xmlns:a16="http://schemas.microsoft.com/office/drawing/2014/main" id="{0C850EE0-385D-AA0E-20BF-E31DE313812C}"/>
                </a:ext>
              </a:extLst>
            </p:cNvPr>
            <p:cNvGrpSpPr/>
            <p:nvPr/>
          </p:nvGrpSpPr>
          <p:grpSpPr>
            <a:xfrm>
              <a:off x="1096226" y="2490347"/>
              <a:ext cx="340279" cy="100454"/>
              <a:chOff x="712967" y="2490347"/>
              <a:chExt cx="340279" cy="100454"/>
            </a:xfrm>
          </p:grpSpPr>
          <p:sp>
            <p:nvSpPr>
              <p:cNvPr id="223" name="화살표: 오각형 222">
                <a:extLst>
                  <a:ext uri="{FF2B5EF4-FFF2-40B4-BE49-F238E27FC236}">
                    <a16:creationId xmlns:a16="http://schemas.microsoft.com/office/drawing/2014/main" id="{E207685B-DE81-2AD0-1CA3-E0F7AEF3719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24" name="화살표: 오각형 223">
                <a:extLst>
                  <a:ext uri="{FF2B5EF4-FFF2-40B4-BE49-F238E27FC236}">
                    <a16:creationId xmlns:a16="http://schemas.microsoft.com/office/drawing/2014/main" id="{34258443-6371-55D8-BDBD-193CFD2FF5D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25" name="화살표: 오각형 224">
                <a:extLst>
                  <a:ext uri="{FF2B5EF4-FFF2-40B4-BE49-F238E27FC236}">
                    <a16:creationId xmlns:a16="http://schemas.microsoft.com/office/drawing/2014/main" id="{39308C24-DB31-0966-6B1A-0E8BE2D88A4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26" name="화살표: 오각형 225">
                <a:extLst>
                  <a:ext uri="{FF2B5EF4-FFF2-40B4-BE49-F238E27FC236}">
                    <a16:creationId xmlns:a16="http://schemas.microsoft.com/office/drawing/2014/main" id="{3A22211A-854F-F0DC-1AE3-4142C0BD4FF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31" name="폭발: 14pt 230">
            <a:extLst>
              <a:ext uri="{FF2B5EF4-FFF2-40B4-BE49-F238E27FC236}">
                <a16:creationId xmlns:a16="http://schemas.microsoft.com/office/drawing/2014/main" id="{CEBCBB8E-5677-6400-94D0-22CFC5529184}"/>
              </a:ext>
            </a:extLst>
          </p:cNvPr>
          <p:cNvSpPr/>
          <p:nvPr/>
        </p:nvSpPr>
        <p:spPr>
          <a:xfrm>
            <a:off x="1393273" y="2277372"/>
            <a:ext cx="749341" cy="379510"/>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사각형: 둥근 모서리 231">
            <a:extLst>
              <a:ext uri="{FF2B5EF4-FFF2-40B4-BE49-F238E27FC236}">
                <a16:creationId xmlns:a16="http://schemas.microsoft.com/office/drawing/2014/main" id="{EA788142-0B54-AD1B-6239-7CA549DE0DCB}"/>
              </a:ext>
            </a:extLst>
          </p:cNvPr>
          <p:cNvSpPr/>
          <p:nvPr/>
        </p:nvSpPr>
        <p:spPr>
          <a:xfrm>
            <a:off x="1174491" y="2913460"/>
            <a:ext cx="5213593"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사각형: 둥근 모서리 232">
            <a:extLst>
              <a:ext uri="{FF2B5EF4-FFF2-40B4-BE49-F238E27FC236}">
                <a16:creationId xmlns:a16="http://schemas.microsoft.com/office/drawing/2014/main" id="{3EB8DF09-B69D-0389-2B1F-616F2400B9BD}"/>
              </a:ext>
            </a:extLst>
          </p:cNvPr>
          <p:cNvSpPr/>
          <p:nvPr/>
        </p:nvSpPr>
        <p:spPr>
          <a:xfrm>
            <a:off x="1183493" y="2925337"/>
            <a:ext cx="4192229" cy="1490651"/>
          </a:xfrm>
          <a:prstGeom prst="roundRect">
            <a:avLst>
              <a:gd name="adj" fmla="val 5421"/>
            </a:avLst>
          </a:prstGeom>
          <a:solidFill>
            <a:srgbClr val="607D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4" name="사각형: 둥근 모서리 233">
            <a:extLst>
              <a:ext uri="{FF2B5EF4-FFF2-40B4-BE49-F238E27FC236}">
                <a16:creationId xmlns:a16="http://schemas.microsoft.com/office/drawing/2014/main" id="{BBC76E73-0933-3FED-8624-19C7A344C91B}"/>
              </a:ext>
            </a:extLst>
          </p:cNvPr>
          <p:cNvSpPr/>
          <p:nvPr/>
        </p:nvSpPr>
        <p:spPr>
          <a:xfrm>
            <a:off x="5383690" y="2920257"/>
            <a:ext cx="996426" cy="1490651"/>
          </a:xfrm>
          <a:prstGeom prst="roundRect">
            <a:avLst>
              <a:gd name="adj" fmla="val 10820"/>
            </a:avLst>
          </a:prstGeom>
          <a:solidFill>
            <a:srgbClr val="D78D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35" name="직선 연결선 234">
            <a:extLst>
              <a:ext uri="{FF2B5EF4-FFF2-40B4-BE49-F238E27FC236}">
                <a16:creationId xmlns:a16="http://schemas.microsoft.com/office/drawing/2014/main" id="{57E549C8-C8F7-15E3-5966-1EF50BE59B7A}"/>
              </a:ext>
            </a:extLst>
          </p:cNvPr>
          <p:cNvCxnSpPr>
            <a:cxnSpLocks/>
          </p:cNvCxnSpPr>
          <p:nvPr/>
        </p:nvCxnSpPr>
        <p:spPr>
          <a:xfrm>
            <a:off x="1784078" y="292025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직선 연결선 235">
            <a:extLst>
              <a:ext uri="{FF2B5EF4-FFF2-40B4-BE49-F238E27FC236}">
                <a16:creationId xmlns:a16="http://schemas.microsoft.com/office/drawing/2014/main" id="{12BA2019-A53C-7DC6-22FD-EA3012ECD998}"/>
              </a:ext>
            </a:extLst>
          </p:cNvPr>
          <p:cNvCxnSpPr>
            <a:cxnSpLocks/>
          </p:cNvCxnSpPr>
          <p:nvPr/>
        </p:nvCxnSpPr>
        <p:spPr>
          <a:xfrm>
            <a:off x="2309146" y="2920257"/>
            <a:ext cx="0" cy="1500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직선 연결선 236">
            <a:extLst>
              <a:ext uri="{FF2B5EF4-FFF2-40B4-BE49-F238E27FC236}">
                <a16:creationId xmlns:a16="http://schemas.microsoft.com/office/drawing/2014/main" id="{60840044-65CE-CCF8-3C15-1E12B96C62D4}"/>
              </a:ext>
            </a:extLst>
          </p:cNvPr>
          <p:cNvCxnSpPr>
            <a:cxnSpLocks/>
          </p:cNvCxnSpPr>
          <p:nvPr/>
        </p:nvCxnSpPr>
        <p:spPr>
          <a:xfrm flipH="1">
            <a:off x="1784078" y="2913460"/>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B33FC617-0846-0B99-D49A-9315449A29CA}"/>
              </a:ext>
            </a:extLst>
          </p:cNvPr>
          <p:cNvCxnSpPr>
            <a:cxnSpLocks/>
          </p:cNvCxnSpPr>
          <p:nvPr/>
        </p:nvCxnSpPr>
        <p:spPr>
          <a:xfrm flipH="1">
            <a:off x="1784078" y="2918047"/>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A64173CD-B3A7-D9EC-4692-FF0A821C471E}"/>
              </a:ext>
            </a:extLst>
          </p:cNvPr>
          <p:cNvCxnSpPr>
            <a:cxnSpLocks/>
          </p:cNvCxnSpPr>
          <p:nvPr/>
        </p:nvCxnSpPr>
        <p:spPr>
          <a:xfrm flipH="1">
            <a:off x="1784078" y="2922788"/>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4D791802-AE08-725E-16E9-619A51A2688F}"/>
              </a:ext>
            </a:extLst>
          </p:cNvPr>
          <p:cNvCxnSpPr>
            <a:cxnSpLocks/>
          </p:cNvCxnSpPr>
          <p:nvPr/>
        </p:nvCxnSpPr>
        <p:spPr>
          <a:xfrm flipH="1">
            <a:off x="1784078" y="2926261"/>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id="{9B216EDB-BFAA-2018-AC37-920033121E4E}"/>
              </a:ext>
            </a:extLst>
          </p:cNvPr>
          <p:cNvCxnSpPr>
            <a:cxnSpLocks/>
          </p:cNvCxnSpPr>
          <p:nvPr/>
        </p:nvCxnSpPr>
        <p:spPr>
          <a:xfrm flipH="1">
            <a:off x="1788400" y="2929364"/>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2" name="직선 연결선 241">
            <a:extLst>
              <a:ext uri="{FF2B5EF4-FFF2-40B4-BE49-F238E27FC236}">
                <a16:creationId xmlns:a16="http://schemas.microsoft.com/office/drawing/2014/main" id="{CFE5AD89-97CE-E7BC-83CD-3B8BC5D2ADE1}"/>
              </a:ext>
            </a:extLst>
          </p:cNvPr>
          <p:cNvCxnSpPr>
            <a:cxnSpLocks/>
          </p:cNvCxnSpPr>
          <p:nvPr/>
        </p:nvCxnSpPr>
        <p:spPr>
          <a:xfrm flipH="1">
            <a:off x="1787794" y="2923244"/>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3" name="직선 연결선 242">
            <a:extLst>
              <a:ext uri="{FF2B5EF4-FFF2-40B4-BE49-F238E27FC236}">
                <a16:creationId xmlns:a16="http://schemas.microsoft.com/office/drawing/2014/main" id="{056A5DC4-3FDC-354B-D5F3-F5418C057BF4}"/>
              </a:ext>
            </a:extLst>
          </p:cNvPr>
          <p:cNvCxnSpPr>
            <a:cxnSpLocks/>
          </p:cNvCxnSpPr>
          <p:nvPr/>
        </p:nvCxnSpPr>
        <p:spPr>
          <a:xfrm flipH="1">
            <a:off x="1785936" y="2929364"/>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442BD911-56E4-E6C3-364E-99B30BBFA15C}"/>
              </a:ext>
            </a:extLst>
          </p:cNvPr>
          <p:cNvCxnSpPr>
            <a:cxnSpLocks/>
          </p:cNvCxnSpPr>
          <p:nvPr/>
        </p:nvCxnSpPr>
        <p:spPr>
          <a:xfrm flipH="1">
            <a:off x="1784527" y="2974725"/>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5" name="직선 연결선 244">
            <a:extLst>
              <a:ext uri="{FF2B5EF4-FFF2-40B4-BE49-F238E27FC236}">
                <a16:creationId xmlns:a16="http://schemas.microsoft.com/office/drawing/2014/main" id="{BCBA0E0E-B1DD-4905-8B5F-6D0D10375A8F}"/>
              </a:ext>
            </a:extLst>
          </p:cNvPr>
          <p:cNvCxnSpPr>
            <a:cxnSpLocks/>
          </p:cNvCxnSpPr>
          <p:nvPr/>
        </p:nvCxnSpPr>
        <p:spPr>
          <a:xfrm flipH="1">
            <a:off x="1783413" y="303866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FF28EB54-32DC-0846-89F6-E004E0057CC0}"/>
              </a:ext>
            </a:extLst>
          </p:cNvPr>
          <p:cNvCxnSpPr>
            <a:cxnSpLocks/>
          </p:cNvCxnSpPr>
          <p:nvPr/>
        </p:nvCxnSpPr>
        <p:spPr>
          <a:xfrm flipH="1">
            <a:off x="1790211" y="309279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EA3D9BA2-273A-4BA5-56D8-C0992AE193D7}"/>
              </a:ext>
            </a:extLst>
          </p:cNvPr>
          <p:cNvCxnSpPr>
            <a:cxnSpLocks/>
          </p:cNvCxnSpPr>
          <p:nvPr/>
        </p:nvCxnSpPr>
        <p:spPr>
          <a:xfrm flipH="1">
            <a:off x="1789647" y="3153200"/>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8" name="직선 연결선 247">
            <a:extLst>
              <a:ext uri="{FF2B5EF4-FFF2-40B4-BE49-F238E27FC236}">
                <a16:creationId xmlns:a16="http://schemas.microsoft.com/office/drawing/2014/main" id="{1C088D36-9F1B-82CA-9F91-FCA880A480FF}"/>
              </a:ext>
            </a:extLst>
          </p:cNvPr>
          <p:cNvCxnSpPr>
            <a:cxnSpLocks/>
          </p:cNvCxnSpPr>
          <p:nvPr/>
        </p:nvCxnSpPr>
        <p:spPr>
          <a:xfrm flipH="1">
            <a:off x="1796445" y="3207331"/>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07B0F52C-681C-2FA4-7632-CDAE70D3BB9D}"/>
              </a:ext>
            </a:extLst>
          </p:cNvPr>
          <p:cNvCxnSpPr>
            <a:cxnSpLocks/>
          </p:cNvCxnSpPr>
          <p:nvPr/>
        </p:nvCxnSpPr>
        <p:spPr>
          <a:xfrm flipH="1">
            <a:off x="1788149" y="326485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0" name="직선 연결선 249">
            <a:extLst>
              <a:ext uri="{FF2B5EF4-FFF2-40B4-BE49-F238E27FC236}">
                <a16:creationId xmlns:a16="http://schemas.microsoft.com/office/drawing/2014/main" id="{BB6E723F-357F-B1A2-9EBB-E2A0BC7333AB}"/>
              </a:ext>
            </a:extLst>
          </p:cNvPr>
          <p:cNvCxnSpPr>
            <a:cxnSpLocks/>
          </p:cNvCxnSpPr>
          <p:nvPr/>
        </p:nvCxnSpPr>
        <p:spPr>
          <a:xfrm flipH="1">
            <a:off x="1794947" y="331898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FB977E19-4F45-6F8D-D936-649B2B7E4D03}"/>
              </a:ext>
            </a:extLst>
          </p:cNvPr>
          <p:cNvCxnSpPr>
            <a:cxnSpLocks/>
          </p:cNvCxnSpPr>
          <p:nvPr/>
        </p:nvCxnSpPr>
        <p:spPr>
          <a:xfrm flipH="1">
            <a:off x="1789752" y="3380216"/>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2" name="직선 연결선 251">
            <a:extLst>
              <a:ext uri="{FF2B5EF4-FFF2-40B4-BE49-F238E27FC236}">
                <a16:creationId xmlns:a16="http://schemas.microsoft.com/office/drawing/2014/main" id="{7736A5D7-24E9-AD66-9F07-D0D9778DD2A6}"/>
              </a:ext>
            </a:extLst>
          </p:cNvPr>
          <p:cNvCxnSpPr>
            <a:cxnSpLocks/>
          </p:cNvCxnSpPr>
          <p:nvPr/>
        </p:nvCxnSpPr>
        <p:spPr>
          <a:xfrm flipH="1">
            <a:off x="1796550" y="343434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67F97769-CB3D-CA48-0623-41229F3AD500}"/>
              </a:ext>
            </a:extLst>
          </p:cNvPr>
          <p:cNvCxnSpPr>
            <a:cxnSpLocks/>
          </p:cNvCxnSpPr>
          <p:nvPr/>
        </p:nvCxnSpPr>
        <p:spPr>
          <a:xfrm flipH="1">
            <a:off x="1788254" y="349187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4" name="직선 연결선 253">
            <a:extLst>
              <a:ext uri="{FF2B5EF4-FFF2-40B4-BE49-F238E27FC236}">
                <a16:creationId xmlns:a16="http://schemas.microsoft.com/office/drawing/2014/main" id="{4EB2CA53-1619-E9A9-E843-10B1F2DC4889}"/>
              </a:ext>
            </a:extLst>
          </p:cNvPr>
          <p:cNvCxnSpPr>
            <a:cxnSpLocks/>
          </p:cNvCxnSpPr>
          <p:nvPr/>
        </p:nvCxnSpPr>
        <p:spPr>
          <a:xfrm flipH="1">
            <a:off x="1795052" y="354600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5" name="직선 연결선 254">
            <a:extLst>
              <a:ext uri="{FF2B5EF4-FFF2-40B4-BE49-F238E27FC236}">
                <a16:creationId xmlns:a16="http://schemas.microsoft.com/office/drawing/2014/main" id="{7549F199-9DEA-F9F6-157E-4D38A81995BF}"/>
              </a:ext>
            </a:extLst>
          </p:cNvPr>
          <p:cNvCxnSpPr>
            <a:cxnSpLocks/>
          </p:cNvCxnSpPr>
          <p:nvPr/>
        </p:nvCxnSpPr>
        <p:spPr>
          <a:xfrm flipH="1">
            <a:off x="1797943" y="3606406"/>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6" name="직선 연결선 255">
            <a:extLst>
              <a:ext uri="{FF2B5EF4-FFF2-40B4-BE49-F238E27FC236}">
                <a16:creationId xmlns:a16="http://schemas.microsoft.com/office/drawing/2014/main" id="{E571786B-73EF-6598-740D-AB30B77CB5F4}"/>
              </a:ext>
            </a:extLst>
          </p:cNvPr>
          <p:cNvCxnSpPr>
            <a:cxnSpLocks/>
          </p:cNvCxnSpPr>
          <p:nvPr/>
        </p:nvCxnSpPr>
        <p:spPr>
          <a:xfrm flipH="1">
            <a:off x="1804741" y="366053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7" name="직선 연결선 256">
            <a:extLst>
              <a:ext uri="{FF2B5EF4-FFF2-40B4-BE49-F238E27FC236}">
                <a16:creationId xmlns:a16="http://schemas.microsoft.com/office/drawing/2014/main" id="{4999C7FB-1F83-5986-7B5D-ABA9C6817801}"/>
              </a:ext>
            </a:extLst>
          </p:cNvPr>
          <p:cNvCxnSpPr>
            <a:cxnSpLocks/>
          </p:cNvCxnSpPr>
          <p:nvPr/>
        </p:nvCxnSpPr>
        <p:spPr>
          <a:xfrm flipH="1">
            <a:off x="1796445" y="3718063"/>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8" name="직선 연결선 257">
            <a:extLst>
              <a:ext uri="{FF2B5EF4-FFF2-40B4-BE49-F238E27FC236}">
                <a16:creationId xmlns:a16="http://schemas.microsoft.com/office/drawing/2014/main" id="{3BED550A-1F49-7014-13CB-36E6A3DD4DAF}"/>
              </a:ext>
            </a:extLst>
          </p:cNvPr>
          <p:cNvCxnSpPr>
            <a:cxnSpLocks/>
          </p:cNvCxnSpPr>
          <p:nvPr/>
        </p:nvCxnSpPr>
        <p:spPr>
          <a:xfrm flipH="1">
            <a:off x="1803243" y="377219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9" name="직선 연결선 258">
            <a:extLst>
              <a:ext uri="{FF2B5EF4-FFF2-40B4-BE49-F238E27FC236}">
                <a16:creationId xmlns:a16="http://schemas.microsoft.com/office/drawing/2014/main" id="{F97AF906-C960-B36B-1523-186238A0B56D}"/>
              </a:ext>
            </a:extLst>
          </p:cNvPr>
          <p:cNvCxnSpPr>
            <a:cxnSpLocks/>
          </p:cNvCxnSpPr>
          <p:nvPr/>
        </p:nvCxnSpPr>
        <p:spPr>
          <a:xfrm flipH="1">
            <a:off x="1789647" y="3836197"/>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0" name="직선 연결선 259">
            <a:extLst>
              <a:ext uri="{FF2B5EF4-FFF2-40B4-BE49-F238E27FC236}">
                <a16:creationId xmlns:a16="http://schemas.microsoft.com/office/drawing/2014/main" id="{E12F344D-6C1D-5AB4-0A83-11941FB9DA9F}"/>
              </a:ext>
            </a:extLst>
          </p:cNvPr>
          <p:cNvCxnSpPr>
            <a:cxnSpLocks/>
          </p:cNvCxnSpPr>
          <p:nvPr/>
        </p:nvCxnSpPr>
        <p:spPr>
          <a:xfrm flipH="1">
            <a:off x="1796445" y="3890328"/>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1" name="직선 연결선 260">
            <a:extLst>
              <a:ext uri="{FF2B5EF4-FFF2-40B4-BE49-F238E27FC236}">
                <a16:creationId xmlns:a16="http://schemas.microsoft.com/office/drawing/2014/main" id="{DBBF2D18-D438-CCBF-A9F2-7688EC7B02B7}"/>
              </a:ext>
            </a:extLst>
          </p:cNvPr>
          <p:cNvCxnSpPr>
            <a:cxnSpLocks/>
          </p:cNvCxnSpPr>
          <p:nvPr/>
        </p:nvCxnSpPr>
        <p:spPr>
          <a:xfrm flipH="1">
            <a:off x="1788149" y="3950394"/>
            <a:ext cx="518183" cy="45540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2" name="직선 연결선 261">
            <a:extLst>
              <a:ext uri="{FF2B5EF4-FFF2-40B4-BE49-F238E27FC236}">
                <a16:creationId xmlns:a16="http://schemas.microsoft.com/office/drawing/2014/main" id="{8338CBAA-D527-70A1-A882-76E4BD69094F}"/>
              </a:ext>
            </a:extLst>
          </p:cNvPr>
          <p:cNvCxnSpPr>
            <a:cxnSpLocks/>
          </p:cNvCxnSpPr>
          <p:nvPr/>
        </p:nvCxnSpPr>
        <p:spPr>
          <a:xfrm flipH="1">
            <a:off x="2224972" y="4341792"/>
            <a:ext cx="92395" cy="812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3" name="직선 연결선 262">
            <a:extLst>
              <a:ext uri="{FF2B5EF4-FFF2-40B4-BE49-F238E27FC236}">
                <a16:creationId xmlns:a16="http://schemas.microsoft.com/office/drawing/2014/main" id="{80A90828-D37B-7B4F-70AF-EB51AF973CAF}"/>
              </a:ext>
            </a:extLst>
          </p:cNvPr>
          <p:cNvCxnSpPr>
            <a:cxnSpLocks/>
          </p:cNvCxnSpPr>
          <p:nvPr/>
        </p:nvCxnSpPr>
        <p:spPr>
          <a:xfrm flipH="1">
            <a:off x="2165513" y="4282431"/>
            <a:ext cx="154372" cy="1356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4" name="직선 연결선 263">
            <a:extLst>
              <a:ext uri="{FF2B5EF4-FFF2-40B4-BE49-F238E27FC236}">
                <a16:creationId xmlns:a16="http://schemas.microsoft.com/office/drawing/2014/main" id="{33EF126B-144D-EA61-6263-09460C27B08E}"/>
              </a:ext>
            </a:extLst>
          </p:cNvPr>
          <p:cNvCxnSpPr>
            <a:cxnSpLocks/>
          </p:cNvCxnSpPr>
          <p:nvPr/>
        </p:nvCxnSpPr>
        <p:spPr>
          <a:xfrm flipH="1">
            <a:off x="2098669" y="4221865"/>
            <a:ext cx="220930" cy="19416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5" name="직선 연결선 264">
            <a:extLst>
              <a:ext uri="{FF2B5EF4-FFF2-40B4-BE49-F238E27FC236}">
                <a16:creationId xmlns:a16="http://schemas.microsoft.com/office/drawing/2014/main" id="{96270CCD-43EE-CED5-6F78-999E08EA986B}"/>
              </a:ext>
            </a:extLst>
          </p:cNvPr>
          <p:cNvCxnSpPr>
            <a:cxnSpLocks/>
          </p:cNvCxnSpPr>
          <p:nvPr/>
        </p:nvCxnSpPr>
        <p:spPr>
          <a:xfrm flipH="1">
            <a:off x="2038762" y="4161932"/>
            <a:ext cx="288769" cy="25378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6" name="직선 연결선 265">
            <a:extLst>
              <a:ext uri="{FF2B5EF4-FFF2-40B4-BE49-F238E27FC236}">
                <a16:creationId xmlns:a16="http://schemas.microsoft.com/office/drawing/2014/main" id="{0D157C83-A4CB-41B2-891A-74188984D4B3}"/>
              </a:ext>
            </a:extLst>
          </p:cNvPr>
          <p:cNvCxnSpPr>
            <a:cxnSpLocks/>
          </p:cNvCxnSpPr>
          <p:nvPr/>
        </p:nvCxnSpPr>
        <p:spPr>
          <a:xfrm flipH="1">
            <a:off x="1962998" y="4118290"/>
            <a:ext cx="349914" cy="30751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7" name="직선 연결선 266">
            <a:extLst>
              <a:ext uri="{FF2B5EF4-FFF2-40B4-BE49-F238E27FC236}">
                <a16:creationId xmlns:a16="http://schemas.microsoft.com/office/drawing/2014/main" id="{67054944-0D7E-F503-8BA7-346A5B5BF748}"/>
              </a:ext>
            </a:extLst>
          </p:cNvPr>
          <p:cNvCxnSpPr>
            <a:cxnSpLocks/>
          </p:cNvCxnSpPr>
          <p:nvPr/>
        </p:nvCxnSpPr>
        <p:spPr>
          <a:xfrm flipH="1">
            <a:off x="1895594" y="4050172"/>
            <a:ext cx="428959" cy="3769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8" name="직선 연결선 267">
            <a:extLst>
              <a:ext uri="{FF2B5EF4-FFF2-40B4-BE49-F238E27FC236}">
                <a16:creationId xmlns:a16="http://schemas.microsoft.com/office/drawing/2014/main" id="{5A61C54C-89BC-69DD-6990-10E3AB92154A}"/>
              </a:ext>
            </a:extLst>
          </p:cNvPr>
          <p:cNvCxnSpPr>
            <a:cxnSpLocks/>
          </p:cNvCxnSpPr>
          <p:nvPr/>
        </p:nvCxnSpPr>
        <p:spPr>
          <a:xfrm flipH="1">
            <a:off x="1825202" y="3985603"/>
            <a:ext cx="497102" cy="4368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9" name="직선 연결선 268">
            <a:extLst>
              <a:ext uri="{FF2B5EF4-FFF2-40B4-BE49-F238E27FC236}">
                <a16:creationId xmlns:a16="http://schemas.microsoft.com/office/drawing/2014/main" id="{D1FBEF1F-13DA-327A-A2E6-E5B86DA23A47}"/>
              </a:ext>
            </a:extLst>
          </p:cNvPr>
          <p:cNvCxnSpPr>
            <a:cxnSpLocks/>
          </p:cNvCxnSpPr>
          <p:nvPr/>
        </p:nvCxnSpPr>
        <p:spPr>
          <a:xfrm flipH="1">
            <a:off x="1903088"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0" name="직선 연결선 269">
            <a:extLst>
              <a:ext uri="{FF2B5EF4-FFF2-40B4-BE49-F238E27FC236}">
                <a16:creationId xmlns:a16="http://schemas.microsoft.com/office/drawing/2014/main" id="{271E3EB6-AC87-3ED8-C00F-2657953D628F}"/>
              </a:ext>
            </a:extLst>
          </p:cNvPr>
          <p:cNvCxnSpPr>
            <a:cxnSpLocks/>
          </p:cNvCxnSpPr>
          <p:nvPr/>
        </p:nvCxnSpPr>
        <p:spPr>
          <a:xfrm flipH="1">
            <a:off x="1999579"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1" name="직선 연결선 270">
            <a:extLst>
              <a:ext uri="{FF2B5EF4-FFF2-40B4-BE49-F238E27FC236}">
                <a16:creationId xmlns:a16="http://schemas.microsoft.com/office/drawing/2014/main" id="{88150BD3-5369-5BCF-EA16-A09C3A9C1B0B}"/>
              </a:ext>
            </a:extLst>
          </p:cNvPr>
          <p:cNvCxnSpPr>
            <a:cxnSpLocks/>
          </p:cNvCxnSpPr>
          <p:nvPr/>
        </p:nvCxnSpPr>
        <p:spPr>
          <a:xfrm flipH="1">
            <a:off x="2098617"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직선 연결선 271">
            <a:extLst>
              <a:ext uri="{FF2B5EF4-FFF2-40B4-BE49-F238E27FC236}">
                <a16:creationId xmlns:a16="http://schemas.microsoft.com/office/drawing/2014/main" id="{993B6F65-B1A5-2D7A-3E42-5FAD85CD2860}"/>
              </a:ext>
            </a:extLst>
          </p:cNvPr>
          <p:cNvCxnSpPr>
            <a:cxnSpLocks/>
          </p:cNvCxnSpPr>
          <p:nvPr/>
        </p:nvCxnSpPr>
        <p:spPr>
          <a:xfrm flipH="1">
            <a:off x="2200029"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직선 연결선 272">
            <a:extLst>
              <a:ext uri="{FF2B5EF4-FFF2-40B4-BE49-F238E27FC236}">
                <a16:creationId xmlns:a16="http://schemas.microsoft.com/office/drawing/2014/main" id="{E9CFB7F7-93C8-3365-0E7D-30A66CEEF3B5}"/>
              </a:ext>
            </a:extLst>
          </p:cNvPr>
          <p:cNvCxnSpPr>
            <a:cxnSpLocks/>
          </p:cNvCxnSpPr>
          <p:nvPr/>
        </p:nvCxnSpPr>
        <p:spPr>
          <a:xfrm>
            <a:off x="6467856" y="1923288"/>
            <a:ext cx="0" cy="933632"/>
          </a:xfrm>
          <a:prstGeom prst="line">
            <a:avLst/>
          </a:prstGeom>
          <a:ln w="12700">
            <a:prstDash val="dash"/>
          </a:ln>
        </p:spPr>
        <p:style>
          <a:lnRef idx="1">
            <a:schemeClr val="dk1"/>
          </a:lnRef>
          <a:fillRef idx="0">
            <a:schemeClr val="dk1"/>
          </a:fillRef>
          <a:effectRef idx="0">
            <a:schemeClr val="dk1"/>
          </a:effectRef>
          <a:fontRef idx="minor">
            <a:schemeClr val="tx1"/>
          </a:fontRef>
        </p:style>
      </p:cxnSp>
      <p:grpSp>
        <p:nvGrpSpPr>
          <p:cNvPr id="274" name="그룹 273">
            <a:extLst>
              <a:ext uri="{FF2B5EF4-FFF2-40B4-BE49-F238E27FC236}">
                <a16:creationId xmlns:a16="http://schemas.microsoft.com/office/drawing/2014/main" id="{ADAA1D49-23F7-A93C-08E4-2ED384A56198}"/>
              </a:ext>
            </a:extLst>
          </p:cNvPr>
          <p:cNvGrpSpPr/>
          <p:nvPr/>
        </p:nvGrpSpPr>
        <p:grpSpPr>
          <a:xfrm>
            <a:off x="3368343" y="2213536"/>
            <a:ext cx="955551" cy="601981"/>
            <a:chOff x="516255" y="1988820"/>
            <a:chExt cx="955551" cy="601981"/>
          </a:xfrm>
        </p:grpSpPr>
        <p:sp>
          <p:nvSpPr>
            <p:cNvPr id="275" name="직사각형 274">
              <a:extLst>
                <a:ext uri="{FF2B5EF4-FFF2-40B4-BE49-F238E27FC236}">
                  <a16:creationId xmlns:a16="http://schemas.microsoft.com/office/drawing/2014/main" id="{D45D7EE0-F52B-55F5-3774-1A2B33140B5D}"/>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276" name="그룹 275">
              <a:extLst>
                <a:ext uri="{FF2B5EF4-FFF2-40B4-BE49-F238E27FC236}">
                  <a16:creationId xmlns:a16="http://schemas.microsoft.com/office/drawing/2014/main" id="{7591C20F-C685-0064-6352-B0D1F8B6837F}"/>
                </a:ext>
              </a:extLst>
            </p:cNvPr>
            <p:cNvGrpSpPr/>
            <p:nvPr/>
          </p:nvGrpSpPr>
          <p:grpSpPr>
            <a:xfrm>
              <a:off x="551042" y="2490347"/>
              <a:ext cx="340279" cy="100454"/>
              <a:chOff x="712967" y="2490347"/>
              <a:chExt cx="340279" cy="100454"/>
            </a:xfrm>
          </p:grpSpPr>
          <p:sp>
            <p:nvSpPr>
              <p:cNvPr id="282" name="화살표: 오각형 281">
                <a:extLst>
                  <a:ext uri="{FF2B5EF4-FFF2-40B4-BE49-F238E27FC236}">
                    <a16:creationId xmlns:a16="http://schemas.microsoft.com/office/drawing/2014/main" id="{8B09A5EF-815C-D70E-254E-ADBAFDDCA00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3" name="화살표: 오각형 282">
                <a:extLst>
                  <a:ext uri="{FF2B5EF4-FFF2-40B4-BE49-F238E27FC236}">
                    <a16:creationId xmlns:a16="http://schemas.microsoft.com/office/drawing/2014/main" id="{B676D3F0-0F89-6992-BEC7-98FC7AB3CF1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4" name="화살표: 오각형 283">
                <a:extLst>
                  <a:ext uri="{FF2B5EF4-FFF2-40B4-BE49-F238E27FC236}">
                    <a16:creationId xmlns:a16="http://schemas.microsoft.com/office/drawing/2014/main" id="{EA8E9360-8EE7-E89A-E6D8-817CDDD9E22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5" name="화살표: 오각형 284">
                <a:extLst>
                  <a:ext uri="{FF2B5EF4-FFF2-40B4-BE49-F238E27FC236}">
                    <a16:creationId xmlns:a16="http://schemas.microsoft.com/office/drawing/2014/main" id="{8AF890D4-6063-9678-F56F-BC131DDFDD8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77" name="그룹 276">
              <a:extLst>
                <a:ext uri="{FF2B5EF4-FFF2-40B4-BE49-F238E27FC236}">
                  <a16:creationId xmlns:a16="http://schemas.microsoft.com/office/drawing/2014/main" id="{FB659F67-4EB3-9E47-BF71-53D0E19D7849}"/>
                </a:ext>
              </a:extLst>
            </p:cNvPr>
            <p:cNvGrpSpPr/>
            <p:nvPr/>
          </p:nvGrpSpPr>
          <p:grpSpPr>
            <a:xfrm>
              <a:off x="1096226" y="2490347"/>
              <a:ext cx="340279" cy="100454"/>
              <a:chOff x="712967" y="2490347"/>
              <a:chExt cx="340279" cy="100454"/>
            </a:xfrm>
          </p:grpSpPr>
          <p:sp>
            <p:nvSpPr>
              <p:cNvPr id="278" name="화살표: 오각형 277">
                <a:extLst>
                  <a:ext uri="{FF2B5EF4-FFF2-40B4-BE49-F238E27FC236}">
                    <a16:creationId xmlns:a16="http://schemas.microsoft.com/office/drawing/2014/main" id="{3609ED3E-7DCC-A0E7-AD87-5C14CD57701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79" name="화살표: 오각형 278">
                <a:extLst>
                  <a:ext uri="{FF2B5EF4-FFF2-40B4-BE49-F238E27FC236}">
                    <a16:creationId xmlns:a16="http://schemas.microsoft.com/office/drawing/2014/main" id="{8B208C9C-5F46-1487-4BC7-FFA61D385502}"/>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0" name="화살표: 오각형 279">
                <a:extLst>
                  <a:ext uri="{FF2B5EF4-FFF2-40B4-BE49-F238E27FC236}">
                    <a16:creationId xmlns:a16="http://schemas.microsoft.com/office/drawing/2014/main" id="{1C9672E0-B294-7CFB-B074-3E9DD71FEE94}"/>
                  </a:ext>
                </a:extLst>
              </p:cNvPr>
              <p:cNvSpPr/>
              <p:nvPr/>
            </p:nvSpPr>
            <p:spPr>
              <a:xfrm rot="5400000">
                <a:off x="881974"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281" name="화살표: 오각형 280">
                <a:extLst>
                  <a:ext uri="{FF2B5EF4-FFF2-40B4-BE49-F238E27FC236}">
                    <a16:creationId xmlns:a16="http://schemas.microsoft.com/office/drawing/2014/main" id="{CE2A2828-C48F-57E8-891B-F6228E48F9D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286" name="그룹 285">
            <a:extLst>
              <a:ext uri="{FF2B5EF4-FFF2-40B4-BE49-F238E27FC236}">
                <a16:creationId xmlns:a16="http://schemas.microsoft.com/office/drawing/2014/main" id="{78D435AC-5150-B167-DCAD-891E3CFD580B}"/>
              </a:ext>
            </a:extLst>
          </p:cNvPr>
          <p:cNvGrpSpPr/>
          <p:nvPr/>
        </p:nvGrpSpPr>
        <p:grpSpPr>
          <a:xfrm>
            <a:off x="4400437" y="2213536"/>
            <a:ext cx="955551" cy="601981"/>
            <a:chOff x="516255" y="1988820"/>
            <a:chExt cx="955551" cy="601981"/>
          </a:xfrm>
        </p:grpSpPr>
        <p:sp>
          <p:nvSpPr>
            <p:cNvPr id="287" name="직사각형 286">
              <a:extLst>
                <a:ext uri="{FF2B5EF4-FFF2-40B4-BE49-F238E27FC236}">
                  <a16:creationId xmlns:a16="http://schemas.microsoft.com/office/drawing/2014/main" id="{C9698A28-8326-98CA-2C81-D0D7DA91862E}"/>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88" name="그룹 287">
              <a:extLst>
                <a:ext uri="{FF2B5EF4-FFF2-40B4-BE49-F238E27FC236}">
                  <a16:creationId xmlns:a16="http://schemas.microsoft.com/office/drawing/2014/main" id="{7F410396-046A-1BD9-627F-84E459AE0112}"/>
                </a:ext>
              </a:extLst>
            </p:cNvPr>
            <p:cNvGrpSpPr/>
            <p:nvPr/>
          </p:nvGrpSpPr>
          <p:grpSpPr>
            <a:xfrm>
              <a:off x="551042" y="2490347"/>
              <a:ext cx="340279" cy="100454"/>
              <a:chOff x="712967" y="2490347"/>
              <a:chExt cx="340279" cy="100454"/>
            </a:xfrm>
          </p:grpSpPr>
          <p:sp>
            <p:nvSpPr>
              <p:cNvPr id="294" name="화살표: 오각형 293">
                <a:extLst>
                  <a:ext uri="{FF2B5EF4-FFF2-40B4-BE49-F238E27FC236}">
                    <a16:creationId xmlns:a16="http://schemas.microsoft.com/office/drawing/2014/main" id="{0CC57DC9-3F57-6AD5-3B22-ED9885CF37B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5" name="화살표: 오각형 294">
                <a:extLst>
                  <a:ext uri="{FF2B5EF4-FFF2-40B4-BE49-F238E27FC236}">
                    <a16:creationId xmlns:a16="http://schemas.microsoft.com/office/drawing/2014/main" id="{2770EB76-8086-A1A8-D427-DE8F94000AA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6" name="화살표: 오각형 295">
                <a:extLst>
                  <a:ext uri="{FF2B5EF4-FFF2-40B4-BE49-F238E27FC236}">
                    <a16:creationId xmlns:a16="http://schemas.microsoft.com/office/drawing/2014/main" id="{3C3C9837-6417-BAF0-868D-59E9DBB78539}"/>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7" name="화살표: 오각형 296">
                <a:extLst>
                  <a:ext uri="{FF2B5EF4-FFF2-40B4-BE49-F238E27FC236}">
                    <a16:creationId xmlns:a16="http://schemas.microsoft.com/office/drawing/2014/main" id="{D238AACF-84C1-FFCE-99EA-D7382915313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89" name="그룹 288">
              <a:extLst>
                <a:ext uri="{FF2B5EF4-FFF2-40B4-BE49-F238E27FC236}">
                  <a16:creationId xmlns:a16="http://schemas.microsoft.com/office/drawing/2014/main" id="{7486BB6A-EDF5-B5CB-0C7A-A09897D52886}"/>
                </a:ext>
              </a:extLst>
            </p:cNvPr>
            <p:cNvGrpSpPr/>
            <p:nvPr/>
          </p:nvGrpSpPr>
          <p:grpSpPr>
            <a:xfrm>
              <a:off x="1096226" y="2490347"/>
              <a:ext cx="340279" cy="100454"/>
              <a:chOff x="712967" y="2490347"/>
              <a:chExt cx="340279" cy="100454"/>
            </a:xfrm>
          </p:grpSpPr>
          <p:sp>
            <p:nvSpPr>
              <p:cNvPr id="290" name="화살표: 오각형 289">
                <a:extLst>
                  <a:ext uri="{FF2B5EF4-FFF2-40B4-BE49-F238E27FC236}">
                    <a16:creationId xmlns:a16="http://schemas.microsoft.com/office/drawing/2014/main" id="{AAD870FF-13BA-C768-8A2C-A32013FC7EF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1" name="화살표: 오각형 290">
                <a:extLst>
                  <a:ext uri="{FF2B5EF4-FFF2-40B4-BE49-F238E27FC236}">
                    <a16:creationId xmlns:a16="http://schemas.microsoft.com/office/drawing/2014/main" id="{82317737-B169-32F0-10E5-464A07348CD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2" name="화살표: 오각형 291">
                <a:extLst>
                  <a:ext uri="{FF2B5EF4-FFF2-40B4-BE49-F238E27FC236}">
                    <a16:creationId xmlns:a16="http://schemas.microsoft.com/office/drawing/2014/main" id="{94876046-DC54-E495-164D-FA5A5EF132C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3" name="화살표: 오각형 292">
                <a:extLst>
                  <a:ext uri="{FF2B5EF4-FFF2-40B4-BE49-F238E27FC236}">
                    <a16:creationId xmlns:a16="http://schemas.microsoft.com/office/drawing/2014/main" id="{EF997C99-D4C9-1C53-176E-D33143837C5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298" name="화살표: 오른쪽으로 구부러짐 297">
            <a:extLst>
              <a:ext uri="{FF2B5EF4-FFF2-40B4-BE49-F238E27FC236}">
                <a16:creationId xmlns:a16="http://schemas.microsoft.com/office/drawing/2014/main" id="{F105E0F1-203A-44DA-2215-813DD8511598}"/>
              </a:ext>
            </a:extLst>
          </p:cNvPr>
          <p:cNvSpPr/>
          <p:nvPr/>
        </p:nvSpPr>
        <p:spPr>
          <a:xfrm rot="2450510">
            <a:off x="2666434" y="2199382"/>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99" name="폭발: 14pt 298">
            <a:extLst>
              <a:ext uri="{FF2B5EF4-FFF2-40B4-BE49-F238E27FC236}">
                <a16:creationId xmlns:a16="http://schemas.microsoft.com/office/drawing/2014/main" id="{545F173C-24F0-780E-40D6-B48CEEEA583F}"/>
              </a:ext>
            </a:extLst>
          </p:cNvPr>
          <p:cNvSpPr/>
          <p:nvPr/>
        </p:nvSpPr>
        <p:spPr>
          <a:xfrm>
            <a:off x="3081982" y="2284752"/>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0" name="폭발: 14pt 299">
            <a:extLst>
              <a:ext uri="{FF2B5EF4-FFF2-40B4-BE49-F238E27FC236}">
                <a16:creationId xmlns:a16="http://schemas.microsoft.com/office/drawing/2014/main" id="{9CBA4E02-C0F9-0FE9-4E06-C79873A3F312}"/>
              </a:ext>
            </a:extLst>
          </p:cNvPr>
          <p:cNvSpPr/>
          <p:nvPr/>
        </p:nvSpPr>
        <p:spPr>
          <a:xfrm>
            <a:off x="3716440" y="2498649"/>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1" name="화살표: 오른쪽으로 구부러짐 300">
            <a:extLst>
              <a:ext uri="{FF2B5EF4-FFF2-40B4-BE49-F238E27FC236}">
                <a16:creationId xmlns:a16="http://schemas.microsoft.com/office/drawing/2014/main" id="{1227EC55-FB0F-E37A-F771-5378DA0E24AD}"/>
              </a:ext>
            </a:extLst>
          </p:cNvPr>
          <p:cNvSpPr/>
          <p:nvPr/>
        </p:nvSpPr>
        <p:spPr>
          <a:xfrm rot="18068076" flipH="1">
            <a:off x="4009598" y="2317954"/>
            <a:ext cx="134344" cy="389994"/>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302" name="직선 연결선 301">
            <a:extLst>
              <a:ext uri="{FF2B5EF4-FFF2-40B4-BE49-F238E27FC236}">
                <a16:creationId xmlns:a16="http://schemas.microsoft.com/office/drawing/2014/main" id="{B3C45501-48D9-C7D4-D0EB-B1BD575EFDDE}"/>
              </a:ext>
            </a:extLst>
          </p:cNvPr>
          <p:cNvCxnSpPr>
            <a:cxnSpLocks/>
          </p:cNvCxnSpPr>
          <p:nvPr/>
        </p:nvCxnSpPr>
        <p:spPr>
          <a:xfrm flipH="1">
            <a:off x="2685102"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3" name="직선 연결선 302">
            <a:extLst>
              <a:ext uri="{FF2B5EF4-FFF2-40B4-BE49-F238E27FC236}">
                <a16:creationId xmlns:a16="http://schemas.microsoft.com/office/drawing/2014/main" id="{6B1806C3-913A-7BF0-B6B5-F617B32053EB}"/>
              </a:ext>
            </a:extLst>
          </p:cNvPr>
          <p:cNvCxnSpPr>
            <a:cxnSpLocks/>
          </p:cNvCxnSpPr>
          <p:nvPr/>
        </p:nvCxnSpPr>
        <p:spPr>
          <a:xfrm flipH="1">
            <a:off x="4168750" y="2822994"/>
            <a:ext cx="1405" cy="10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직선 연결선 303">
            <a:extLst>
              <a:ext uri="{FF2B5EF4-FFF2-40B4-BE49-F238E27FC236}">
                <a16:creationId xmlns:a16="http://schemas.microsoft.com/office/drawing/2014/main" id="{1BB33408-CEE9-3327-7EFB-23CCD28AD48F}"/>
              </a:ext>
            </a:extLst>
          </p:cNvPr>
          <p:cNvCxnSpPr>
            <a:cxnSpLocks/>
          </p:cNvCxnSpPr>
          <p:nvPr/>
        </p:nvCxnSpPr>
        <p:spPr>
          <a:xfrm flipH="1">
            <a:off x="2645274" y="292766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5" name="직선 연결선 304">
            <a:extLst>
              <a:ext uri="{FF2B5EF4-FFF2-40B4-BE49-F238E27FC236}">
                <a16:creationId xmlns:a16="http://schemas.microsoft.com/office/drawing/2014/main" id="{C4134132-FACD-34D1-E50C-68E24C0F4DB1}"/>
              </a:ext>
            </a:extLst>
          </p:cNvPr>
          <p:cNvCxnSpPr>
            <a:cxnSpLocks/>
          </p:cNvCxnSpPr>
          <p:nvPr/>
        </p:nvCxnSpPr>
        <p:spPr>
          <a:xfrm flipH="1">
            <a:off x="2645274" y="307395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6" name="직선 연결선 305">
            <a:extLst>
              <a:ext uri="{FF2B5EF4-FFF2-40B4-BE49-F238E27FC236}">
                <a16:creationId xmlns:a16="http://schemas.microsoft.com/office/drawing/2014/main" id="{6DE96030-385E-BDB9-D093-7458C10ED29D}"/>
              </a:ext>
            </a:extLst>
          </p:cNvPr>
          <p:cNvCxnSpPr>
            <a:cxnSpLocks/>
          </p:cNvCxnSpPr>
          <p:nvPr/>
        </p:nvCxnSpPr>
        <p:spPr>
          <a:xfrm flipH="1">
            <a:off x="2645274" y="300081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7" name="직선 연결선 306">
            <a:extLst>
              <a:ext uri="{FF2B5EF4-FFF2-40B4-BE49-F238E27FC236}">
                <a16:creationId xmlns:a16="http://schemas.microsoft.com/office/drawing/2014/main" id="{A510C0D9-82E0-A1FA-21DE-60AEA3CBB52B}"/>
              </a:ext>
            </a:extLst>
          </p:cNvPr>
          <p:cNvCxnSpPr>
            <a:cxnSpLocks/>
          </p:cNvCxnSpPr>
          <p:nvPr/>
        </p:nvCxnSpPr>
        <p:spPr>
          <a:xfrm flipH="1">
            <a:off x="2645274" y="31471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8" name="직선 연결선 307">
            <a:extLst>
              <a:ext uri="{FF2B5EF4-FFF2-40B4-BE49-F238E27FC236}">
                <a16:creationId xmlns:a16="http://schemas.microsoft.com/office/drawing/2014/main" id="{13A12A81-C4FC-0B8A-D255-3B823DCE9CEC}"/>
              </a:ext>
            </a:extLst>
          </p:cNvPr>
          <p:cNvCxnSpPr>
            <a:cxnSpLocks/>
          </p:cNvCxnSpPr>
          <p:nvPr/>
        </p:nvCxnSpPr>
        <p:spPr>
          <a:xfrm flipH="1">
            <a:off x="2645274" y="33665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9" name="직선 연결선 308">
            <a:extLst>
              <a:ext uri="{FF2B5EF4-FFF2-40B4-BE49-F238E27FC236}">
                <a16:creationId xmlns:a16="http://schemas.microsoft.com/office/drawing/2014/main" id="{FF391EF4-203A-CF66-E03E-A677CB22F14B}"/>
              </a:ext>
            </a:extLst>
          </p:cNvPr>
          <p:cNvCxnSpPr>
            <a:cxnSpLocks/>
          </p:cNvCxnSpPr>
          <p:nvPr/>
        </p:nvCxnSpPr>
        <p:spPr>
          <a:xfrm flipH="1">
            <a:off x="2645274" y="358598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0" name="직선 연결선 309">
            <a:extLst>
              <a:ext uri="{FF2B5EF4-FFF2-40B4-BE49-F238E27FC236}">
                <a16:creationId xmlns:a16="http://schemas.microsoft.com/office/drawing/2014/main" id="{A681F72F-CB4D-56FB-9082-07D8DDFE25BE}"/>
              </a:ext>
            </a:extLst>
          </p:cNvPr>
          <p:cNvCxnSpPr>
            <a:cxnSpLocks/>
          </p:cNvCxnSpPr>
          <p:nvPr/>
        </p:nvCxnSpPr>
        <p:spPr>
          <a:xfrm flipH="1">
            <a:off x="2645274" y="322025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1" name="직선 연결선 310">
            <a:extLst>
              <a:ext uri="{FF2B5EF4-FFF2-40B4-BE49-F238E27FC236}">
                <a16:creationId xmlns:a16="http://schemas.microsoft.com/office/drawing/2014/main" id="{439FCBE3-F8F0-209C-02D8-DDDD201F69B1}"/>
              </a:ext>
            </a:extLst>
          </p:cNvPr>
          <p:cNvCxnSpPr>
            <a:cxnSpLocks/>
          </p:cNvCxnSpPr>
          <p:nvPr/>
        </p:nvCxnSpPr>
        <p:spPr>
          <a:xfrm flipH="1">
            <a:off x="2645274" y="34396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2" name="직선 연결선 311">
            <a:extLst>
              <a:ext uri="{FF2B5EF4-FFF2-40B4-BE49-F238E27FC236}">
                <a16:creationId xmlns:a16="http://schemas.microsoft.com/office/drawing/2014/main" id="{7055DAF0-344D-CF2F-BECA-F34E7FF43CA4}"/>
              </a:ext>
            </a:extLst>
          </p:cNvPr>
          <p:cNvCxnSpPr>
            <a:cxnSpLocks/>
          </p:cNvCxnSpPr>
          <p:nvPr/>
        </p:nvCxnSpPr>
        <p:spPr>
          <a:xfrm flipH="1">
            <a:off x="2645274" y="329339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3" name="직선 연결선 312">
            <a:extLst>
              <a:ext uri="{FF2B5EF4-FFF2-40B4-BE49-F238E27FC236}">
                <a16:creationId xmlns:a16="http://schemas.microsoft.com/office/drawing/2014/main" id="{D8670B3E-338A-2FBD-8AB6-16DD7690D542}"/>
              </a:ext>
            </a:extLst>
          </p:cNvPr>
          <p:cNvCxnSpPr>
            <a:cxnSpLocks/>
          </p:cNvCxnSpPr>
          <p:nvPr/>
        </p:nvCxnSpPr>
        <p:spPr>
          <a:xfrm flipH="1">
            <a:off x="2645274" y="35128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4" name="직선 연결선 313">
            <a:extLst>
              <a:ext uri="{FF2B5EF4-FFF2-40B4-BE49-F238E27FC236}">
                <a16:creationId xmlns:a16="http://schemas.microsoft.com/office/drawing/2014/main" id="{E28A7177-400D-5F0B-8FAE-0E013D8BE3A5}"/>
              </a:ext>
            </a:extLst>
          </p:cNvPr>
          <p:cNvCxnSpPr>
            <a:cxnSpLocks/>
          </p:cNvCxnSpPr>
          <p:nvPr/>
        </p:nvCxnSpPr>
        <p:spPr>
          <a:xfrm flipH="1">
            <a:off x="2645274" y="380542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5" name="직선 연결선 314">
            <a:extLst>
              <a:ext uri="{FF2B5EF4-FFF2-40B4-BE49-F238E27FC236}">
                <a16:creationId xmlns:a16="http://schemas.microsoft.com/office/drawing/2014/main" id="{6383F243-436C-9AD9-1C0F-4E88DA2C2B40}"/>
              </a:ext>
            </a:extLst>
          </p:cNvPr>
          <p:cNvCxnSpPr>
            <a:cxnSpLocks/>
          </p:cNvCxnSpPr>
          <p:nvPr/>
        </p:nvCxnSpPr>
        <p:spPr>
          <a:xfrm flipH="1">
            <a:off x="2645274" y="402486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6" name="직선 연결선 315">
            <a:extLst>
              <a:ext uri="{FF2B5EF4-FFF2-40B4-BE49-F238E27FC236}">
                <a16:creationId xmlns:a16="http://schemas.microsoft.com/office/drawing/2014/main" id="{3F7353E8-2933-DD83-3AC7-50498FCA43C4}"/>
              </a:ext>
            </a:extLst>
          </p:cNvPr>
          <p:cNvCxnSpPr>
            <a:cxnSpLocks/>
          </p:cNvCxnSpPr>
          <p:nvPr/>
        </p:nvCxnSpPr>
        <p:spPr>
          <a:xfrm flipH="1">
            <a:off x="2645274" y="387857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7" name="직선 연결선 316">
            <a:extLst>
              <a:ext uri="{FF2B5EF4-FFF2-40B4-BE49-F238E27FC236}">
                <a16:creationId xmlns:a16="http://schemas.microsoft.com/office/drawing/2014/main" id="{9C95E563-EF1E-8CDA-36B0-BBBDA49E1AE8}"/>
              </a:ext>
            </a:extLst>
          </p:cNvPr>
          <p:cNvCxnSpPr>
            <a:cxnSpLocks/>
          </p:cNvCxnSpPr>
          <p:nvPr/>
        </p:nvCxnSpPr>
        <p:spPr>
          <a:xfrm flipH="1">
            <a:off x="2645274" y="365913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8" name="직선 연결선 317">
            <a:extLst>
              <a:ext uri="{FF2B5EF4-FFF2-40B4-BE49-F238E27FC236}">
                <a16:creationId xmlns:a16="http://schemas.microsoft.com/office/drawing/2014/main" id="{A3E92359-F1EC-0CDF-AB5D-1A1D916F99CA}"/>
              </a:ext>
            </a:extLst>
          </p:cNvPr>
          <p:cNvCxnSpPr>
            <a:cxnSpLocks/>
          </p:cNvCxnSpPr>
          <p:nvPr/>
        </p:nvCxnSpPr>
        <p:spPr>
          <a:xfrm flipH="1">
            <a:off x="2645274" y="409801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9" name="직선 연결선 318">
            <a:extLst>
              <a:ext uri="{FF2B5EF4-FFF2-40B4-BE49-F238E27FC236}">
                <a16:creationId xmlns:a16="http://schemas.microsoft.com/office/drawing/2014/main" id="{BB82DF24-B6EF-48BD-F9F2-F8DC66F229A1}"/>
              </a:ext>
            </a:extLst>
          </p:cNvPr>
          <p:cNvCxnSpPr>
            <a:cxnSpLocks/>
          </p:cNvCxnSpPr>
          <p:nvPr/>
        </p:nvCxnSpPr>
        <p:spPr>
          <a:xfrm flipH="1">
            <a:off x="2645274" y="373228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0" name="직선 연결선 319">
            <a:extLst>
              <a:ext uri="{FF2B5EF4-FFF2-40B4-BE49-F238E27FC236}">
                <a16:creationId xmlns:a16="http://schemas.microsoft.com/office/drawing/2014/main" id="{5B504B35-2DF2-8A79-16BC-CC2678C4AEB1}"/>
              </a:ext>
            </a:extLst>
          </p:cNvPr>
          <p:cNvCxnSpPr>
            <a:cxnSpLocks/>
          </p:cNvCxnSpPr>
          <p:nvPr/>
        </p:nvCxnSpPr>
        <p:spPr>
          <a:xfrm flipH="1">
            <a:off x="2645274" y="395172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1" name="직선 연결선 320">
            <a:extLst>
              <a:ext uri="{FF2B5EF4-FFF2-40B4-BE49-F238E27FC236}">
                <a16:creationId xmlns:a16="http://schemas.microsoft.com/office/drawing/2014/main" id="{E9B88A3C-8E80-5DBA-C4C0-4AA7C2DB8CC4}"/>
              </a:ext>
            </a:extLst>
          </p:cNvPr>
          <p:cNvCxnSpPr>
            <a:cxnSpLocks/>
          </p:cNvCxnSpPr>
          <p:nvPr/>
        </p:nvCxnSpPr>
        <p:spPr>
          <a:xfrm flipH="1">
            <a:off x="2645274" y="417116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84AB617C-36D1-C3CD-4D4A-3E8266FB2CD9}"/>
              </a:ext>
            </a:extLst>
          </p:cNvPr>
          <p:cNvCxnSpPr>
            <a:cxnSpLocks/>
          </p:cNvCxnSpPr>
          <p:nvPr/>
        </p:nvCxnSpPr>
        <p:spPr>
          <a:xfrm flipH="1">
            <a:off x="2645274" y="431745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2AC8BC64-E3A0-8DD6-B8D3-FDB25BC995C5}"/>
              </a:ext>
            </a:extLst>
          </p:cNvPr>
          <p:cNvCxnSpPr>
            <a:cxnSpLocks/>
          </p:cNvCxnSpPr>
          <p:nvPr/>
        </p:nvCxnSpPr>
        <p:spPr>
          <a:xfrm flipH="1">
            <a:off x="2645274" y="424431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DA1DF69A-8F78-3F23-C022-D768CA0B9027}"/>
              </a:ext>
            </a:extLst>
          </p:cNvPr>
          <p:cNvCxnSpPr>
            <a:cxnSpLocks/>
          </p:cNvCxnSpPr>
          <p:nvPr/>
        </p:nvCxnSpPr>
        <p:spPr>
          <a:xfrm flipH="1">
            <a:off x="2645274" y="43906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25" name="사각형: 둥근 모서리 324">
            <a:extLst>
              <a:ext uri="{FF2B5EF4-FFF2-40B4-BE49-F238E27FC236}">
                <a16:creationId xmlns:a16="http://schemas.microsoft.com/office/drawing/2014/main" id="{5D7C777B-E1E5-0F17-406A-560EBB33A683}"/>
              </a:ext>
            </a:extLst>
          </p:cNvPr>
          <p:cNvSpPr/>
          <p:nvPr/>
        </p:nvSpPr>
        <p:spPr>
          <a:xfrm>
            <a:off x="2643517" y="2919920"/>
            <a:ext cx="80041" cy="14974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6" name="TextBox 325">
            <a:extLst>
              <a:ext uri="{FF2B5EF4-FFF2-40B4-BE49-F238E27FC236}">
                <a16:creationId xmlns:a16="http://schemas.microsoft.com/office/drawing/2014/main" id="{A3458AB4-10A1-12B0-B99D-3301D9629B35}"/>
              </a:ext>
            </a:extLst>
          </p:cNvPr>
          <p:cNvSpPr txBox="1"/>
          <p:nvPr/>
        </p:nvSpPr>
        <p:spPr>
          <a:xfrm>
            <a:off x="1252854" y="4666736"/>
            <a:ext cx="1621956" cy="461665"/>
          </a:xfrm>
          <a:prstGeom prst="rect">
            <a:avLst/>
          </a:prstGeom>
          <a:noFill/>
        </p:spPr>
        <p:txBody>
          <a:bodyPr wrap="square" rtlCol="0">
            <a:spAutoFit/>
          </a:bodyPr>
          <a:lstStyle/>
          <a:p>
            <a:pPr algn="ctr"/>
            <a:r>
              <a:rPr lang="en-US" altLang="ko-KR" sz="1200" dirty="0"/>
              <a:t>Correctable 1 :</a:t>
            </a:r>
          </a:p>
          <a:p>
            <a:pPr algn="ctr"/>
            <a:r>
              <a:rPr lang="en-US" altLang="ko-KR" sz="1200" dirty="0"/>
              <a:t>Half-</a:t>
            </a:r>
            <a:r>
              <a:rPr lang="en-US" altLang="ko-KR" sz="1200" dirty="0" err="1"/>
              <a:t>chipkill</a:t>
            </a:r>
            <a:endParaRPr lang="ko-KR" altLang="en-US" sz="1200" dirty="0"/>
          </a:p>
        </p:txBody>
      </p:sp>
      <p:cxnSp>
        <p:nvCxnSpPr>
          <p:cNvPr id="327" name="직선 연결선 326">
            <a:extLst>
              <a:ext uri="{FF2B5EF4-FFF2-40B4-BE49-F238E27FC236}">
                <a16:creationId xmlns:a16="http://schemas.microsoft.com/office/drawing/2014/main" id="{9A06AA0E-CE44-1AAC-BCF4-4FE57C18E085}"/>
              </a:ext>
            </a:extLst>
          </p:cNvPr>
          <p:cNvCxnSpPr>
            <a:cxnSpLocks/>
          </p:cNvCxnSpPr>
          <p:nvPr/>
        </p:nvCxnSpPr>
        <p:spPr>
          <a:xfrm flipH="1">
            <a:off x="4130214" y="292579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BBE8C838-F1DD-50B0-6EAD-4A4A034C49A8}"/>
              </a:ext>
            </a:extLst>
          </p:cNvPr>
          <p:cNvCxnSpPr>
            <a:cxnSpLocks/>
          </p:cNvCxnSpPr>
          <p:nvPr/>
        </p:nvCxnSpPr>
        <p:spPr>
          <a:xfrm flipH="1">
            <a:off x="4130214" y="307208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1B1A0BED-D52E-AF9E-D28D-FFAEFF1D8317}"/>
              </a:ext>
            </a:extLst>
          </p:cNvPr>
          <p:cNvCxnSpPr>
            <a:cxnSpLocks/>
          </p:cNvCxnSpPr>
          <p:nvPr/>
        </p:nvCxnSpPr>
        <p:spPr>
          <a:xfrm flipH="1">
            <a:off x="4130214" y="299893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342D82EC-7C3E-8EBA-127B-3CBD3243288A}"/>
              </a:ext>
            </a:extLst>
          </p:cNvPr>
          <p:cNvCxnSpPr>
            <a:cxnSpLocks/>
          </p:cNvCxnSpPr>
          <p:nvPr/>
        </p:nvCxnSpPr>
        <p:spPr>
          <a:xfrm flipH="1">
            <a:off x="4130214" y="314523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CF91AFBB-7D1E-E7BE-48C8-73D040E88854}"/>
              </a:ext>
            </a:extLst>
          </p:cNvPr>
          <p:cNvCxnSpPr>
            <a:cxnSpLocks/>
          </p:cNvCxnSpPr>
          <p:nvPr/>
        </p:nvCxnSpPr>
        <p:spPr>
          <a:xfrm flipH="1">
            <a:off x="4130214" y="336467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2" name="직선 연결선 331">
            <a:extLst>
              <a:ext uri="{FF2B5EF4-FFF2-40B4-BE49-F238E27FC236}">
                <a16:creationId xmlns:a16="http://schemas.microsoft.com/office/drawing/2014/main" id="{F3D0C26D-748A-7AE9-A7A4-0791E4B2B254}"/>
              </a:ext>
            </a:extLst>
          </p:cNvPr>
          <p:cNvCxnSpPr>
            <a:cxnSpLocks/>
          </p:cNvCxnSpPr>
          <p:nvPr/>
        </p:nvCxnSpPr>
        <p:spPr>
          <a:xfrm flipH="1">
            <a:off x="4130214" y="358411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3" name="직선 연결선 332">
            <a:extLst>
              <a:ext uri="{FF2B5EF4-FFF2-40B4-BE49-F238E27FC236}">
                <a16:creationId xmlns:a16="http://schemas.microsoft.com/office/drawing/2014/main" id="{5E1AC95B-D4C3-B75A-FF28-362A5447040A}"/>
              </a:ext>
            </a:extLst>
          </p:cNvPr>
          <p:cNvCxnSpPr>
            <a:cxnSpLocks/>
          </p:cNvCxnSpPr>
          <p:nvPr/>
        </p:nvCxnSpPr>
        <p:spPr>
          <a:xfrm flipH="1">
            <a:off x="4130214" y="321837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8B31E2B4-D954-BB60-CA26-75CD66198D1B}"/>
              </a:ext>
            </a:extLst>
          </p:cNvPr>
          <p:cNvCxnSpPr>
            <a:cxnSpLocks/>
          </p:cNvCxnSpPr>
          <p:nvPr/>
        </p:nvCxnSpPr>
        <p:spPr>
          <a:xfrm flipH="1">
            <a:off x="4130214" y="343782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D6A6BD12-22AC-A949-D1D7-6D5BA9193EEF}"/>
              </a:ext>
            </a:extLst>
          </p:cNvPr>
          <p:cNvCxnSpPr>
            <a:cxnSpLocks/>
          </p:cNvCxnSpPr>
          <p:nvPr/>
        </p:nvCxnSpPr>
        <p:spPr>
          <a:xfrm flipH="1">
            <a:off x="4130214" y="329152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CEAD5966-2F76-104F-216F-8796C16F630B}"/>
              </a:ext>
            </a:extLst>
          </p:cNvPr>
          <p:cNvCxnSpPr>
            <a:cxnSpLocks/>
          </p:cNvCxnSpPr>
          <p:nvPr/>
        </p:nvCxnSpPr>
        <p:spPr>
          <a:xfrm flipH="1">
            <a:off x="4130214" y="35109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7" name="직선 연결선 336">
            <a:extLst>
              <a:ext uri="{FF2B5EF4-FFF2-40B4-BE49-F238E27FC236}">
                <a16:creationId xmlns:a16="http://schemas.microsoft.com/office/drawing/2014/main" id="{FA8CE4B7-24D4-C2BB-1FF1-7A2AD24C56DD}"/>
              </a:ext>
            </a:extLst>
          </p:cNvPr>
          <p:cNvCxnSpPr>
            <a:cxnSpLocks/>
          </p:cNvCxnSpPr>
          <p:nvPr/>
        </p:nvCxnSpPr>
        <p:spPr>
          <a:xfrm flipH="1">
            <a:off x="4130214" y="380355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8" name="직선 연결선 337">
            <a:extLst>
              <a:ext uri="{FF2B5EF4-FFF2-40B4-BE49-F238E27FC236}">
                <a16:creationId xmlns:a16="http://schemas.microsoft.com/office/drawing/2014/main" id="{CC6C61EA-9432-084A-EDAB-919C221341A0}"/>
              </a:ext>
            </a:extLst>
          </p:cNvPr>
          <p:cNvCxnSpPr>
            <a:cxnSpLocks/>
          </p:cNvCxnSpPr>
          <p:nvPr/>
        </p:nvCxnSpPr>
        <p:spPr>
          <a:xfrm flipH="1">
            <a:off x="4130214" y="402299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9" name="직선 연결선 338">
            <a:extLst>
              <a:ext uri="{FF2B5EF4-FFF2-40B4-BE49-F238E27FC236}">
                <a16:creationId xmlns:a16="http://schemas.microsoft.com/office/drawing/2014/main" id="{919BE717-9C2D-8694-780F-70C651D41FED}"/>
              </a:ext>
            </a:extLst>
          </p:cNvPr>
          <p:cNvCxnSpPr>
            <a:cxnSpLocks/>
          </p:cNvCxnSpPr>
          <p:nvPr/>
        </p:nvCxnSpPr>
        <p:spPr>
          <a:xfrm flipH="1">
            <a:off x="4130214" y="387670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7315E9B3-038A-64DE-38A4-03C1C03EE6C2}"/>
              </a:ext>
            </a:extLst>
          </p:cNvPr>
          <p:cNvCxnSpPr>
            <a:cxnSpLocks/>
          </p:cNvCxnSpPr>
          <p:nvPr/>
        </p:nvCxnSpPr>
        <p:spPr>
          <a:xfrm flipH="1">
            <a:off x="4130214" y="365726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6F0B5CA5-2EE2-4F77-23D3-8402CCF4D553}"/>
              </a:ext>
            </a:extLst>
          </p:cNvPr>
          <p:cNvCxnSpPr>
            <a:cxnSpLocks/>
          </p:cNvCxnSpPr>
          <p:nvPr/>
        </p:nvCxnSpPr>
        <p:spPr>
          <a:xfrm flipH="1">
            <a:off x="4130214" y="409614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CD1FC109-AE02-B453-AD81-61D75C6EE439}"/>
              </a:ext>
            </a:extLst>
          </p:cNvPr>
          <p:cNvCxnSpPr>
            <a:cxnSpLocks/>
          </p:cNvCxnSpPr>
          <p:nvPr/>
        </p:nvCxnSpPr>
        <p:spPr>
          <a:xfrm flipH="1">
            <a:off x="4130214" y="373040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924FA44C-5E5A-35C8-BC75-4B67FDFD4005}"/>
              </a:ext>
            </a:extLst>
          </p:cNvPr>
          <p:cNvCxnSpPr>
            <a:cxnSpLocks/>
          </p:cNvCxnSpPr>
          <p:nvPr/>
        </p:nvCxnSpPr>
        <p:spPr>
          <a:xfrm flipH="1">
            <a:off x="4130214" y="394984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C1462A41-1DC4-334D-E25C-C2CA8DECB8C5}"/>
              </a:ext>
            </a:extLst>
          </p:cNvPr>
          <p:cNvCxnSpPr>
            <a:cxnSpLocks/>
          </p:cNvCxnSpPr>
          <p:nvPr/>
        </p:nvCxnSpPr>
        <p:spPr>
          <a:xfrm flipH="1">
            <a:off x="4130214" y="416929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B6F61054-241D-0745-9877-5D08DBD38B15}"/>
              </a:ext>
            </a:extLst>
          </p:cNvPr>
          <p:cNvCxnSpPr>
            <a:cxnSpLocks/>
          </p:cNvCxnSpPr>
          <p:nvPr/>
        </p:nvCxnSpPr>
        <p:spPr>
          <a:xfrm flipH="1">
            <a:off x="4130214" y="431558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6" name="직선 연결선 345">
            <a:extLst>
              <a:ext uri="{FF2B5EF4-FFF2-40B4-BE49-F238E27FC236}">
                <a16:creationId xmlns:a16="http://schemas.microsoft.com/office/drawing/2014/main" id="{3D12E04B-F058-6C19-B5CC-1493CD8729FC}"/>
              </a:ext>
            </a:extLst>
          </p:cNvPr>
          <p:cNvCxnSpPr>
            <a:cxnSpLocks/>
          </p:cNvCxnSpPr>
          <p:nvPr/>
        </p:nvCxnSpPr>
        <p:spPr>
          <a:xfrm flipH="1">
            <a:off x="4130214" y="424243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7" name="직선 연결선 346">
            <a:extLst>
              <a:ext uri="{FF2B5EF4-FFF2-40B4-BE49-F238E27FC236}">
                <a16:creationId xmlns:a16="http://schemas.microsoft.com/office/drawing/2014/main" id="{8647D758-5C52-DA43-15D4-4C011F6012A6}"/>
              </a:ext>
            </a:extLst>
          </p:cNvPr>
          <p:cNvCxnSpPr>
            <a:cxnSpLocks/>
          </p:cNvCxnSpPr>
          <p:nvPr/>
        </p:nvCxnSpPr>
        <p:spPr>
          <a:xfrm flipH="1">
            <a:off x="4130214" y="438873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48" name="사각형: 둥근 모서리 347">
            <a:extLst>
              <a:ext uri="{FF2B5EF4-FFF2-40B4-BE49-F238E27FC236}">
                <a16:creationId xmlns:a16="http://schemas.microsoft.com/office/drawing/2014/main" id="{AB401A85-2837-F2A1-6B90-543CF63FB02D}"/>
              </a:ext>
            </a:extLst>
          </p:cNvPr>
          <p:cNvSpPr/>
          <p:nvPr/>
        </p:nvSpPr>
        <p:spPr>
          <a:xfrm>
            <a:off x="4128457" y="2918047"/>
            <a:ext cx="80041" cy="14974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9" name="직선 연결선 348">
            <a:extLst>
              <a:ext uri="{FF2B5EF4-FFF2-40B4-BE49-F238E27FC236}">
                <a16:creationId xmlns:a16="http://schemas.microsoft.com/office/drawing/2014/main" id="{ACB975E1-9905-613C-A172-C4CA474A0E8E}"/>
              </a:ext>
            </a:extLst>
          </p:cNvPr>
          <p:cNvCxnSpPr>
            <a:cxnSpLocks/>
          </p:cNvCxnSpPr>
          <p:nvPr/>
        </p:nvCxnSpPr>
        <p:spPr>
          <a:xfrm>
            <a:off x="5363459" y="2688097"/>
            <a:ext cx="0" cy="3266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직선 연결선 349">
            <a:extLst>
              <a:ext uri="{FF2B5EF4-FFF2-40B4-BE49-F238E27FC236}">
                <a16:creationId xmlns:a16="http://schemas.microsoft.com/office/drawing/2014/main" id="{7400DCCD-2D35-DDF0-4E24-AC00255F956B}"/>
              </a:ext>
            </a:extLst>
          </p:cNvPr>
          <p:cNvCxnSpPr>
            <a:cxnSpLocks/>
          </p:cNvCxnSpPr>
          <p:nvPr/>
        </p:nvCxnSpPr>
        <p:spPr>
          <a:xfrm>
            <a:off x="5362653" y="3141892"/>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1" name="직선 연결선 350">
            <a:extLst>
              <a:ext uri="{FF2B5EF4-FFF2-40B4-BE49-F238E27FC236}">
                <a16:creationId xmlns:a16="http://schemas.microsoft.com/office/drawing/2014/main" id="{6DF58439-2E2C-825A-5EE6-7A853432E529}"/>
              </a:ext>
            </a:extLst>
          </p:cNvPr>
          <p:cNvCxnSpPr>
            <a:cxnSpLocks/>
          </p:cNvCxnSpPr>
          <p:nvPr/>
        </p:nvCxnSpPr>
        <p:spPr>
          <a:xfrm>
            <a:off x="5485454" y="3008287"/>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직선 연결선 351">
            <a:extLst>
              <a:ext uri="{FF2B5EF4-FFF2-40B4-BE49-F238E27FC236}">
                <a16:creationId xmlns:a16="http://schemas.microsoft.com/office/drawing/2014/main" id="{AF739E39-5612-87EB-1EEC-1E1E0FB908B8}"/>
              </a:ext>
            </a:extLst>
          </p:cNvPr>
          <p:cNvCxnSpPr>
            <a:cxnSpLocks/>
          </p:cNvCxnSpPr>
          <p:nvPr/>
        </p:nvCxnSpPr>
        <p:spPr>
          <a:xfrm>
            <a:off x="5362653" y="3013535"/>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3" name="직선 연결선 352">
            <a:extLst>
              <a:ext uri="{FF2B5EF4-FFF2-40B4-BE49-F238E27FC236}">
                <a16:creationId xmlns:a16="http://schemas.microsoft.com/office/drawing/2014/main" id="{4DC6EB2A-4F0A-48D3-E174-CE0B8829D8F0}"/>
              </a:ext>
            </a:extLst>
          </p:cNvPr>
          <p:cNvCxnSpPr>
            <a:cxnSpLocks/>
          </p:cNvCxnSpPr>
          <p:nvPr/>
        </p:nvCxnSpPr>
        <p:spPr>
          <a:xfrm>
            <a:off x="5362653" y="3270249"/>
            <a:ext cx="127370" cy="0"/>
          </a:xfrm>
          <a:prstGeom prst="line">
            <a:avLst/>
          </a:prstGeom>
          <a:ln w="12700">
            <a:solidFill>
              <a:srgbClr val="C00000"/>
            </a:solidFill>
          </a:ln>
        </p:spPr>
        <p:style>
          <a:lnRef idx="1">
            <a:schemeClr val="dk1"/>
          </a:lnRef>
          <a:fillRef idx="0">
            <a:schemeClr val="dk1"/>
          </a:fillRef>
          <a:effectRef idx="0">
            <a:schemeClr val="dk1"/>
          </a:effectRef>
          <a:fontRef idx="minor">
            <a:schemeClr val="tx1"/>
          </a:fontRef>
        </p:style>
      </p:cxnSp>
      <p:cxnSp>
        <p:nvCxnSpPr>
          <p:cNvPr id="354" name="직선 연결선 353">
            <a:extLst>
              <a:ext uri="{FF2B5EF4-FFF2-40B4-BE49-F238E27FC236}">
                <a16:creationId xmlns:a16="http://schemas.microsoft.com/office/drawing/2014/main" id="{E0E1BC85-262E-908A-5979-9B630B4FEE3F}"/>
              </a:ext>
            </a:extLst>
          </p:cNvPr>
          <p:cNvCxnSpPr>
            <a:cxnSpLocks/>
          </p:cNvCxnSpPr>
          <p:nvPr/>
        </p:nvCxnSpPr>
        <p:spPr>
          <a:xfrm>
            <a:off x="5362653" y="3398605"/>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5" name="직선 연결선 354">
            <a:extLst>
              <a:ext uri="{FF2B5EF4-FFF2-40B4-BE49-F238E27FC236}">
                <a16:creationId xmlns:a16="http://schemas.microsoft.com/office/drawing/2014/main" id="{1743AC10-20BC-B424-D8C1-D0DA34937EFB}"/>
              </a:ext>
            </a:extLst>
          </p:cNvPr>
          <p:cNvCxnSpPr>
            <a:cxnSpLocks/>
          </p:cNvCxnSpPr>
          <p:nvPr/>
        </p:nvCxnSpPr>
        <p:spPr>
          <a:xfrm>
            <a:off x="5366187" y="3139565"/>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5273B8E5-E6B4-4073-4027-5D69FEF94A91}"/>
              </a:ext>
            </a:extLst>
          </p:cNvPr>
          <p:cNvCxnSpPr>
            <a:cxnSpLocks/>
          </p:cNvCxnSpPr>
          <p:nvPr/>
        </p:nvCxnSpPr>
        <p:spPr>
          <a:xfrm>
            <a:off x="5485454" y="3273820"/>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1864CF23-8E7E-29A6-79F0-6C16563BA569}"/>
              </a:ext>
            </a:extLst>
          </p:cNvPr>
          <p:cNvCxnSpPr>
            <a:cxnSpLocks/>
          </p:cNvCxnSpPr>
          <p:nvPr/>
        </p:nvCxnSpPr>
        <p:spPr>
          <a:xfrm>
            <a:off x="5366187" y="3397521"/>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94D271A7-E4B6-5D8C-8203-DC568BFCF2E0}"/>
              </a:ext>
            </a:extLst>
          </p:cNvPr>
          <p:cNvCxnSpPr>
            <a:cxnSpLocks/>
          </p:cNvCxnSpPr>
          <p:nvPr/>
        </p:nvCxnSpPr>
        <p:spPr>
          <a:xfrm>
            <a:off x="5333290" y="3273820"/>
            <a:ext cx="43200" cy="0"/>
          </a:xfrm>
          <a:prstGeom prst="line">
            <a:avLst/>
          </a:prstGeom>
          <a:ln w="6350">
            <a:solidFill>
              <a:srgbClr val="FF3333"/>
            </a:solidFill>
            <a:prstDash val="dash"/>
          </a:ln>
        </p:spPr>
        <p:style>
          <a:lnRef idx="1">
            <a:schemeClr val="accent1"/>
          </a:lnRef>
          <a:fillRef idx="0">
            <a:schemeClr val="accent1"/>
          </a:fillRef>
          <a:effectRef idx="0">
            <a:schemeClr val="accent1"/>
          </a:effectRef>
          <a:fontRef idx="minor">
            <a:schemeClr val="tx1"/>
          </a:fontRef>
        </p:style>
      </p:cxnSp>
      <p:sp>
        <p:nvSpPr>
          <p:cNvPr id="359" name="번개 358">
            <a:extLst>
              <a:ext uri="{FF2B5EF4-FFF2-40B4-BE49-F238E27FC236}">
                <a16:creationId xmlns:a16="http://schemas.microsoft.com/office/drawing/2014/main" id="{1A748F0C-8520-35F0-24EB-44A475D83AFC}"/>
              </a:ext>
            </a:extLst>
          </p:cNvPr>
          <p:cNvSpPr/>
          <p:nvPr/>
        </p:nvSpPr>
        <p:spPr>
          <a:xfrm rot="21128857" flipH="1">
            <a:off x="5400498" y="3136057"/>
            <a:ext cx="118794" cy="150790"/>
          </a:xfrm>
          <a:prstGeom prst="lightningBol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60" name="그룹 359">
            <a:extLst>
              <a:ext uri="{FF2B5EF4-FFF2-40B4-BE49-F238E27FC236}">
                <a16:creationId xmlns:a16="http://schemas.microsoft.com/office/drawing/2014/main" id="{C4B59F7A-C13A-9B3D-81E8-7621B6349332}"/>
              </a:ext>
            </a:extLst>
          </p:cNvPr>
          <p:cNvGrpSpPr/>
          <p:nvPr/>
        </p:nvGrpSpPr>
        <p:grpSpPr>
          <a:xfrm>
            <a:off x="4401226" y="3238316"/>
            <a:ext cx="936000" cy="80673"/>
            <a:chOff x="5231544" y="5572831"/>
            <a:chExt cx="936000" cy="80673"/>
          </a:xfrm>
        </p:grpSpPr>
        <p:cxnSp>
          <p:nvCxnSpPr>
            <p:cNvPr id="361" name="직선 연결선 360">
              <a:extLst>
                <a:ext uri="{FF2B5EF4-FFF2-40B4-BE49-F238E27FC236}">
                  <a16:creationId xmlns:a16="http://schemas.microsoft.com/office/drawing/2014/main" id="{90336E10-342B-4C82-B859-26084740C412}"/>
                </a:ext>
              </a:extLst>
            </p:cNvPr>
            <p:cNvCxnSpPr>
              <a:cxnSpLocks/>
            </p:cNvCxnSpPr>
            <p:nvPr/>
          </p:nvCxnSpPr>
          <p:spPr>
            <a:xfrm rot="5400000" flipH="1">
              <a:off x="6107097"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657393D4-B06A-F289-83B5-C28DF7E927B4}"/>
                </a:ext>
              </a:extLst>
            </p:cNvPr>
            <p:cNvCxnSpPr>
              <a:cxnSpLocks/>
            </p:cNvCxnSpPr>
            <p:nvPr/>
          </p:nvCxnSpPr>
          <p:spPr>
            <a:xfrm rot="5400000" flipH="1">
              <a:off x="5960803"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8DE10B00-3522-F1E1-8F02-3C28BBC218EE}"/>
                </a:ext>
              </a:extLst>
            </p:cNvPr>
            <p:cNvCxnSpPr>
              <a:cxnSpLocks/>
            </p:cNvCxnSpPr>
            <p:nvPr/>
          </p:nvCxnSpPr>
          <p:spPr>
            <a:xfrm rot="5400000" flipH="1">
              <a:off x="6033950"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4" name="직선 연결선 363">
              <a:extLst>
                <a:ext uri="{FF2B5EF4-FFF2-40B4-BE49-F238E27FC236}">
                  <a16:creationId xmlns:a16="http://schemas.microsoft.com/office/drawing/2014/main" id="{7873ADAB-EED9-C4A9-06D1-A388B82948BE}"/>
                </a:ext>
              </a:extLst>
            </p:cNvPr>
            <p:cNvCxnSpPr>
              <a:cxnSpLocks/>
            </p:cNvCxnSpPr>
            <p:nvPr/>
          </p:nvCxnSpPr>
          <p:spPr>
            <a:xfrm rot="5400000" flipH="1">
              <a:off x="5887656"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5" name="직선 연결선 364">
              <a:extLst>
                <a:ext uri="{FF2B5EF4-FFF2-40B4-BE49-F238E27FC236}">
                  <a16:creationId xmlns:a16="http://schemas.microsoft.com/office/drawing/2014/main" id="{EE956985-EDA7-D900-495D-2E5A59823528}"/>
                </a:ext>
              </a:extLst>
            </p:cNvPr>
            <p:cNvCxnSpPr>
              <a:cxnSpLocks/>
            </p:cNvCxnSpPr>
            <p:nvPr/>
          </p:nvCxnSpPr>
          <p:spPr>
            <a:xfrm rot="5400000" flipH="1">
              <a:off x="5668215"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6" name="직선 연결선 365">
              <a:extLst>
                <a:ext uri="{FF2B5EF4-FFF2-40B4-BE49-F238E27FC236}">
                  <a16:creationId xmlns:a16="http://schemas.microsoft.com/office/drawing/2014/main" id="{A7A475D9-F78E-161A-9D7A-9D2FEA48112D}"/>
                </a:ext>
              </a:extLst>
            </p:cNvPr>
            <p:cNvCxnSpPr>
              <a:cxnSpLocks/>
            </p:cNvCxnSpPr>
            <p:nvPr/>
          </p:nvCxnSpPr>
          <p:spPr>
            <a:xfrm rot="5400000" flipH="1">
              <a:off x="5448774"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52120C7B-0E04-00BB-ABAD-0CB18602110A}"/>
                </a:ext>
              </a:extLst>
            </p:cNvPr>
            <p:cNvCxnSpPr>
              <a:cxnSpLocks/>
            </p:cNvCxnSpPr>
            <p:nvPr/>
          </p:nvCxnSpPr>
          <p:spPr>
            <a:xfrm rot="5400000" flipH="1">
              <a:off x="5814509"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8" name="직선 연결선 367">
              <a:extLst>
                <a:ext uri="{FF2B5EF4-FFF2-40B4-BE49-F238E27FC236}">
                  <a16:creationId xmlns:a16="http://schemas.microsoft.com/office/drawing/2014/main" id="{AB186D0D-D950-0A32-C02E-3A4B3EBCA804}"/>
                </a:ext>
              </a:extLst>
            </p:cNvPr>
            <p:cNvCxnSpPr>
              <a:cxnSpLocks/>
            </p:cNvCxnSpPr>
            <p:nvPr/>
          </p:nvCxnSpPr>
          <p:spPr>
            <a:xfrm rot="5400000" flipH="1">
              <a:off x="5595068"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9" name="직선 연결선 368">
              <a:extLst>
                <a:ext uri="{FF2B5EF4-FFF2-40B4-BE49-F238E27FC236}">
                  <a16:creationId xmlns:a16="http://schemas.microsoft.com/office/drawing/2014/main" id="{DF39256E-DC62-05FC-45A8-C937106D288D}"/>
                </a:ext>
              </a:extLst>
            </p:cNvPr>
            <p:cNvCxnSpPr>
              <a:cxnSpLocks/>
            </p:cNvCxnSpPr>
            <p:nvPr/>
          </p:nvCxnSpPr>
          <p:spPr>
            <a:xfrm rot="5400000" flipH="1">
              <a:off x="5741362"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86EE87C9-C957-C1F4-6F60-9B7920FBAA96}"/>
                </a:ext>
              </a:extLst>
            </p:cNvPr>
            <p:cNvCxnSpPr>
              <a:cxnSpLocks/>
            </p:cNvCxnSpPr>
            <p:nvPr/>
          </p:nvCxnSpPr>
          <p:spPr>
            <a:xfrm rot="5400000" flipH="1">
              <a:off x="5521921"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BFE251DF-2B2D-DC7A-CB96-BE3CB802B80B}"/>
                </a:ext>
              </a:extLst>
            </p:cNvPr>
            <p:cNvCxnSpPr>
              <a:cxnSpLocks/>
            </p:cNvCxnSpPr>
            <p:nvPr/>
          </p:nvCxnSpPr>
          <p:spPr>
            <a:xfrm rot="5400000" flipH="1">
              <a:off x="5229333"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3666464F-4C1B-C393-1228-8C1565FA1104}"/>
                </a:ext>
              </a:extLst>
            </p:cNvPr>
            <p:cNvCxnSpPr>
              <a:cxnSpLocks/>
            </p:cNvCxnSpPr>
            <p:nvPr/>
          </p:nvCxnSpPr>
          <p:spPr>
            <a:xfrm rot="5400000" flipH="1">
              <a:off x="5375627"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DBBB2923-B701-03F4-CB78-6BF1D248241C}"/>
                </a:ext>
              </a:extLst>
            </p:cNvPr>
            <p:cNvCxnSpPr>
              <a:cxnSpLocks/>
            </p:cNvCxnSpPr>
            <p:nvPr/>
          </p:nvCxnSpPr>
          <p:spPr>
            <a:xfrm rot="5400000" flipH="1">
              <a:off x="5302480" y="559904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74" name="사각형: 둥근 모서리 373">
              <a:extLst>
                <a:ext uri="{FF2B5EF4-FFF2-40B4-BE49-F238E27FC236}">
                  <a16:creationId xmlns:a16="http://schemas.microsoft.com/office/drawing/2014/main" id="{265C2C85-9D63-D424-6800-488930EC15F3}"/>
                </a:ext>
              </a:extLst>
            </p:cNvPr>
            <p:cNvSpPr/>
            <p:nvPr/>
          </p:nvSpPr>
          <p:spPr>
            <a:xfrm rot="5400000">
              <a:off x="5659207" y="5145168"/>
              <a:ext cx="80673" cy="936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75" name="TextBox 374">
            <a:extLst>
              <a:ext uri="{FF2B5EF4-FFF2-40B4-BE49-F238E27FC236}">
                <a16:creationId xmlns:a16="http://schemas.microsoft.com/office/drawing/2014/main" id="{75BA0C61-D6FE-FA97-EAA8-F5FB6B51E326}"/>
              </a:ext>
            </a:extLst>
          </p:cNvPr>
          <p:cNvSpPr txBox="1"/>
          <p:nvPr/>
        </p:nvSpPr>
        <p:spPr>
          <a:xfrm>
            <a:off x="2660922" y="4666736"/>
            <a:ext cx="1621956" cy="461665"/>
          </a:xfrm>
          <a:prstGeom prst="rect">
            <a:avLst/>
          </a:prstGeom>
          <a:noFill/>
        </p:spPr>
        <p:txBody>
          <a:bodyPr wrap="square" rtlCol="0">
            <a:spAutoFit/>
          </a:bodyPr>
          <a:lstStyle/>
          <a:p>
            <a:pPr algn="ctr"/>
            <a:r>
              <a:rPr lang="en-US" altLang="ko-KR" sz="1200" dirty="0"/>
              <a:t>Correctable 2 :</a:t>
            </a:r>
          </a:p>
          <a:p>
            <a:pPr algn="ctr"/>
            <a:r>
              <a:rPr lang="en-US" altLang="ko-KR" sz="1200" dirty="0"/>
              <a:t>2 DQ errors</a:t>
            </a:r>
            <a:endParaRPr lang="ko-KR" altLang="en-US" sz="1200" dirty="0"/>
          </a:p>
        </p:txBody>
      </p:sp>
      <p:sp>
        <p:nvSpPr>
          <p:cNvPr id="376" name="TextBox 375">
            <a:extLst>
              <a:ext uri="{FF2B5EF4-FFF2-40B4-BE49-F238E27FC236}">
                <a16:creationId xmlns:a16="http://schemas.microsoft.com/office/drawing/2014/main" id="{F57C6531-0739-F2FA-BBC3-2ECBD798F763}"/>
              </a:ext>
            </a:extLst>
          </p:cNvPr>
          <p:cNvSpPr txBox="1"/>
          <p:nvPr/>
        </p:nvSpPr>
        <p:spPr>
          <a:xfrm>
            <a:off x="4068991" y="4666736"/>
            <a:ext cx="1621956" cy="461665"/>
          </a:xfrm>
          <a:prstGeom prst="rect">
            <a:avLst/>
          </a:prstGeom>
          <a:noFill/>
        </p:spPr>
        <p:txBody>
          <a:bodyPr wrap="square" rtlCol="0">
            <a:spAutoFit/>
          </a:bodyPr>
          <a:lstStyle/>
          <a:p>
            <a:pPr algn="ctr"/>
            <a:r>
              <a:rPr lang="en-US" altLang="ko-KR" sz="1200" dirty="0"/>
              <a:t>Correctable 3 :</a:t>
            </a:r>
          </a:p>
          <a:p>
            <a:pPr algn="ctr"/>
            <a:r>
              <a:rPr lang="en-US" altLang="ko-KR" sz="1200" dirty="0"/>
              <a:t>DQS error</a:t>
            </a:r>
            <a:endParaRPr lang="ko-KR" altLang="en-US" sz="1200" dirty="0"/>
          </a:p>
        </p:txBody>
      </p:sp>
      <p:cxnSp>
        <p:nvCxnSpPr>
          <p:cNvPr id="377" name="직선 화살표 연결선 376">
            <a:extLst>
              <a:ext uri="{FF2B5EF4-FFF2-40B4-BE49-F238E27FC236}">
                <a16:creationId xmlns:a16="http://schemas.microsoft.com/office/drawing/2014/main" id="{AA266DE6-4A7B-E1FC-0BE2-FF013BA4C3A6}"/>
              </a:ext>
            </a:extLst>
          </p:cNvPr>
          <p:cNvCxnSpPr>
            <a:stCxn id="326" idx="0"/>
          </p:cNvCxnSpPr>
          <p:nvPr/>
        </p:nvCxnSpPr>
        <p:spPr>
          <a:xfrm flipH="1" flipV="1">
            <a:off x="2057034" y="4425809"/>
            <a:ext cx="6798" cy="2409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직선 화살표 연결선 377">
            <a:extLst>
              <a:ext uri="{FF2B5EF4-FFF2-40B4-BE49-F238E27FC236}">
                <a16:creationId xmlns:a16="http://schemas.microsoft.com/office/drawing/2014/main" id="{186EDC9A-0374-4E84-0FA9-8FB9AE9F051E}"/>
              </a:ext>
            </a:extLst>
          </p:cNvPr>
          <p:cNvCxnSpPr>
            <a:stCxn id="375" idx="0"/>
            <a:endCxn id="325" idx="2"/>
          </p:cNvCxnSpPr>
          <p:nvPr/>
        </p:nvCxnSpPr>
        <p:spPr>
          <a:xfrm flipH="1" flipV="1">
            <a:off x="2683538" y="4417397"/>
            <a:ext cx="788362" cy="24933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직선 화살표 연결선 378">
            <a:extLst>
              <a:ext uri="{FF2B5EF4-FFF2-40B4-BE49-F238E27FC236}">
                <a16:creationId xmlns:a16="http://schemas.microsoft.com/office/drawing/2014/main" id="{FB522366-C4FE-7F43-79F1-9D4A4DAA5C5D}"/>
              </a:ext>
            </a:extLst>
          </p:cNvPr>
          <p:cNvCxnSpPr>
            <a:stCxn id="375" idx="0"/>
            <a:endCxn id="348" idx="2"/>
          </p:cNvCxnSpPr>
          <p:nvPr/>
        </p:nvCxnSpPr>
        <p:spPr>
          <a:xfrm flipV="1">
            <a:off x="3471900" y="4415524"/>
            <a:ext cx="696578" cy="25121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직선 화살표 연결선 379">
            <a:extLst>
              <a:ext uri="{FF2B5EF4-FFF2-40B4-BE49-F238E27FC236}">
                <a16:creationId xmlns:a16="http://schemas.microsoft.com/office/drawing/2014/main" id="{8E7FDB52-1D5B-59A8-8B96-409D6935BEB9}"/>
              </a:ext>
            </a:extLst>
          </p:cNvPr>
          <p:cNvCxnSpPr>
            <a:cxnSpLocks/>
            <a:stCxn id="376" idx="0"/>
            <a:endCxn id="374" idx="3"/>
          </p:cNvCxnSpPr>
          <p:nvPr/>
        </p:nvCxnSpPr>
        <p:spPr>
          <a:xfrm flipH="1" flipV="1">
            <a:off x="4869226" y="3318990"/>
            <a:ext cx="10743" cy="134774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1" name="TextBox 380">
            <a:extLst>
              <a:ext uri="{FF2B5EF4-FFF2-40B4-BE49-F238E27FC236}">
                <a16:creationId xmlns:a16="http://schemas.microsoft.com/office/drawing/2014/main" id="{7568C4A0-556D-5FF0-448E-F8E1F96481EC}"/>
              </a:ext>
            </a:extLst>
          </p:cNvPr>
          <p:cNvSpPr txBox="1"/>
          <p:nvPr/>
        </p:nvSpPr>
        <p:spPr>
          <a:xfrm>
            <a:off x="1133865" y="1957675"/>
            <a:ext cx="5333990" cy="276999"/>
          </a:xfrm>
          <a:prstGeom prst="rect">
            <a:avLst/>
          </a:prstGeom>
          <a:noFill/>
        </p:spPr>
        <p:txBody>
          <a:bodyPr wrap="square" rtlCol="0">
            <a:spAutoFit/>
          </a:bodyPr>
          <a:lstStyle/>
          <a:p>
            <a:pPr algn="ctr"/>
            <a:r>
              <a:rPr lang="en-US" altLang="ko-KR" sz="1200" dirty="0">
                <a:solidFill>
                  <a:schemeClr val="bg1"/>
                </a:solidFill>
              </a:rPr>
              <a:t>Sub-channel0</a:t>
            </a:r>
            <a:endParaRPr lang="ko-KR" altLang="en-US" sz="1200" dirty="0">
              <a:solidFill>
                <a:schemeClr val="bg1"/>
              </a:solidFill>
            </a:endParaRPr>
          </a:p>
        </p:txBody>
      </p:sp>
      <p:sp>
        <p:nvSpPr>
          <p:cNvPr id="382" name="TextBox 381">
            <a:extLst>
              <a:ext uri="{FF2B5EF4-FFF2-40B4-BE49-F238E27FC236}">
                <a16:creationId xmlns:a16="http://schemas.microsoft.com/office/drawing/2014/main" id="{85B9B2F9-374B-BB89-DDF8-2BA6D7C4552D}"/>
              </a:ext>
            </a:extLst>
          </p:cNvPr>
          <p:cNvSpPr txBox="1"/>
          <p:nvPr/>
        </p:nvSpPr>
        <p:spPr>
          <a:xfrm>
            <a:off x="6464629" y="1964102"/>
            <a:ext cx="923721" cy="461665"/>
          </a:xfrm>
          <a:prstGeom prst="rect">
            <a:avLst/>
          </a:prstGeom>
          <a:noFill/>
        </p:spPr>
        <p:txBody>
          <a:bodyPr wrap="square" rtlCol="0">
            <a:spAutoFit/>
          </a:bodyPr>
          <a:lstStyle/>
          <a:p>
            <a:pPr algn="ctr"/>
            <a:r>
              <a:rPr lang="en-US" altLang="ko-KR" sz="1200" dirty="0">
                <a:solidFill>
                  <a:schemeClr val="bg1"/>
                </a:solidFill>
              </a:rPr>
              <a:t>Sub-channel1</a:t>
            </a:r>
            <a:endParaRPr lang="ko-KR" altLang="en-US" sz="1200" dirty="0">
              <a:solidFill>
                <a:schemeClr val="bg1"/>
              </a:solidFill>
            </a:endParaRPr>
          </a:p>
        </p:txBody>
      </p:sp>
      <mc:AlternateContent xmlns:mc="http://schemas.openxmlformats.org/markup-compatibility/2006" xmlns:a14="http://schemas.microsoft.com/office/drawing/2010/main">
        <mc:Choice Requires="a14">
          <p:sp>
            <p:nvSpPr>
              <p:cNvPr id="383" name="TextBox 382">
                <a:extLst>
                  <a:ext uri="{FF2B5EF4-FFF2-40B4-BE49-F238E27FC236}">
                    <a16:creationId xmlns:a16="http://schemas.microsoft.com/office/drawing/2014/main" id="{CEB490FE-C813-C5A8-244E-53677AA2F843}"/>
                  </a:ext>
                </a:extLst>
              </p:cNvPr>
              <p:cNvSpPr txBox="1"/>
              <p:nvPr/>
            </p:nvSpPr>
            <p:spPr>
              <a:xfrm>
                <a:off x="6792046" y="2408259"/>
                <a:ext cx="2612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383" name="TextBox 382">
                <a:extLst>
                  <a:ext uri="{FF2B5EF4-FFF2-40B4-BE49-F238E27FC236}">
                    <a16:creationId xmlns:a16="http://schemas.microsoft.com/office/drawing/2014/main" id="{CEB490FE-C813-C5A8-244E-53677AA2F843}"/>
                  </a:ext>
                </a:extLst>
              </p:cNvPr>
              <p:cNvSpPr txBox="1">
                <a:spLocks noRot="1" noChangeAspect="1" noMove="1" noResize="1" noEditPoints="1" noAdjustHandles="1" noChangeArrowheads="1" noChangeShapeType="1" noTextEdit="1"/>
              </p:cNvSpPr>
              <p:nvPr/>
            </p:nvSpPr>
            <p:spPr>
              <a:xfrm>
                <a:off x="6792046" y="2408259"/>
                <a:ext cx="261290" cy="276999"/>
              </a:xfrm>
              <a:prstGeom prst="rect">
                <a:avLst/>
              </a:prstGeom>
              <a:blipFill>
                <a:blip r:embed="rId3"/>
                <a:stretch>
                  <a:fillRect l="-4651" r="-465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1449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28</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Symbol Layout</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53417"/>
            <a:ext cx="8139058" cy="5545165"/>
          </a:xfrm>
        </p:spPr>
        <p:txBody>
          <a:bodyPr>
            <a:normAutofit lnSpcReduction="10000"/>
          </a:bodyPr>
          <a:lstStyle/>
          <a:p>
            <a:r>
              <a:rPr lang="en-US" altLang="ko-KR" dirty="0"/>
              <a:t>Dual-Axis ECC (DA-ECC) symbol layout</a:t>
            </a: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pPr lvl="1"/>
            <a:endParaRPr lang="en-US" altLang="ko-KR" dirty="0"/>
          </a:p>
          <a:p>
            <a:pPr lvl="1"/>
            <a:endParaRPr lang="en-US" altLang="ko-KR" dirty="0"/>
          </a:p>
          <a:p>
            <a:pPr lvl="1"/>
            <a:r>
              <a:rPr lang="en-US" altLang="ko-KR" dirty="0"/>
              <a:t>2 codewords from </a:t>
            </a:r>
            <a:r>
              <a:rPr lang="en-US" altLang="ko-KR" dirty="0">
                <a:solidFill>
                  <a:schemeClr val="tx1">
                    <a:lumMod val="85000"/>
                    <a:lumOff val="15000"/>
                  </a:schemeClr>
                </a:solidFill>
              </a:rPr>
              <a:t>1 Memory Transfer Block.</a:t>
            </a:r>
          </a:p>
          <a:p>
            <a:pPr lvl="1"/>
            <a:r>
              <a:rPr lang="en-US" altLang="ko-KR" dirty="0">
                <a:solidFill>
                  <a:schemeClr val="tx1">
                    <a:lumMod val="85000"/>
                    <a:lumOff val="15000"/>
                  </a:schemeClr>
                </a:solidFill>
              </a:rPr>
              <a:t>8-bit vertical </a:t>
            </a:r>
            <a:r>
              <a:rPr lang="en-US" altLang="ko-KR" dirty="0"/>
              <a:t>symbol-based Reed-Solomon Code (RS-Code).</a:t>
            </a:r>
          </a:p>
          <a:p>
            <a:pPr lvl="1"/>
            <a:r>
              <a:rPr lang="en-US" altLang="ko-KR" dirty="0">
                <a:solidFill>
                  <a:srgbClr val="D78D5B"/>
                </a:solidFill>
              </a:rPr>
              <a:t>8</a:t>
            </a:r>
            <a:r>
              <a:rPr lang="en-US" altLang="ko-KR" dirty="0"/>
              <a:t> redundant</a:t>
            </a:r>
            <a:r>
              <a:rPr lang="en-US" altLang="ko-KR" dirty="0">
                <a:solidFill>
                  <a:schemeClr val="tx1">
                    <a:lumMod val="85000"/>
                    <a:lumOff val="15000"/>
                  </a:schemeClr>
                </a:solidFill>
              </a:rPr>
              <a:t> symbols provide </a:t>
            </a:r>
            <a:r>
              <a:rPr lang="en-US" altLang="ko-KR" dirty="0" err="1">
                <a:solidFill>
                  <a:schemeClr val="tx1">
                    <a:lumMod val="85000"/>
                    <a:lumOff val="15000"/>
                  </a:schemeClr>
                </a:solidFill>
              </a:rPr>
              <a:t>upto</a:t>
            </a:r>
            <a:r>
              <a:rPr lang="en-US" altLang="ko-KR" dirty="0">
                <a:solidFill>
                  <a:schemeClr val="tx1">
                    <a:lumMod val="85000"/>
                    <a:lumOff val="15000"/>
                  </a:schemeClr>
                </a:solidFill>
              </a:rPr>
              <a:t> </a:t>
            </a:r>
            <a:r>
              <a:rPr lang="en-US" altLang="ko-KR" dirty="0">
                <a:solidFill>
                  <a:srgbClr val="00B0F0"/>
                </a:solidFill>
              </a:rPr>
              <a:t>4 symbol correction </a:t>
            </a:r>
            <a:r>
              <a:rPr lang="en-US" altLang="ko-KR" dirty="0">
                <a:solidFill>
                  <a:schemeClr val="tx1"/>
                </a:solidFill>
              </a:rPr>
              <a:t>(HCC and 2-DQs).</a:t>
            </a: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0" indent="0">
              <a:buNone/>
            </a:pPr>
            <a:endParaRPr lang="en-US" altLang="ko-KR" dirty="0">
              <a:solidFill>
                <a:srgbClr val="C00000"/>
              </a:solidFill>
            </a:endParaRPr>
          </a:p>
        </p:txBody>
      </p:sp>
      <p:sp>
        <p:nvSpPr>
          <p:cNvPr id="2" name="직사각형 1">
            <a:extLst>
              <a:ext uri="{FF2B5EF4-FFF2-40B4-BE49-F238E27FC236}">
                <a16:creationId xmlns:a16="http://schemas.microsoft.com/office/drawing/2014/main" id="{DBA11145-5B86-CE05-BD57-6827FF51251F}"/>
              </a:ext>
            </a:extLst>
          </p:cNvPr>
          <p:cNvSpPr/>
          <p:nvPr/>
        </p:nvSpPr>
        <p:spPr>
          <a:xfrm>
            <a:off x="983308" y="1651910"/>
            <a:ext cx="5554652" cy="77724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nvGrpSpPr>
          <p:cNvPr id="6" name="그룹 5">
            <a:extLst>
              <a:ext uri="{FF2B5EF4-FFF2-40B4-BE49-F238E27FC236}">
                <a16:creationId xmlns:a16="http://schemas.microsoft.com/office/drawing/2014/main" id="{85AE0CE1-B087-8FAD-5F24-CE0A38952832}"/>
              </a:ext>
            </a:extLst>
          </p:cNvPr>
          <p:cNvGrpSpPr/>
          <p:nvPr/>
        </p:nvGrpSpPr>
        <p:grpSpPr>
          <a:xfrm>
            <a:off x="1073860" y="1752335"/>
            <a:ext cx="955551" cy="601981"/>
            <a:chOff x="516255" y="1988820"/>
            <a:chExt cx="955551" cy="601981"/>
          </a:xfrm>
        </p:grpSpPr>
        <p:sp>
          <p:nvSpPr>
            <p:cNvPr id="7" name="직사각형 6">
              <a:extLst>
                <a:ext uri="{FF2B5EF4-FFF2-40B4-BE49-F238E27FC236}">
                  <a16:creationId xmlns:a16="http://schemas.microsoft.com/office/drawing/2014/main" id="{8B1CBF34-8961-2598-B0F3-9BC55AA2E972}"/>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891914C6-A1DD-40B8-08B8-76FB62B2D2FC}"/>
                </a:ext>
              </a:extLst>
            </p:cNvPr>
            <p:cNvGrpSpPr/>
            <p:nvPr/>
          </p:nvGrpSpPr>
          <p:grpSpPr>
            <a:xfrm>
              <a:off x="551042" y="2490347"/>
              <a:ext cx="340279" cy="100454"/>
              <a:chOff x="712967" y="2490347"/>
              <a:chExt cx="340279" cy="100454"/>
            </a:xfrm>
          </p:grpSpPr>
          <p:sp>
            <p:nvSpPr>
              <p:cNvPr id="14" name="화살표: 오각형 13">
                <a:extLst>
                  <a:ext uri="{FF2B5EF4-FFF2-40B4-BE49-F238E27FC236}">
                    <a16:creationId xmlns:a16="http://schemas.microsoft.com/office/drawing/2014/main" id="{88AA1B59-0715-D180-EC04-1EA1ADA12D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 name="화살표: 오각형 14">
                <a:extLst>
                  <a:ext uri="{FF2B5EF4-FFF2-40B4-BE49-F238E27FC236}">
                    <a16:creationId xmlns:a16="http://schemas.microsoft.com/office/drawing/2014/main" id="{59FA315B-2B40-5EB0-094E-BB9B0B615DB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 name="화살표: 오각형 15">
                <a:extLst>
                  <a:ext uri="{FF2B5EF4-FFF2-40B4-BE49-F238E27FC236}">
                    <a16:creationId xmlns:a16="http://schemas.microsoft.com/office/drawing/2014/main" id="{FA0FC931-94DF-9286-7F9F-B0A440A498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 name="화살표: 오각형 16">
                <a:extLst>
                  <a:ext uri="{FF2B5EF4-FFF2-40B4-BE49-F238E27FC236}">
                    <a16:creationId xmlns:a16="http://schemas.microsoft.com/office/drawing/2014/main" id="{7140B279-4F36-C617-D057-50F2570B4C6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9" name="그룹 8">
              <a:extLst>
                <a:ext uri="{FF2B5EF4-FFF2-40B4-BE49-F238E27FC236}">
                  <a16:creationId xmlns:a16="http://schemas.microsoft.com/office/drawing/2014/main" id="{4C9B184A-BC1D-7CD4-732A-2EFDACAAFC76}"/>
                </a:ext>
              </a:extLst>
            </p:cNvPr>
            <p:cNvGrpSpPr/>
            <p:nvPr/>
          </p:nvGrpSpPr>
          <p:grpSpPr>
            <a:xfrm>
              <a:off x="1096226" y="2490347"/>
              <a:ext cx="340279" cy="100454"/>
              <a:chOff x="712967" y="2490347"/>
              <a:chExt cx="340279" cy="100454"/>
            </a:xfrm>
          </p:grpSpPr>
          <p:sp>
            <p:nvSpPr>
              <p:cNvPr id="10" name="화살표: 오각형 9">
                <a:extLst>
                  <a:ext uri="{FF2B5EF4-FFF2-40B4-BE49-F238E27FC236}">
                    <a16:creationId xmlns:a16="http://schemas.microsoft.com/office/drawing/2014/main" id="{6DBE8A8F-67FF-64E6-8DA7-9F1AA570327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화살표: 오각형 10">
                <a:extLst>
                  <a:ext uri="{FF2B5EF4-FFF2-40B4-BE49-F238E27FC236}">
                    <a16:creationId xmlns:a16="http://schemas.microsoft.com/office/drawing/2014/main" id="{6D19B184-3167-206F-06B9-A51CEAB4355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 name="화살표: 오각형 11">
                <a:extLst>
                  <a:ext uri="{FF2B5EF4-FFF2-40B4-BE49-F238E27FC236}">
                    <a16:creationId xmlns:a16="http://schemas.microsoft.com/office/drawing/2014/main" id="{57A44273-8525-7A62-7F6F-3E1E996B172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화살표: 오각형 12">
                <a:extLst>
                  <a:ext uri="{FF2B5EF4-FFF2-40B4-BE49-F238E27FC236}">
                    <a16:creationId xmlns:a16="http://schemas.microsoft.com/office/drawing/2014/main" id="{103D945F-B354-7802-6A94-4392E3C007C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18" name="그룹 17">
            <a:extLst>
              <a:ext uri="{FF2B5EF4-FFF2-40B4-BE49-F238E27FC236}">
                <a16:creationId xmlns:a16="http://schemas.microsoft.com/office/drawing/2014/main" id="{7F1138F8-6FB4-3524-926B-775BB8C25EDE}"/>
              </a:ext>
            </a:extLst>
          </p:cNvPr>
          <p:cNvGrpSpPr/>
          <p:nvPr/>
        </p:nvGrpSpPr>
        <p:grpSpPr>
          <a:xfrm>
            <a:off x="4377408" y="1752335"/>
            <a:ext cx="955551" cy="601981"/>
            <a:chOff x="516255" y="1988820"/>
            <a:chExt cx="955551" cy="601981"/>
          </a:xfrm>
        </p:grpSpPr>
        <p:sp>
          <p:nvSpPr>
            <p:cNvPr id="19" name="직사각형 18">
              <a:extLst>
                <a:ext uri="{FF2B5EF4-FFF2-40B4-BE49-F238E27FC236}">
                  <a16:creationId xmlns:a16="http://schemas.microsoft.com/office/drawing/2014/main" id="{195E6DAC-2DA8-ABE6-93E5-19B757BA0239}"/>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0" name="그룹 19">
              <a:extLst>
                <a:ext uri="{FF2B5EF4-FFF2-40B4-BE49-F238E27FC236}">
                  <a16:creationId xmlns:a16="http://schemas.microsoft.com/office/drawing/2014/main" id="{5C7BB8D1-25A2-47C4-374F-6F6F9D0073DC}"/>
                </a:ext>
              </a:extLst>
            </p:cNvPr>
            <p:cNvGrpSpPr/>
            <p:nvPr/>
          </p:nvGrpSpPr>
          <p:grpSpPr>
            <a:xfrm>
              <a:off x="551042" y="2490347"/>
              <a:ext cx="340279" cy="100454"/>
              <a:chOff x="712967" y="2490347"/>
              <a:chExt cx="340279" cy="100454"/>
            </a:xfrm>
          </p:grpSpPr>
          <p:sp>
            <p:nvSpPr>
              <p:cNvPr id="26" name="화살표: 오각형 25">
                <a:extLst>
                  <a:ext uri="{FF2B5EF4-FFF2-40B4-BE49-F238E27FC236}">
                    <a16:creationId xmlns:a16="http://schemas.microsoft.com/office/drawing/2014/main" id="{E99B8D97-A5CB-6DAA-C429-AFDEFE6AFF3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7" name="화살표: 오각형 26">
                <a:extLst>
                  <a:ext uri="{FF2B5EF4-FFF2-40B4-BE49-F238E27FC236}">
                    <a16:creationId xmlns:a16="http://schemas.microsoft.com/office/drawing/2014/main" id="{9D6A6613-1F4D-9996-3AE7-100B5DF5230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 name="화살표: 오각형 27">
                <a:extLst>
                  <a:ext uri="{FF2B5EF4-FFF2-40B4-BE49-F238E27FC236}">
                    <a16:creationId xmlns:a16="http://schemas.microsoft.com/office/drawing/2014/main" id="{05CE9D3B-F607-9CAC-6031-6855B90CEA2F}"/>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 name="화살표: 오각형 28">
                <a:extLst>
                  <a:ext uri="{FF2B5EF4-FFF2-40B4-BE49-F238E27FC236}">
                    <a16:creationId xmlns:a16="http://schemas.microsoft.com/office/drawing/2014/main" id="{3CBE6AB7-1FB5-9C91-2890-264D16BA30E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1" name="그룹 20">
              <a:extLst>
                <a:ext uri="{FF2B5EF4-FFF2-40B4-BE49-F238E27FC236}">
                  <a16:creationId xmlns:a16="http://schemas.microsoft.com/office/drawing/2014/main" id="{D57CB8EA-BBC9-7CE9-7FC3-9FFED6CA4B24}"/>
                </a:ext>
              </a:extLst>
            </p:cNvPr>
            <p:cNvGrpSpPr/>
            <p:nvPr/>
          </p:nvGrpSpPr>
          <p:grpSpPr>
            <a:xfrm>
              <a:off x="1096226" y="2490347"/>
              <a:ext cx="340279" cy="100454"/>
              <a:chOff x="712967" y="2490347"/>
              <a:chExt cx="340279" cy="100454"/>
            </a:xfrm>
          </p:grpSpPr>
          <p:sp>
            <p:nvSpPr>
              <p:cNvPr id="22" name="화살표: 오각형 21">
                <a:extLst>
                  <a:ext uri="{FF2B5EF4-FFF2-40B4-BE49-F238E27FC236}">
                    <a16:creationId xmlns:a16="http://schemas.microsoft.com/office/drawing/2014/main" id="{F5B7DF93-29CE-7C2D-13B0-3D67D9DEAB6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9254B57B-E0CD-2326-A78A-8ED8FF9250E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15659FDF-45FF-4E70-C283-6517EBC83C8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52847999-C987-B542-51A9-B21AF4407CA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0" name="그룹 29">
            <a:extLst>
              <a:ext uri="{FF2B5EF4-FFF2-40B4-BE49-F238E27FC236}">
                <a16:creationId xmlns:a16="http://schemas.microsoft.com/office/drawing/2014/main" id="{6719F088-3F9A-1F0A-EBB7-A3E1195C33F2}"/>
              </a:ext>
            </a:extLst>
          </p:cNvPr>
          <p:cNvGrpSpPr/>
          <p:nvPr/>
        </p:nvGrpSpPr>
        <p:grpSpPr>
          <a:xfrm>
            <a:off x="5478590" y="1752335"/>
            <a:ext cx="955551" cy="601981"/>
            <a:chOff x="516255" y="1988820"/>
            <a:chExt cx="955551" cy="601981"/>
          </a:xfrm>
        </p:grpSpPr>
        <p:sp>
          <p:nvSpPr>
            <p:cNvPr id="31" name="직사각형 30">
              <a:extLst>
                <a:ext uri="{FF2B5EF4-FFF2-40B4-BE49-F238E27FC236}">
                  <a16:creationId xmlns:a16="http://schemas.microsoft.com/office/drawing/2014/main" id="{73E5A1EF-5771-1636-A9AA-2524DE9DE845}"/>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2" name="그룹 31">
              <a:extLst>
                <a:ext uri="{FF2B5EF4-FFF2-40B4-BE49-F238E27FC236}">
                  <a16:creationId xmlns:a16="http://schemas.microsoft.com/office/drawing/2014/main" id="{7F1F8276-10B3-F8FA-5066-5D5FA50C5C54}"/>
                </a:ext>
              </a:extLst>
            </p:cNvPr>
            <p:cNvGrpSpPr/>
            <p:nvPr/>
          </p:nvGrpSpPr>
          <p:grpSpPr>
            <a:xfrm>
              <a:off x="551042" y="2490347"/>
              <a:ext cx="340279" cy="100454"/>
              <a:chOff x="712967" y="2490347"/>
              <a:chExt cx="340279" cy="100454"/>
            </a:xfrm>
          </p:grpSpPr>
          <p:sp>
            <p:nvSpPr>
              <p:cNvPr id="38" name="화살표: 오각형 37">
                <a:extLst>
                  <a:ext uri="{FF2B5EF4-FFF2-40B4-BE49-F238E27FC236}">
                    <a16:creationId xmlns:a16="http://schemas.microsoft.com/office/drawing/2014/main" id="{86ED8751-A2C7-7161-5A69-958F183B06EC}"/>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4E9A03C0-AECE-A509-B6F2-452E14B9643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84D8E27-1E2E-35A1-B663-091E6DA378C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E29444D7-D3DD-D434-9615-4926036832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3" name="그룹 32">
              <a:extLst>
                <a:ext uri="{FF2B5EF4-FFF2-40B4-BE49-F238E27FC236}">
                  <a16:creationId xmlns:a16="http://schemas.microsoft.com/office/drawing/2014/main" id="{F4DDBEE3-E97C-434B-8E41-9E8CA8BFEAC5}"/>
                </a:ext>
              </a:extLst>
            </p:cNvPr>
            <p:cNvGrpSpPr/>
            <p:nvPr/>
          </p:nvGrpSpPr>
          <p:grpSpPr>
            <a:xfrm>
              <a:off x="1096226" y="2490347"/>
              <a:ext cx="340279" cy="100454"/>
              <a:chOff x="712967" y="2490347"/>
              <a:chExt cx="340279" cy="100454"/>
            </a:xfrm>
          </p:grpSpPr>
          <p:sp>
            <p:nvSpPr>
              <p:cNvPr id="34" name="화살표: 오각형 33">
                <a:extLst>
                  <a:ext uri="{FF2B5EF4-FFF2-40B4-BE49-F238E27FC236}">
                    <a16:creationId xmlns:a16="http://schemas.microsoft.com/office/drawing/2014/main" id="{63F3436B-FB10-9CBD-0F18-E9E40921E6D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 name="화살표: 오각형 34">
                <a:extLst>
                  <a:ext uri="{FF2B5EF4-FFF2-40B4-BE49-F238E27FC236}">
                    <a16:creationId xmlns:a16="http://schemas.microsoft.com/office/drawing/2014/main" id="{C2B1A5CC-332E-8F65-FA1F-B0CBFCF63C90}"/>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6" name="화살표: 오각형 35">
                <a:extLst>
                  <a:ext uri="{FF2B5EF4-FFF2-40B4-BE49-F238E27FC236}">
                    <a16:creationId xmlns:a16="http://schemas.microsoft.com/office/drawing/2014/main" id="{14827797-8988-ACB4-1D3A-D458226118C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 name="화살표: 오각형 36">
                <a:extLst>
                  <a:ext uri="{FF2B5EF4-FFF2-40B4-BE49-F238E27FC236}">
                    <a16:creationId xmlns:a16="http://schemas.microsoft.com/office/drawing/2014/main" id="{0E568B41-1F3C-B80D-8435-35491821316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981AFFE8-487A-A30C-9960-B68560AB5B42}"/>
              </a:ext>
            </a:extLst>
          </p:cNvPr>
          <p:cNvGrpSpPr/>
          <p:nvPr/>
        </p:nvGrpSpPr>
        <p:grpSpPr>
          <a:xfrm>
            <a:off x="3276225" y="1752335"/>
            <a:ext cx="955551" cy="601981"/>
            <a:chOff x="516255" y="1988820"/>
            <a:chExt cx="955551" cy="601981"/>
          </a:xfrm>
        </p:grpSpPr>
        <p:sp>
          <p:nvSpPr>
            <p:cNvPr id="43" name="직사각형 42">
              <a:extLst>
                <a:ext uri="{FF2B5EF4-FFF2-40B4-BE49-F238E27FC236}">
                  <a16:creationId xmlns:a16="http://schemas.microsoft.com/office/drawing/2014/main" id="{8A0300B1-7EAE-A47E-E810-FB67D6A411B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6471ADA1-E80C-3D8C-0D11-C9393B3C0DEB}"/>
                </a:ext>
              </a:extLst>
            </p:cNvPr>
            <p:cNvGrpSpPr/>
            <p:nvPr/>
          </p:nvGrpSpPr>
          <p:grpSpPr>
            <a:xfrm>
              <a:off x="551042" y="2490347"/>
              <a:ext cx="340279" cy="100454"/>
              <a:chOff x="712967" y="2490347"/>
              <a:chExt cx="340279" cy="100454"/>
            </a:xfrm>
          </p:grpSpPr>
          <p:sp>
            <p:nvSpPr>
              <p:cNvPr id="50" name="화살표: 오각형 49">
                <a:extLst>
                  <a:ext uri="{FF2B5EF4-FFF2-40B4-BE49-F238E27FC236}">
                    <a16:creationId xmlns:a16="http://schemas.microsoft.com/office/drawing/2014/main" id="{7ADD57F3-4059-9041-844A-5512AB3C7AEB}"/>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 name="화살표: 오각형 50">
                <a:extLst>
                  <a:ext uri="{FF2B5EF4-FFF2-40B4-BE49-F238E27FC236}">
                    <a16:creationId xmlns:a16="http://schemas.microsoft.com/office/drawing/2014/main" id="{6549BE18-3961-A112-7F97-281D8349FB7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2" name="화살표: 오각형 51">
                <a:extLst>
                  <a:ext uri="{FF2B5EF4-FFF2-40B4-BE49-F238E27FC236}">
                    <a16:creationId xmlns:a16="http://schemas.microsoft.com/office/drawing/2014/main" id="{65B5C9D4-4AEE-FE17-C26B-013E535DD8C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8941087B-8F1C-16CF-CC15-9F56B5FF4F7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5" name="그룹 44">
              <a:extLst>
                <a:ext uri="{FF2B5EF4-FFF2-40B4-BE49-F238E27FC236}">
                  <a16:creationId xmlns:a16="http://schemas.microsoft.com/office/drawing/2014/main" id="{F56C5D43-320E-3075-2038-6B69EFD068A1}"/>
                </a:ext>
              </a:extLst>
            </p:cNvPr>
            <p:cNvGrpSpPr/>
            <p:nvPr/>
          </p:nvGrpSpPr>
          <p:grpSpPr>
            <a:xfrm>
              <a:off x="1096226" y="2490347"/>
              <a:ext cx="340279" cy="100454"/>
              <a:chOff x="712967" y="2490347"/>
              <a:chExt cx="340279" cy="100454"/>
            </a:xfrm>
          </p:grpSpPr>
          <p:sp>
            <p:nvSpPr>
              <p:cNvPr id="46" name="화살표: 오각형 45">
                <a:extLst>
                  <a:ext uri="{FF2B5EF4-FFF2-40B4-BE49-F238E27FC236}">
                    <a16:creationId xmlns:a16="http://schemas.microsoft.com/office/drawing/2014/main" id="{752375E4-983E-156A-C16E-D3B6DAF38B9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1F049876-D2EF-056F-6467-B90A94A9C92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89EC3AE6-66D4-ED1A-1C2D-821B2BA883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 name="화살표: 오각형 48">
                <a:extLst>
                  <a:ext uri="{FF2B5EF4-FFF2-40B4-BE49-F238E27FC236}">
                    <a16:creationId xmlns:a16="http://schemas.microsoft.com/office/drawing/2014/main" id="{5AA9A829-92FA-4F4C-0235-F466F40E324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56" name="그룹 55">
            <a:extLst>
              <a:ext uri="{FF2B5EF4-FFF2-40B4-BE49-F238E27FC236}">
                <a16:creationId xmlns:a16="http://schemas.microsoft.com/office/drawing/2014/main" id="{B232FF46-DDF6-2987-6573-C5327C90B2BE}"/>
              </a:ext>
            </a:extLst>
          </p:cNvPr>
          <p:cNvGrpSpPr/>
          <p:nvPr/>
        </p:nvGrpSpPr>
        <p:grpSpPr>
          <a:xfrm>
            <a:off x="2175042" y="1752335"/>
            <a:ext cx="955551" cy="601981"/>
            <a:chOff x="516255" y="1988820"/>
            <a:chExt cx="955551" cy="601981"/>
          </a:xfrm>
        </p:grpSpPr>
        <p:sp>
          <p:nvSpPr>
            <p:cNvPr id="57" name="직사각형 56">
              <a:extLst>
                <a:ext uri="{FF2B5EF4-FFF2-40B4-BE49-F238E27FC236}">
                  <a16:creationId xmlns:a16="http://schemas.microsoft.com/office/drawing/2014/main" id="{82215CE6-EEA5-78C7-2007-5D3616D38B19}"/>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8" name="그룹 57">
              <a:extLst>
                <a:ext uri="{FF2B5EF4-FFF2-40B4-BE49-F238E27FC236}">
                  <a16:creationId xmlns:a16="http://schemas.microsoft.com/office/drawing/2014/main" id="{775A8576-F536-35EF-8B6E-9BE66C446FC9}"/>
                </a:ext>
              </a:extLst>
            </p:cNvPr>
            <p:cNvGrpSpPr/>
            <p:nvPr/>
          </p:nvGrpSpPr>
          <p:grpSpPr>
            <a:xfrm>
              <a:off x="551042" y="2490347"/>
              <a:ext cx="340279" cy="100454"/>
              <a:chOff x="712967" y="2490347"/>
              <a:chExt cx="340279" cy="100454"/>
            </a:xfrm>
          </p:grpSpPr>
          <p:sp>
            <p:nvSpPr>
              <p:cNvPr id="65" name="화살표: 오각형 64">
                <a:extLst>
                  <a:ext uri="{FF2B5EF4-FFF2-40B4-BE49-F238E27FC236}">
                    <a16:creationId xmlns:a16="http://schemas.microsoft.com/office/drawing/2014/main" id="{5DD50739-CDB9-2A67-6994-491D5CDA716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6" name="화살표: 오각형 65">
                <a:extLst>
                  <a:ext uri="{FF2B5EF4-FFF2-40B4-BE49-F238E27FC236}">
                    <a16:creationId xmlns:a16="http://schemas.microsoft.com/office/drawing/2014/main" id="{1EA4EABB-42ED-67A4-48EF-E59D6578ED1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7" name="화살표: 오각형 66">
                <a:extLst>
                  <a:ext uri="{FF2B5EF4-FFF2-40B4-BE49-F238E27FC236}">
                    <a16:creationId xmlns:a16="http://schemas.microsoft.com/office/drawing/2014/main" id="{0E28D037-BA2C-B9BF-D426-C068D123DFC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8" name="화살표: 오각형 67">
                <a:extLst>
                  <a:ext uri="{FF2B5EF4-FFF2-40B4-BE49-F238E27FC236}">
                    <a16:creationId xmlns:a16="http://schemas.microsoft.com/office/drawing/2014/main" id="{848E12E1-A1C1-7F7D-CD13-A0B8017522F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9" name="그룹 58">
              <a:extLst>
                <a:ext uri="{FF2B5EF4-FFF2-40B4-BE49-F238E27FC236}">
                  <a16:creationId xmlns:a16="http://schemas.microsoft.com/office/drawing/2014/main" id="{BF6D2D47-CF75-421D-5786-A6AEAA9DAB53}"/>
                </a:ext>
              </a:extLst>
            </p:cNvPr>
            <p:cNvGrpSpPr/>
            <p:nvPr/>
          </p:nvGrpSpPr>
          <p:grpSpPr>
            <a:xfrm>
              <a:off x="1096226" y="2490347"/>
              <a:ext cx="340279" cy="100454"/>
              <a:chOff x="712967" y="2490347"/>
              <a:chExt cx="340279" cy="100454"/>
            </a:xfrm>
          </p:grpSpPr>
          <p:sp>
            <p:nvSpPr>
              <p:cNvPr id="60" name="화살표: 오각형 59">
                <a:extLst>
                  <a:ext uri="{FF2B5EF4-FFF2-40B4-BE49-F238E27FC236}">
                    <a16:creationId xmlns:a16="http://schemas.microsoft.com/office/drawing/2014/main" id="{C0D9FD24-9043-CD27-A9EB-6B411392679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335CA9C1-36E4-593E-73AC-C83056C50D8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2" name="화살표: 오각형 61">
                <a:extLst>
                  <a:ext uri="{FF2B5EF4-FFF2-40B4-BE49-F238E27FC236}">
                    <a16:creationId xmlns:a16="http://schemas.microsoft.com/office/drawing/2014/main" id="{3A648EAE-472C-99B9-48DA-397CC9F3565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화살표: 오각형 62">
                <a:extLst>
                  <a:ext uri="{FF2B5EF4-FFF2-40B4-BE49-F238E27FC236}">
                    <a16:creationId xmlns:a16="http://schemas.microsoft.com/office/drawing/2014/main" id="{9B050B8B-E81D-1254-A678-01D6267479D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69" name="사각형: 둥근 모서리 68">
            <a:extLst>
              <a:ext uri="{FF2B5EF4-FFF2-40B4-BE49-F238E27FC236}">
                <a16:creationId xmlns:a16="http://schemas.microsoft.com/office/drawing/2014/main" id="{6AC9E8D8-9A24-E68E-833E-BB234F62B8D5}"/>
              </a:ext>
            </a:extLst>
          </p:cNvPr>
          <p:cNvSpPr/>
          <p:nvPr/>
        </p:nvSpPr>
        <p:spPr>
          <a:xfrm>
            <a:off x="1023597" y="2737920"/>
            <a:ext cx="5410544" cy="1260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사각형: 둥근 모서리 69">
            <a:extLst>
              <a:ext uri="{FF2B5EF4-FFF2-40B4-BE49-F238E27FC236}">
                <a16:creationId xmlns:a16="http://schemas.microsoft.com/office/drawing/2014/main" id="{A354B894-6B95-AF50-C2FF-EBDEB333EB46}"/>
              </a:ext>
            </a:extLst>
          </p:cNvPr>
          <p:cNvSpPr/>
          <p:nvPr/>
        </p:nvSpPr>
        <p:spPr>
          <a:xfrm>
            <a:off x="3302388"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각형: 둥근 모서리 70">
            <a:extLst>
              <a:ext uri="{FF2B5EF4-FFF2-40B4-BE49-F238E27FC236}">
                <a16:creationId xmlns:a16="http://schemas.microsoft.com/office/drawing/2014/main" id="{D21C8314-79A6-0D6B-9140-CACD1505C2C1}"/>
              </a:ext>
            </a:extLst>
          </p:cNvPr>
          <p:cNvSpPr/>
          <p:nvPr/>
        </p:nvSpPr>
        <p:spPr>
          <a:xfrm>
            <a:off x="3403723"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사각형: 둥근 모서리 71">
            <a:extLst>
              <a:ext uri="{FF2B5EF4-FFF2-40B4-BE49-F238E27FC236}">
                <a16:creationId xmlns:a16="http://schemas.microsoft.com/office/drawing/2014/main" id="{8796E1C7-DD1C-F44F-8657-82D4A7781156}"/>
              </a:ext>
            </a:extLst>
          </p:cNvPr>
          <p:cNvSpPr/>
          <p:nvPr/>
        </p:nvSpPr>
        <p:spPr>
          <a:xfrm>
            <a:off x="3505058"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사각형: 둥근 모서리 72">
            <a:extLst>
              <a:ext uri="{FF2B5EF4-FFF2-40B4-BE49-F238E27FC236}">
                <a16:creationId xmlns:a16="http://schemas.microsoft.com/office/drawing/2014/main" id="{E52E547C-08D8-20FA-82FE-F5E16135F6B7}"/>
              </a:ext>
            </a:extLst>
          </p:cNvPr>
          <p:cNvSpPr/>
          <p:nvPr/>
        </p:nvSpPr>
        <p:spPr>
          <a:xfrm>
            <a:off x="3606393"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사각형: 둥근 모서리 73">
            <a:extLst>
              <a:ext uri="{FF2B5EF4-FFF2-40B4-BE49-F238E27FC236}">
                <a16:creationId xmlns:a16="http://schemas.microsoft.com/office/drawing/2014/main" id="{2457C4F0-0099-3EF0-F86C-A4C48C39B3E5}"/>
              </a:ext>
            </a:extLst>
          </p:cNvPr>
          <p:cNvSpPr/>
          <p:nvPr/>
        </p:nvSpPr>
        <p:spPr>
          <a:xfrm>
            <a:off x="3707728"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사각형: 둥근 모서리 74">
            <a:extLst>
              <a:ext uri="{FF2B5EF4-FFF2-40B4-BE49-F238E27FC236}">
                <a16:creationId xmlns:a16="http://schemas.microsoft.com/office/drawing/2014/main" id="{4E1998D5-904E-1B3C-64B3-D1A71AD65C35}"/>
              </a:ext>
            </a:extLst>
          </p:cNvPr>
          <p:cNvSpPr/>
          <p:nvPr/>
        </p:nvSpPr>
        <p:spPr>
          <a:xfrm>
            <a:off x="3809061"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ko-KR" altLang="en-US" dirty="0"/>
          </a:p>
        </p:txBody>
      </p:sp>
      <p:sp>
        <p:nvSpPr>
          <p:cNvPr id="76" name="사각형: 둥근 모서리 75">
            <a:extLst>
              <a:ext uri="{FF2B5EF4-FFF2-40B4-BE49-F238E27FC236}">
                <a16:creationId xmlns:a16="http://schemas.microsoft.com/office/drawing/2014/main" id="{E7349234-BDA5-8AFD-C228-07F044895E3A}"/>
              </a:ext>
            </a:extLst>
          </p:cNvPr>
          <p:cNvSpPr/>
          <p:nvPr/>
        </p:nvSpPr>
        <p:spPr>
          <a:xfrm>
            <a:off x="6146135" y="2737920"/>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E534AE6D-34EE-DB9D-534E-C7AA04F69DA9}"/>
              </a:ext>
            </a:extLst>
          </p:cNvPr>
          <p:cNvSpPr/>
          <p:nvPr/>
        </p:nvSpPr>
        <p:spPr>
          <a:xfrm>
            <a:off x="6241373" y="2737920"/>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사각형: 둥근 모서리 77">
            <a:extLst>
              <a:ext uri="{FF2B5EF4-FFF2-40B4-BE49-F238E27FC236}">
                <a16:creationId xmlns:a16="http://schemas.microsoft.com/office/drawing/2014/main" id="{33E3B9D1-1E48-EA63-77C4-4103D9BFAC07}"/>
              </a:ext>
            </a:extLst>
          </p:cNvPr>
          <p:cNvSpPr/>
          <p:nvPr/>
        </p:nvSpPr>
        <p:spPr>
          <a:xfrm>
            <a:off x="6336611" y="2737920"/>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4140E543-3E8F-DC53-00A5-FF66AEBEC35C}"/>
              </a:ext>
            </a:extLst>
          </p:cNvPr>
          <p:cNvSpPr txBox="1"/>
          <p:nvPr/>
        </p:nvSpPr>
        <p:spPr>
          <a:xfrm rot="5400000">
            <a:off x="3541698" y="3135671"/>
            <a:ext cx="1258563" cy="461665"/>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Vertical Symbol (8-bit)</a:t>
            </a:r>
            <a:endParaRPr lang="ko-KR" altLang="en-US" sz="1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2C7BBBC-ADF2-2F77-DC7A-81B0B45B2598}"/>
                  </a:ext>
                </a:extLst>
              </p:cNvPr>
              <p:cNvSpPr txBox="1"/>
              <p:nvPr/>
            </p:nvSpPr>
            <p:spPr>
              <a:xfrm>
                <a:off x="4286461" y="3190173"/>
                <a:ext cx="8680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80" name="TextBox 79">
                <a:extLst>
                  <a:ext uri="{FF2B5EF4-FFF2-40B4-BE49-F238E27FC236}">
                    <a16:creationId xmlns:a16="http://schemas.microsoft.com/office/drawing/2014/main" id="{62C7BBBC-ADF2-2F77-DC7A-81B0B45B2598}"/>
                  </a:ext>
                </a:extLst>
              </p:cNvPr>
              <p:cNvSpPr txBox="1">
                <a:spLocks noRot="1" noChangeAspect="1" noMove="1" noResize="1" noEditPoints="1" noAdjustHandles="1" noChangeArrowheads="1" noChangeShapeType="1" noTextEdit="1"/>
              </p:cNvSpPr>
              <p:nvPr/>
            </p:nvSpPr>
            <p:spPr>
              <a:xfrm>
                <a:off x="4286461" y="3190173"/>
                <a:ext cx="868070" cy="276999"/>
              </a:xfrm>
              <a:prstGeom prst="rect">
                <a:avLst/>
              </a:prstGeom>
              <a:blipFill>
                <a:blip r:embed="rId3"/>
                <a:stretch>
                  <a:fillRect/>
                </a:stretch>
              </a:blipFill>
            </p:spPr>
            <p:txBody>
              <a:bodyPr/>
              <a:lstStyle/>
              <a:p>
                <a:r>
                  <a:rPr lang="ko-KR" altLang="en-US">
                    <a:noFill/>
                  </a:rPr>
                  <a:t> </a:t>
                </a:r>
              </a:p>
            </p:txBody>
          </p:sp>
        </mc:Fallback>
      </mc:AlternateContent>
      <p:cxnSp>
        <p:nvCxnSpPr>
          <p:cNvPr id="81" name="직선 화살표 연결선 80">
            <a:extLst>
              <a:ext uri="{FF2B5EF4-FFF2-40B4-BE49-F238E27FC236}">
                <a16:creationId xmlns:a16="http://schemas.microsoft.com/office/drawing/2014/main" id="{2A7A652F-197C-60EB-D0DC-85A3542D0701}"/>
              </a:ext>
            </a:extLst>
          </p:cNvPr>
          <p:cNvCxnSpPr>
            <a:cxnSpLocks/>
          </p:cNvCxnSpPr>
          <p:nvPr/>
        </p:nvCxnSpPr>
        <p:spPr>
          <a:xfrm>
            <a:off x="3936095" y="2737222"/>
            <a:ext cx="0" cy="124850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F62DBA1-C952-EA8C-2021-5383FB1375E1}"/>
              </a:ext>
            </a:extLst>
          </p:cNvPr>
          <p:cNvSpPr txBox="1"/>
          <p:nvPr/>
        </p:nvSpPr>
        <p:spPr>
          <a:xfrm>
            <a:off x="1030024" y="3190171"/>
            <a:ext cx="2255260"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Codeword 0</a:t>
            </a:r>
            <a:endParaRPr lang="ko-KR" altLang="en-US" sz="1200" b="1" dirty="0">
              <a:solidFill>
                <a:schemeClr val="tx1">
                  <a:lumMod val="65000"/>
                  <a:lumOff val="35000"/>
                </a:schemeClr>
              </a:solidFill>
            </a:endParaRPr>
          </a:p>
        </p:txBody>
      </p:sp>
      <p:sp>
        <p:nvSpPr>
          <p:cNvPr id="83" name="사각형: 둥근 모서리 82">
            <a:extLst>
              <a:ext uri="{FF2B5EF4-FFF2-40B4-BE49-F238E27FC236}">
                <a16:creationId xmlns:a16="http://schemas.microsoft.com/office/drawing/2014/main" id="{C0C68F18-8F35-7907-BB56-6D7802FD3B1F}"/>
              </a:ext>
            </a:extLst>
          </p:cNvPr>
          <p:cNvSpPr/>
          <p:nvPr/>
        </p:nvSpPr>
        <p:spPr>
          <a:xfrm>
            <a:off x="5169096"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사각형: 둥근 모서리 83">
            <a:extLst>
              <a:ext uri="{FF2B5EF4-FFF2-40B4-BE49-F238E27FC236}">
                <a16:creationId xmlns:a16="http://schemas.microsoft.com/office/drawing/2014/main" id="{A62B8897-D0C5-14E7-50FB-E1D54A8159F1}"/>
              </a:ext>
            </a:extLst>
          </p:cNvPr>
          <p:cNvSpPr/>
          <p:nvPr/>
        </p:nvSpPr>
        <p:spPr>
          <a:xfrm>
            <a:off x="5266873" y="2737920"/>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사각형: 둥근 모서리 84">
            <a:extLst>
              <a:ext uri="{FF2B5EF4-FFF2-40B4-BE49-F238E27FC236}">
                <a16:creationId xmlns:a16="http://schemas.microsoft.com/office/drawing/2014/main" id="{082259A1-85DC-985A-12A2-0773598B8B4F}"/>
              </a:ext>
            </a:extLst>
          </p:cNvPr>
          <p:cNvSpPr/>
          <p:nvPr/>
        </p:nvSpPr>
        <p:spPr>
          <a:xfrm>
            <a:off x="5487619" y="2737920"/>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4067D68E-E210-1DD4-357B-49709029CFC3}"/>
              </a:ext>
            </a:extLst>
          </p:cNvPr>
          <p:cNvSpPr/>
          <p:nvPr/>
        </p:nvSpPr>
        <p:spPr>
          <a:xfrm>
            <a:off x="5589255" y="2737920"/>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C499617D-549A-AC24-375A-F7B52E09A498}"/>
                  </a:ext>
                </a:extLst>
              </p:cNvPr>
              <p:cNvSpPr txBox="1"/>
              <p:nvPr/>
            </p:nvSpPr>
            <p:spPr>
              <a:xfrm>
                <a:off x="5681174" y="3190173"/>
                <a:ext cx="4649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87" name="TextBox 86">
                <a:extLst>
                  <a:ext uri="{FF2B5EF4-FFF2-40B4-BE49-F238E27FC236}">
                    <a16:creationId xmlns:a16="http://schemas.microsoft.com/office/drawing/2014/main" id="{C499617D-549A-AC24-375A-F7B52E09A498}"/>
                  </a:ext>
                </a:extLst>
              </p:cNvPr>
              <p:cNvSpPr txBox="1">
                <a:spLocks noRot="1" noChangeAspect="1" noMove="1" noResize="1" noEditPoints="1" noAdjustHandles="1" noChangeArrowheads="1" noChangeShapeType="1" noTextEdit="1"/>
              </p:cNvSpPr>
              <p:nvPr/>
            </p:nvSpPr>
            <p:spPr>
              <a:xfrm>
                <a:off x="5681174" y="3190173"/>
                <a:ext cx="464961" cy="276999"/>
              </a:xfrm>
              <a:prstGeom prst="rect">
                <a:avLst/>
              </a:prstGeom>
              <a:blipFill>
                <a:blip r:embed="rId4"/>
                <a:stretch>
                  <a:fillRect/>
                </a:stretch>
              </a:blipFill>
            </p:spPr>
            <p:txBody>
              <a:bodyPr/>
              <a:lstStyle/>
              <a:p>
                <a:r>
                  <a:rPr lang="ko-KR" altLang="en-US">
                    <a:noFill/>
                  </a:rPr>
                  <a:t> </a:t>
                </a:r>
              </a:p>
            </p:txBody>
          </p:sp>
        </mc:Fallback>
      </mc:AlternateContent>
      <p:sp>
        <p:nvSpPr>
          <p:cNvPr id="109" name="사각형: 둥근 모서리 108">
            <a:extLst>
              <a:ext uri="{FF2B5EF4-FFF2-40B4-BE49-F238E27FC236}">
                <a16:creationId xmlns:a16="http://schemas.microsoft.com/office/drawing/2014/main" id="{F6D9028D-E6EE-A786-4604-1118B6CB0F69}"/>
              </a:ext>
            </a:extLst>
          </p:cNvPr>
          <p:cNvSpPr/>
          <p:nvPr/>
        </p:nvSpPr>
        <p:spPr>
          <a:xfrm>
            <a:off x="1044849" y="4062093"/>
            <a:ext cx="5410544" cy="1260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TextBox 121">
            <a:extLst>
              <a:ext uri="{FF2B5EF4-FFF2-40B4-BE49-F238E27FC236}">
                <a16:creationId xmlns:a16="http://schemas.microsoft.com/office/drawing/2014/main" id="{C3291E01-5F6F-D949-369A-00AFE6CDD0FD}"/>
              </a:ext>
            </a:extLst>
          </p:cNvPr>
          <p:cNvSpPr txBox="1"/>
          <p:nvPr/>
        </p:nvSpPr>
        <p:spPr>
          <a:xfrm>
            <a:off x="1051276" y="4514344"/>
            <a:ext cx="2224949"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Codeword 1</a:t>
            </a:r>
            <a:endParaRPr lang="ko-KR" altLang="en-US" sz="1200" b="1" dirty="0">
              <a:solidFill>
                <a:schemeClr val="tx1">
                  <a:lumMod val="65000"/>
                  <a:lumOff val="35000"/>
                </a:schemeClr>
              </a:solidFill>
            </a:endParaRPr>
          </a:p>
        </p:txBody>
      </p:sp>
      <p:cxnSp>
        <p:nvCxnSpPr>
          <p:cNvPr id="128" name="직선 화살표 연결선 127">
            <a:extLst>
              <a:ext uri="{FF2B5EF4-FFF2-40B4-BE49-F238E27FC236}">
                <a16:creationId xmlns:a16="http://schemas.microsoft.com/office/drawing/2014/main" id="{B3D2467A-DE0F-ACB8-E6F5-CAE9FED5BAC8}"/>
              </a:ext>
            </a:extLst>
          </p:cNvPr>
          <p:cNvCxnSpPr>
            <a:cxnSpLocks/>
          </p:cNvCxnSpPr>
          <p:nvPr/>
        </p:nvCxnSpPr>
        <p:spPr>
          <a:xfrm>
            <a:off x="938407" y="2737224"/>
            <a:ext cx="0" cy="25848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0A4E0268-EEB8-A945-15B5-E4FA9BD92458}"/>
              </a:ext>
            </a:extLst>
          </p:cNvPr>
          <p:cNvSpPr txBox="1"/>
          <p:nvPr/>
        </p:nvSpPr>
        <p:spPr>
          <a:xfrm rot="16200000">
            <a:off x="-485333" y="3891157"/>
            <a:ext cx="258486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DDR5 Burst Length(16)</a:t>
            </a:r>
            <a:endParaRPr lang="ko-KR" altLang="en-US" sz="12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DFA3D66-E5CB-D008-C1E4-2D85DB053AB6}"/>
              </a:ext>
            </a:extLst>
          </p:cNvPr>
          <p:cNvSpPr txBox="1"/>
          <p:nvPr/>
        </p:nvSpPr>
        <p:spPr>
          <a:xfrm>
            <a:off x="1066122" y="2411510"/>
            <a:ext cx="5325494"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a:t>
            </a:r>
            <a:r>
              <a:rPr lang="en-US" altLang="ko-KR" sz="1200" dirty="0">
                <a:solidFill>
                  <a:srgbClr val="607D8B"/>
                </a:solidFill>
                <a:latin typeface="Arial" panose="020B0604020202020204" pitchFamily="34" charset="0"/>
                <a:cs typeface="Arial" panose="020B0604020202020204" pitchFamily="34" charset="0"/>
              </a:rPr>
              <a:t>32</a:t>
            </a:r>
            <a:r>
              <a:rPr lang="en-US" altLang="ko-KR" sz="1200" dirty="0">
                <a:latin typeface="Arial" panose="020B0604020202020204" pitchFamily="34" charset="0"/>
                <a:cs typeface="Arial" panose="020B0604020202020204" pitchFamily="34" charset="0"/>
              </a:rPr>
              <a:t> + </a:t>
            </a:r>
            <a:r>
              <a:rPr lang="en-US" altLang="ko-KR" sz="1200" dirty="0">
                <a:solidFill>
                  <a:srgbClr val="D78D5B"/>
                </a:solidFill>
                <a:latin typeface="Arial" panose="020B0604020202020204" pitchFamily="34" charset="0"/>
                <a:cs typeface="Arial" panose="020B0604020202020204" pitchFamily="34" charset="0"/>
              </a:rPr>
              <a:t>8</a:t>
            </a:r>
            <a:r>
              <a:rPr lang="en-US" altLang="ko-KR" sz="1200" dirty="0">
                <a:latin typeface="Arial" panose="020B0604020202020204" pitchFamily="34" charset="0"/>
                <a:cs typeface="Arial" panose="020B0604020202020204" pitchFamily="34" charset="0"/>
              </a:rPr>
              <a:t>  pins)</a:t>
            </a:r>
            <a:endParaRPr lang="ko-KR" altLang="en-US" sz="1200" dirty="0">
              <a:latin typeface="Arial" panose="020B0604020202020204" pitchFamily="34" charset="0"/>
              <a:cs typeface="Arial" panose="020B0604020202020204" pitchFamily="34" charset="0"/>
            </a:endParaRPr>
          </a:p>
        </p:txBody>
      </p:sp>
      <p:cxnSp>
        <p:nvCxnSpPr>
          <p:cNvPr id="55" name="직선 화살표 연결선 54">
            <a:extLst>
              <a:ext uri="{FF2B5EF4-FFF2-40B4-BE49-F238E27FC236}">
                <a16:creationId xmlns:a16="http://schemas.microsoft.com/office/drawing/2014/main" id="{DD633BFB-098C-F8C4-6FE7-5566BFA3C13F}"/>
              </a:ext>
            </a:extLst>
          </p:cNvPr>
          <p:cNvCxnSpPr>
            <a:cxnSpLocks/>
          </p:cNvCxnSpPr>
          <p:nvPr/>
        </p:nvCxnSpPr>
        <p:spPr>
          <a:xfrm flipH="1">
            <a:off x="1022391" y="2659883"/>
            <a:ext cx="539489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9" name="그룹 88">
            <a:extLst>
              <a:ext uri="{FF2B5EF4-FFF2-40B4-BE49-F238E27FC236}">
                <a16:creationId xmlns:a16="http://schemas.microsoft.com/office/drawing/2014/main" id="{9C0E9BE9-E243-D25F-57EF-614E65627136}"/>
              </a:ext>
            </a:extLst>
          </p:cNvPr>
          <p:cNvGrpSpPr/>
          <p:nvPr/>
        </p:nvGrpSpPr>
        <p:grpSpPr>
          <a:xfrm>
            <a:off x="4378968" y="4073821"/>
            <a:ext cx="81667" cy="1260000"/>
            <a:chOff x="3302388" y="2574636"/>
            <a:chExt cx="81667" cy="1260000"/>
          </a:xfrm>
        </p:grpSpPr>
        <p:sp>
          <p:nvSpPr>
            <p:cNvPr id="90" name="사각형: 둥근 모서리 89">
              <a:extLst>
                <a:ext uri="{FF2B5EF4-FFF2-40B4-BE49-F238E27FC236}">
                  <a16:creationId xmlns:a16="http://schemas.microsoft.com/office/drawing/2014/main" id="{B62B2A6A-71F1-7F7F-2AF7-CEC0FBE86B40}"/>
                </a:ext>
              </a:extLst>
            </p:cNvPr>
            <p:cNvSpPr/>
            <p:nvPr/>
          </p:nvSpPr>
          <p:spPr>
            <a:xfrm>
              <a:off x="3302388" y="257463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1" name="직선 연결선 90">
              <a:extLst>
                <a:ext uri="{FF2B5EF4-FFF2-40B4-BE49-F238E27FC236}">
                  <a16:creationId xmlns:a16="http://schemas.microsoft.com/office/drawing/2014/main" id="{3F5ED018-3450-1B0D-B568-9EE3B9EA81A4}"/>
                </a:ext>
              </a:extLst>
            </p:cNvPr>
            <p:cNvCxnSpPr>
              <a:cxnSpLocks/>
            </p:cNvCxnSpPr>
            <p:nvPr/>
          </p:nvCxnSpPr>
          <p:spPr>
            <a:xfrm flipH="1">
              <a:off x="3302388" y="259087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B3AD66D5-F8D6-826F-DF79-3AA241157ECE}"/>
                </a:ext>
              </a:extLst>
            </p:cNvPr>
            <p:cNvCxnSpPr>
              <a:cxnSpLocks/>
            </p:cNvCxnSpPr>
            <p:nvPr/>
          </p:nvCxnSpPr>
          <p:spPr>
            <a:xfrm flipH="1">
              <a:off x="3302388" y="273716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84245D4C-CD87-438A-77D9-914D0569D236}"/>
                </a:ext>
              </a:extLst>
            </p:cNvPr>
            <p:cNvCxnSpPr>
              <a:cxnSpLocks/>
            </p:cNvCxnSpPr>
            <p:nvPr/>
          </p:nvCxnSpPr>
          <p:spPr>
            <a:xfrm flipH="1">
              <a:off x="3302388" y="266401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108B004C-0E91-F814-C3E7-F08BA209E8AE}"/>
                </a:ext>
              </a:extLst>
            </p:cNvPr>
            <p:cNvCxnSpPr>
              <a:cxnSpLocks/>
            </p:cNvCxnSpPr>
            <p:nvPr/>
          </p:nvCxnSpPr>
          <p:spPr>
            <a:xfrm flipH="1">
              <a:off x="3302388" y="281031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직선 연결선 94">
              <a:extLst>
                <a:ext uri="{FF2B5EF4-FFF2-40B4-BE49-F238E27FC236}">
                  <a16:creationId xmlns:a16="http://schemas.microsoft.com/office/drawing/2014/main" id="{A90BC237-C34E-766D-0EB4-7E0667A5C6D0}"/>
                </a:ext>
              </a:extLst>
            </p:cNvPr>
            <p:cNvCxnSpPr>
              <a:cxnSpLocks/>
            </p:cNvCxnSpPr>
            <p:nvPr/>
          </p:nvCxnSpPr>
          <p:spPr>
            <a:xfrm flipH="1">
              <a:off x="3302388" y="302975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178A7694-35DB-F922-09D5-E01C3A9854FA}"/>
                </a:ext>
              </a:extLst>
            </p:cNvPr>
            <p:cNvCxnSpPr>
              <a:cxnSpLocks/>
            </p:cNvCxnSpPr>
            <p:nvPr/>
          </p:nvCxnSpPr>
          <p:spPr>
            <a:xfrm flipH="1">
              <a:off x="3302388" y="32491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CFAB7BF7-47F8-8BAD-C516-007C566CE1C1}"/>
                </a:ext>
              </a:extLst>
            </p:cNvPr>
            <p:cNvCxnSpPr>
              <a:cxnSpLocks/>
            </p:cNvCxnSpPr>
            <p:nvPr/>
          </p:nvCxnSpPr>
          <p:spPr>
            <a:xfrm flipH="1">
              <a:off x="3302388" y="288345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6E67D426-7C12-962E-5A02-2A969DF38763}"/>
                </a:ext>
              </a:extLst>
            </p:cNvPr>
            <p:cNvCxnSpPr>
              <a:cxnSpLocks/>
            </p:cNvCxnSpPr>
            <p:nvPr/>
          </p:nvCxnSpPr>
          <p:spPr>
            <a:xfrm flipH="1">
              <a:off x="3302388" y="310289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CB0FA436-46B9-3AA4-8063-C89127BC5587}"/>
                </a:ext>
              </a:extLst>
            </p:cNvPr>
            <p:cNvCxnSpPr>
              <a:cxnSpLocks/>
            </p:cNvCxnSpPr>
            <p:nvPr/>
          </p:nvCxnSpPr>
          <p:spPr>
            <a:xfrm flipH="1">
              <a:off x="3302388" y="29566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4215C2D0-7A45-2819-7D98-3DBFD9D96A59}"/>
                </a:ext>
              </a:extLst>
            </p:cNvPr>
            <p:cNvCxnSpPr>
              <a:cxnSpLocks/>
            </p:cNvCxnSpPr>
            <p:nvPr/>
          </p:nvCxnSpPr>
          <p:spPr>
            <a:xfrm flipH="1">
              <a:off x="3302388" y="31760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직선 연결선 100">
              <a:extLst>
                <a:ext uri="{FF2B5EF4-FFF2-40B4-BE49-F238E27FC236}">
                  <a16:creationId xmlns:a16="http://schemas.microsoft.com/office/drawing/2014/main" id="{D1D774E2-C4AB-E98E-B1B5-2E7E4386D5C9}"/>
                </a:ext>
              </a:extLst>
            </p:cNvPr>
            <p:cNvCxnSpPr>
              <a:cxnSpLocks/>
            </p:cNvCxnSpPr>
            <p:nvPr/>
          </p:nvCxnSpPr>
          <p:spPr>
            <a:xfrm flipH="1">
              <a:off x="3302388" y="33223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직선 연결선 101">
              <a:extLst>
                <a:ext uri="{FF2B5EF4-FFF2-40B4-BE49-F238E27FC236}">
                  <a16:creationId xmlns:a16="http://schemas.microsoft.com/office/drawing/2014/main" id="{5B3D3B63-3EE7-51B1-7085-01F49012B3E0}"/>
                </a:ext>
              </a:extLst>
            </p:cNvPr>
            <p:cNvCxnSpPr>
              <a:cxnSpLocks/>
            </p:cNvCxnSpPr>
            <p:nvPr/>
          </p:nvCxnSpPr>
          <p:spPr>
            <a:xfrm flipH="1">
              <a:off x="3302388" y="34599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D6D2DF73-265A-5A8F-60A7-97008C1BA791}"/>
                </a:ext>
              </a:extLst>
            </p:cNvPr>
            <p:cNvCxnSpPr>
              <a:cxnSpLocks/>
            </p:cNvCxnSpPr>
            <p:nvPr/>
          </p:nvCxnSpPr>
          <p:spPr>
            <a:xfrm flipH="1">
              <a:off x="3302388" y="33868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A3A8324-F5D9-6548-CD57-440D6F7495C5}"/>
                </a:ext>
              </a:extLst>
            </p:cNvPr>
            <p:cNvCxnSpPr>
              <a:cxnSpLocks/>
            </p:cNvCxnSpPr>
            <p:nvPr/>
          </p:nvCxnSpPr>
          <p:spPr>
            <a:xfrm flipH="1">
              <a:off x="3302388" y="35331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1C8F9DEB-4F21-E7D7-E68B-D33F45251CE8}"/>
                </a:ext>
              </a:extLst>
            </p:cNvPr>
            <p:cNvCxnSpPr>
              <a:cxnSpLocks/>
            </p:cNvCxnSpPr>
            <p:nvPr/>
          </p:nvCxnSpPr>
          <p:spPr>
            <a:xfrm flipH="1">
              <a:off x="3302388" y="366841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5E9B75C6-D7AA-CFB9-B3F0-268E65FAC809}"/>
                </a:ext>
              </a:extLst>
            </p:cNvPr>
            <p:cNvCxnSpPr>
              <a:cxnSpLocks/>
            </p:cNvCxnSpPr>
            <p:nvPr/>
          </p:nvCxnSpPr>
          <p:spPr>
            <a:xfrm flipH="1">
              <a:off x="3302388" y="35952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10AC9DDF-ACB3-8F85-284B-28287CD5F082}"/>
                </a:ext>
              </a:extLst>
            </p:cNvPr>
            <p:cNvCxnSpPr>
              <a:cxnSpLocks/>
            </p:cNvCxnSpPr>
            <p:nvPr/>
          </p:nvCxnSpPr>
          <p:spPr>
            <a:xfrm flipH="1">
              <a:off x="3302388" y="374156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E4963C10-F038-D7F1-D2A4-0095A14159E6}"/>
                </a:ext>
              </a:extLst>
            </p:cNvPr>
            <p:cNvCxnSpPr>
              <a:cxnSpLocks/>
            </p:cNvCxnSpPr>
            <p:nvPr/>
          </p:nvCxnSpPr>
          <p:spPr>
            <a:xfrm flipH="1">
              <a:off x="3306900" y="379494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그룹 109">
            <a:extLst>
              <a:ext uri="{FF2B5EF4-FFF2-40B4-BE49-F238E27FC236}">
                <a16:creationId xmlns:a16="http://schemas.microsoft.com/office/drawing/2014/main" id="{4987B413-63FA-F07C-8807-532DD60C088E}"/>
              </a:ext>
            </a:extLst>
          </p:cNvPr>
          <p:cNvGrpSpPr/>
          <p:nvPr/>
        </p:nvGrpSpPr>
        <p:grpSpPr>
          <a:xfrm>
            <a:off x="4473351" y="4073821"/>
            <a:ext cx="81667" cy="1260000"/>
            <a:chOff x="3302388" y="2574636"/>
            <a:chExt cx="81667" cy="1260000"/>
          </a:xfrm>
        </p:grpSpPr>
        <p:sp>
          <p:nvSpPr>
            <p:cNvPr id="111" name="사각형: 둥근 모서리 110">
              <a:extLst>
                <a:ext uri="{FF2B5EF4-FFF2-40B4-BE49-F238E27FC236}">
                  <a16:creationId xmlns:a16="http://schemas.microsoft.com/office/drawing/2014/main" id="{9C23EE5A-2ABB-BDC0-82E6-26F426CB0364}"/>
                </a:ext>
              </a:extLst>
            </p:cNvPr>
            <p:cNvSpPr/>
            <p:nvPr/>
          </p:nvSpPr>
          <p:spPr>
            <a:xfrm>
              <a:off x="3302388" y="257463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2" name="직선 연결선 111">
              <a:extLst>
                <a:ext uri="{FF2B5EF4-FFF2-40B4-BE49-F238E27FC236}">
                  <a16:creationId xmlns:a16="http://schemas.microsoft.com/office/drawing/2014/main" id="{1F0CAC5C-CA92-A336-C1EC-DE72D25E47C0}"/>
                </a:ext>
              </a:extLst>
            </p:cNvPr>
            <p:cNvCxnSpPr>
              <a:cxnSpLocks/>
            </p:cNvCxnSpPr>
            <p:nvPr/>
          </p:nvCxnSpPr>
          <p:spPr>
            <a:xfrm flipH="1">
              <a:off x="3302388" y="259087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5AD977E4-84BB-509D-26BE-32DF0EB2A0CF}"/>
                </a:ext>
              </a:extLst>
            </p:cNvPr>
            <p:cNvCxnSpPr>
              <a:cxnSpLocks/>
            </p:cNvCxnSpPr>
            <p:nvPr/>
          </p:nvCxnSpPr>
          <p:spPr>
            <a:xfrm flipH="1">
              <a:off x="3302388" y="273716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21DE6662-F8DE-3A37-3857-70E4A9992841}"/>
                </a:ext>
              </a:extLst>
            </p:cNvPr>
            <p:cNvCxnSpPr>
              <a:cxnSpLocks/>
            </p:cNvCxnSpPr>
            <p:nvPr/>
          </p:nvCxnSpPr>
          <p:spPr>
            <a:xfrm flipH="1">
              <a:off x="3302388" y="266401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5" name="직선 연결선 114">
              <a:extLst>
                <a:ext uri="{FF2B5EF4-FFF2-40B4-BE49-F238E27FC236}">
                  <a16:creationId xmlns:a16="http://schemas.microsoft.com/office/drawing/2014/main" id="{B564A60A-9C2A-527C-EBA0-5054D1415C35}"/>
                </a:ext>
              </a:extLst>
            </p:cNvPr>
            <p:cNvCxnSpPr>
              <a:cxnSpLocks/>
            </p:cNvCxnSpPr>
            <p:nvPr/>
          </p:nvCxnSpPr>
          <p:spPr>
            <a:xfrm flipH="1">
              <a:off x="3302388" y="281031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id="{70D7AD69-7A3A-FC24-0413-E11BB8A92413}"/>
                </a:ext>
              </a:extLst>
            </p:cNvPr>
            <p:cNvCxnSpPr>
              <a:cxnSpLocks/>
            </p:cNvCxnSpPr>
            <p:nvPr/>
          </p:nvCxnSpPr>
          <p:spPr>
            <a:xfrm flipH="1">
              <a:off x="3302388" y="302975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BE551D73-C023-9EF2-28A0-BCE86363073D}"/>
                </a:ext>
              </a:extLst>
            </p:cNvPr>
            <p:cNvCxnSpPr>
              <a:cxnSpLocks/>
            </p:cNvCxnSpPr>
            <p:nvPr/>
          </p:nvCxnSpPr>
          <p:spPr>
            <a:xfrm flipH="1">
              <a:off x="3302388" y="32491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CF48C26A-46F9-E411-702D-278A5CCF927A}"/>
                </a:ext>
              </a:extLst>
            </p:cNvPr>
            <p:cNvCxnSpPr>
              <a:cxnSpLocks/>
            </p:cNvCxnSpPr>
            <p:nvPr/>
          </p:nvCxnSpPr>
          <p:spPr>
            <a:xfrm flipH="1">
              <a:off x="3302388" y="288345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213E04DC-A13E-1F89-1F52-501FF3C2ED33}"/>
                </a:ext>
              </a:extLst>
            </p:cNvPr>
            <p:cNvCxnSpPr>
              <a:cxnSpLocks/>
            </p:cNvCxnSpPr>
            <p:nvPr/>
          </p:nvCxnSpPr>
          <p:spPr>
            <a:xfrm flipH="1">
              <a:off x="3302388" y="310289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323AE1F1-638F-F74C-588A-E079EEFEF4AB}"/>
                </a:ext>
              </a:extLst>
            </p:cNvPr>
            <p:cNvCxnSpPr>
              <a:cxnSpLocks/>
            </p:cNvCxnSpPr>
            <p:nvPr/>
          </p:nvCxnSpPr>
          <p:spPr>
            <a:xfrm flipH="1">
              <a:off x="3302388" y="29566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1C9BCDD0-C662-172E-EBEB-6B10F5FD029C}"/>
                </a:ext>
              </a:extLst>
            </p:cNvPr>
            <p:cNvCxnSpPr>
              <a:cxnSpLocks/>
            </p:cNvCxnSpPr>
            <p:nvPr/>
          </p:nvCxnSpPr>
          <p:spPr>
            <a:xfrm flipH="1">
              <a:off x="3302388" y="31760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7408F8F2-7292-08CE-3E87-E63555E9D377}"/>
                </a:ext>
              </a:extLst>
            </p:cNvPr>
            <p:cNvCxnSpPr>
              <a:cxnSpLocks/>
            </p:cNvCxnSpPr>
            <p:nvPr/>
          </p:nvCxnSpPr>
          <p:spPr>
            <a:xfrm flipH="1">
              <a:off x="3302388" y="33223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EA6E3DCF-7AE9-E859-241A-DF46781284BD}"/>
                </a:ext>
              </a:extLst>
            </p:cNvPr>
            <p:cNvCxnSpPr>
              <a:cxnSpLocks/>
            </p:cNvCxnSpPr>
            <p:nvPr/>
          </p:nvCxnSpPr>
          <p:spPr>
            <a:xfrm flipH="1">
              <a:off x="3302388" y="34599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ABA66233-4492-4B22-2F1C-25F38DB3DFD6}"/>
                </a:ext>
              </a:extLst>
            </p:cNvPr>
            <p:cNvCxnSpPr>
              <a:cxnSpLocks/>
            </p:cNvCxnSpPr>
            <p:nvPr/>
          </p:nvCxnSpPr>
          <p:spPr>
            <a:xfrm flipH="1">
              <a:off x="3302388" y="33868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직선 연결선 125">
              <a:extLst>
                <a:ext uri="{FF2B5EF4-FFF2-40B4-BE49-F238E27FC236}">
                  <a16:creationId xmlns:a16="http://schemas.microsoft.com/office/drawing/2014/main" id="{31DE985E-7400-FBD9-8C79-53D72E17D4D0}"/>
                </a:ext>
              </a:extLst>
            </p:cNvPr>
            <p:cNvCxnSpPr>
              <a:cxnSpLocks/>
            </p:cNvCxnSpPr>
            <p:nvPr/>
          </p:nvCxnSpPr>
          <p:spPr>
            <a:xfrm flipH="1">
              <a:off x="3302388" y="35331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A59C3D79-FE7E-0995-ED62-0E0D58D4DB57}"/>
                </a:ext>
              </a:extLst>
            </p:cNvPr>
            <p:cNvCxnSpPr>
              <a:cxnSpLocks/>
            </p:cNvCxnSpPr>
            <p:nvPr/>
          </p:nvCxnSpPr>
          <p:spPr>
            <a:xfrm flipH="1">
              <a:off x="3302388" y="366841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A84D760E-0F50-1984-D412-915114B462C5}"/>
                </a:ext>
              </a:extLst>
            </p:cNvPr>
            <p:cNvCxnSpPr>
              <a:cxnSpLocks/>
            </p:cNvCxnSpPr>
            <p:nvPr/>
          </p:nvCxnSpPr>
          <p:spPr>
            <a:xfrm flipH="1">
              <a:off x="3302388" y="35952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E26D5D8E-AFB3-C7F0-9F81-80333CD0200A}"/>
                </a:ext>
              </a:extLst>
            </p:cNvPr>
            <p:cNvCxnSpPr>
              <a:cxnSpLocks/>
            </p:cNvCxnSpPr>
            <p:nvPr/>
          </p:nvCxnSpPr>
          <p:spPr>
            <a:xfrm flipH="1">
              <a:off x="3302388" y="374156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직선 연결선 131">
              <a:extLst>
                <a:ext uri="{FF2B5EF4-FFF2-40B4-BE49-F238E27FC236}">
                  <a16:creationId xmlns:a16="http://schemas.microsoft.com/office/drawing/2014/main" id="{DB3EAC45-0705-DFB5-F0A8-EAE2A739EA47}"/>
                </a:ext>
              </a:extLst>
            </p:cNvPr>
            <p:cNvCxnSpPr>
              <a:cxnSpLocks/>
            </p:cNvCxnSpPr>
            <p:nvPr/>
          </p:nvCxnSpPr>
          <p:spPr>
            <a:xfrm flipH="1">
              <a:off x="3306900" y="379494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33" name="그룹 132">
            <a:extLst>
              <a:ext uri="{FF2B5EF4-FFF2-40B4-BE49-F238E27FC236}">
                <a16:creationId xmlns:a16="http://schemas.microsoft.com/office/drawing/2014/main" id="{7FB8A600-2D0B-1606-022A-08E4D8DA873C}"/>
              </a:ext>
            </a:extLst>
          </p:cNvPr>
          <p:cNvGrpSpPr/>
          <p:nvPr/>
        </p:nvGrpSpPr>
        <p:grpSpPr>
          <a:xfrm>
            <a:off x="4567734" y="4073821"/>
            <a:ext cx="81667" cy="1260000"/>
            <a:chOff x="3302388" y="2574636"/>
            <a:chExt cx="81667" cy="1260000"/>
          </a:xfrm>
        </p:grpSpPr>
        <p:sp>
          <p:nvSpPr>
            <p:cNvPr id="134" name="사각형: 둥근 모서리 133">
              <a:extLst>
                <a:ext uri="{FF2B5EF4-FFF2-40B4-BE49-F238E27FC236}">
                  <a16:creationId xmlns:a16="http://schemas.microsoft.com/office/drawing/2014/main" id="{A307097B-5BAF-4CE0-3369-74BD2AEC14FD}"/>
                </a:ext>
              </a:extLst>
            </p:cNvPr>
            <p:cNvSpPr/>
            <p:nvPr/>
          </p:nvSpPr>
          <p:spPr>
            <a:xfrm>
              <a:off x="3302388" y="257463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5" name="직선 연결선 134">
              <a:extLst>
                <a:ext uri="{FF2B5EF4-FFF2-40B4-BE49-F238E27FC236}">
                  <a16:creationId xmlns:a16="http://schemas.microsoft.com/office/drawing/2014/main" id="{419B58D5-37EF-7CEC-6BFD-265E84A99526}"/>
                </a:ext>
              </a:extLst>
            </p:cNvPr>
            <p:cNvCxnSpPr>
              <a:cxnSpLocks/>
            </p:cNvCxnSpPr>
            <p:nvPr/>
          </p:nvCxnSpPr>
          <p:spPr>
            <a:xfrm flipH="1">
              <a:off x="3302388" y="259087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6" name="직선 연결선 135">
              <a:extLst>
                <a:ext uri="{FF2B5EF4-FFF2-40B4-BE49-F238E27FC236}">
                  <a16:creationId xmlns:a16="http://schemas.microsoft.com/office/drawing/2014/main" id="{7C320CB4-A1A2-A3E0-764B-1CE3A5595AB8}"/>
                </a:ext>
              </a:extLst>
            </p:cNvPr>
            <p:cNvCxnSpPr>
              <a:cxnSpLocks/>
            </p:cNvCxnSpPr>
            <p:nvPr/>
          </p:nvCxnSpPr>
          <p:spPr>
            <a:xfrm flipH="1">
              <a:off x="3302388" y="273716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직선 연결선 136">
              <a:extLst>
                <a:ext uri="{FF2B5EF4-FFF2-40B4-BE49-F238E27FC236}">
                  <a16:creationId xmlns:a16="http://schemas.microsoft.com/office/drawing/2014/main" id="{D6C7E12D-1665-B6CC-7FED-21A0342C01E5}"/>
                </a:ext>
              </a:extLst>
            </p:cNvPr>
            <p:cNvCxnSpPr>
              <a:cxnSpLocks/>
            </p:cNvCxnSpPr>
            <p:nvPr/>
          </p:nvCxnSpPr>
          <p:spPr>
            <a:xfrm flipH="1">
              <a:off x="3302388" y="266401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009AC7A0-33D3-5E57-8630-08354AEC20A7}"/>
                </a:ext>
              </a:extLst>
            </p:cNvPr>
            <p:cNvCxnSpPr>
              <a:cxnSpLocks/>
            </p:cNvCxnSpPr>
            <p:nvPr/>
          </p:nvCxnSpPr>
          <p:spPr>
            <a:xfrm flipH="1">
              <a:off x="3302388" y="281031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AEE7465D-E26C-25B7-E866-B1C2D32F65A1}"/>
                </a:ext>
              </a:extLst>
            </p:cNvPr>
            <p:cNvCxnSpPr>
              <a:cxnSpLocks/>
            </p:cNvCxnSpPr>
            <p:nvPr/>
          </p:nvCxnSpPr>
          <p:spPr>
            <a:xfrm flipH="1">
              <a:off x="3302388" y="302975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C0654F07-AFB9-0967-DD0C-F0A243A57946}"/>
                </a:ext>
              </a:extLst>
            </p:cNvPr>
            <p:cNvCxnSpPr>
              <a:cxnSpLocks/>
            </p:cNvCxnSpPr>
            <p:nvPr/>
          </p:nvCxnSpPr>
          <p:spPr>
            <a:xfrm flipH="1">
              <a:off x="3302388" y="32491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2AE1D20A-07D9-D0CF-B179-A88E7935F462}"/>
                </a:ext>
              </a:extLst>
            </p:cNvPr>
            <p:cNvCxnSpPr>
              <a:cxnSpLocks/>
            </p:cNvCxnSpPr>
            <p:nvPr/>
          </p:nvCxnSpPr>
          <p:spPr>
            <a:xfrm flipH="1">
              <a:off x="3302388" y="288345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DC8D5857-CC37-E2BB-BF21-35B07FA89384}"/>
                </a:ext>
              </a:extLst>
            </p:cNvPr>
            <p:cNvCxnSpPr>
              <a:cxnSpLocks/>
            </p:cNvCxnSpPr>
            <p:nvPr/>
          </p:nvCxnSpPr>
          <p:spPr>
            <a:xfrm flipH="1">
              <a:off x="3302388" y="310289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3" name="직선 연결선 142">
              <a:extLst>
                <a:ext uri="{FF2B5EF4-FFF2-40B4-BE49-F238E27FC236}">
                  <a16:creationId xmlns:a16="http://schemas.microsoft.com/office/drawing/2014/main" id="{2E7FD6CC-2DDF-EAF9-26D0-5D7E8EE4B75F}"/>
                </a:ext>
              </a:extLst>
            </p:cNvPr>
            <p:cNvCxnSpPr>
              <a:cxnSpLocks/>
            </p:cNvCxnSpPr>
            <p:nvPr/>
          </p:nvCxnSpPr>
          <p:spPr>
            <a:xfrm flipH="1">
              <a:off x="3302388" y="29566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2F2F3A14-344E-1C2B-2CCD-24DCBF2B48B4}"/>
                </a:ext>
              </a:extLst>
            </p:cNvPr>
            <p:cNvCxnSpPr>
              <a:cxnSpLocks/>
            </p:cNvCxnSpPr>
            <p:nvPr/>
          </p:nvCxnSpPr>
          <p:spPr>
            <a:xfrm flipH="1">
              <a:off x="3302388" y="31760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E6545CFB-EB1C-A12D-7F89-A3A54EA4BE5E}"/>
                </a:ext>
              </a:extLst>
            </p:cNvPr>
            <p:cNvCxnSpPr>
              <a:cxnSpLocks/>
            </p:cNvCxnSpPr>
            <p:nvPr/>
          </p:nvCxnSpPr>
          <p:spPr>
            <a:xfrm flipH="1">
              <a:off x="3302388" y="33223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6" name="직선 연결선 145">
              <a:extLst>
                <a:ext uri="{FF2B5EF4-FFF2-40B4-BE49-F238E27FC236}">
                  <a16:creationId xmlns:a16="http://schemas.microsoft.com/office/drawing/2014/main" id="{EC16B1D5-B0B0-CEF6-54AE-25C810E8193A}"/>
                </a:ext>
              </a:extLst>
            </p:cNvPr>
            <p:cNvCxnSpPr>
              <a:cxnSpLocks/>
            </p:cNvCxnSpPr>
            <p:nvPr/>
          </p:nvCxnSpPr>
          <p:spPr>
            <a:xfrm flipH="1">
              <a:off x="3302388" y="34599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F97416A5-E805-8D81-DCEB-C1CDC644D56D}"/>
                </a:ext>
              </a:extLst>
            </p:cNvPr>
            <p:cNvCxnSpPr>
              <a:cxnSpLocks/>
            </p:cNvCxnSpPr>
            <p:nvPr/>
          </p:nvCxnSpPr>
          <p:spPr>
            <a:xfrm flipH="1">
              <a:off x="3302388" y="33868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A8536230-FE0B-55A8-D2C0-7CB413628571}"/>
                </a:ext>
              </a:extLst>
            </p:cNvPr>
            <p:cNvCxnSpPr>
              <a:cxnSpLocks/>
            </p:cNvCxnSpPr>
            <p:nvPr/>
          </p:nvCxnSpPr>
          <p:spPr>
            <a:xfrm flipH="1">
              <a:off x="3302388" y="35331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9" name="직선 연결선 148">
              <a:extLst>
                <a:ext uri="{FF2B5EF4-FFF2-40B4-BE49-F238E27FC236}">
                  <a16:creationId xmlns:a16="http://schemas.microsoft.com/office/drawing/2014/main" id="{A6E191D9-4021-1CFE-C8F3-F04B5E1D4FF5}"/>
                </a:ext>
              </a:extLst>
            </p:cNvPr>
            <p:cNvCxnSpPr>
              <a:cxnSpLocks/>
            </p:cNvCxnSpPr>
            <p:nvPr/>
          </p:nvCxnSpPr>
          <p:spPr>
            <a:xfrm flipH="1">
              <a:off x="3302388" y="366841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0" name="직선 연결선 149">
              <a:extLst>
                <a:ext uri="{FF2B5EF4-FFF2-40B4-BE49-F238E27FC236}">
                  <a16:creationId xmlns:a16="http://schemas.microsoft.com/office/drawing/2014/main" id="{6BF3F829-9933-AADC-39EA-DA1AB1D30572}"/>
                </a:ext>
              </a:extLst>
            </p:cNvPr>
            <p:cNvCxnSpPr>
              <a:cxnSpLocks/>
            </p:cNvCxnSpPr>
            <p:nvPr/>
          </p:nvCxnSpPr>
          <p:spPr>
            <a:xfrm flipH="1">
              <a:off x="3302388" y="35952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A405D619-812F-78E4-0A8A-199D02D75948}"/>
                </a:ext>
              </a:extLst>
            </p:cNvPr>
            <p:cNvCxnSpPr>
              <a:cxnSpLocks/>
            </p:cNvCxnSpPr>
            <p:nvPr/>
          </p:nvCxnSpPr>
          <p:spPr>
            <a:xfrm flipH="1">
              <a:off x="3302388" y="374156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F40CE658-4974-7B8A-34A5-29011F61C0BB}"/>
                </a:ext>
              </a:extLst>
            </p:cNvPr>
            <p:cNvCxnSpPr>
              <a:cxnSpLocks/>
            </p:cNvCxnSpPr>
            <p:nvPr/>
          </p:nvCxnSpPr>
          <p:spPr>
            <a:xfrm flipH="1">
              <a:off x="3306900" y="379494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3" name="그룹 152">
            <a:extLst>
              <a:ext uri="{FF2B5EF4-FFF2-40B4-BE49-F238E27FC236}">
                <a16:creationId xmlns:a16="http://schemas.microsoft.com/office/drawing/2014/main" id="{1565C689-7757-1D40-2470-BBC1EF0D5910}"/>
              </a:ext>
            </a:extLst>
          </p:cNvPr>
          <p:cNvGrpSpPr/>
          <p:nvPr/>
        </p:nvGrpSpPr>
        <p:grpSpPr>
          <a:xfrm>
            <a:off x="4662117" y="4073821"/>
            <a:ext cx="81667" cy="1260000"/>
            <a:chOff x="3302388" y="2574636"/>
            <a:chExt cx="81667" cy="1260000"/>
          </a:xfrm>
        </p:grpSpPr>
        <p:sp>
          <p:nvSpPr>
            <p:cNvPr id="154" name="사각형: 둥근 모서리 153">
              <a:extLst>
                <a:ext uri="{FF2B5EF4-FFF2-40B4-BE49-F238E27FC236}">
                  <a16:creationId xmlns:a16="http://schemas.microsoft.com/office/drawing/2014/main" id="{A97893BC-EAED-ED72-C2B6-6488AF22B413}"/>
                </a:ext>
              </a:extLst>
            </p:cNvPr>
            <p:cNvSpPr/>
            <p:nvPr/>
          </p:nvSpPr>
          <p:spPr>
            <a:xfrm>
              <a:off x="3302388" y="257463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5" name="직선 연결선 154">
              <a:extLst>
                <a:ext uri="{FF2B5EF4-FFF2-40B4-BE49-F238E27FC236}">
                  <a16:creationId xmlns:a16="http://schemas.microsoft.com/office/drawing/2014/main" id="{41F3F2F7-6BF2-11A8-8EE3-3E7F2067BDDB}"/>
                </a:ext>
              </a:extLst>
            </p:cNvPr>
            <p:cNvCxnSpPr>
              <a:cxnSpLocks/>
            </p:cNvCxnSpPr>
            <p:nvPr/>
          </p:nvCxnSpPr>
          <p:spPr>
            <a:xfrm flipH="1">
              <a:off x="3302388" y="259087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6" name="직선 연결선 155">
              <a:extLst>
                <a:ext uri="{FF2B5EF4-FFF2-40B4-BE49-F238E27FC236}">
                  <a16:creationId xmlns:a16="http://schemas.microsoft.com/office/drawing/2014/main" id="{EA5A2040-52BA-E9E6-10FA-47F4920AA68B}"/>
                </a:ext>
              </a:extLst>
            </p:cNvPr>
            <p:cNvCxnSpPr>
              <a:cxnSpLocks/>
            </p:cNvCxnSpPr>
            <p:nvPr/>
          </p:nvCxnSpPr>
          <p:spPr>
            <a:xfrm flipH="1">
              <a:off x="3302388" y="273716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7" name="직선 연결선 156">
              <a:extLst>
                <a:ext uri="{FF2B5EF4-FFF2-40B4-BE49-F238E27FC236}">
                  <a16:creationId xmlns:a16="http://schemas.microsoft.com/office/drawing/2014/main" id="{A8F4B63B-06B8-D22B-2225-C9EB8E62BEA3}"/>
                </a:ext>
              </a:extLst>
            </p:cNvPr>
            <p:cNvCxnSpPr>
              <a:cxnSpLocks/>
            </p:cNvCxnSpPr>
            <p:nvPr/>
          </p:nvCxnSpPr>
          <p:spPr>
            <a:xfrm flipH="1">
              <a:off x="3302388" y="266401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8" name="직선 연결선 157">
              <a:extLst>
                <a:ext uri="{FF2B5EF4-FFF2-40B4-BE49-F238E27FC236}">
                  <a16:creationId xmlns:a16="http://schemas.microsoft.com/office/drawing/2014/main" id="{EF061BD3-B81D-4B19-635B-3EBC888ABA75}"/>
                </a:ext>
              </a:extLst>
            </p:cNvPr>
            <p:cNvCxnSpPr>
              <a:cxnSpLocks/>
            </p:cNvCxnSpPr>
            <p:nvPr/>
          </p:nvCxnSpPr>
          <p:spPr>
            <a:xfrm flipH="1">
              <a:off x="3302388" y="281031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9" name="직선 연결선 158">
              <a:extLst>
                <a:ext uri="{FF2B5EF4-FFF2-40B4-BE49-F238E27FC236}">
                  <a16:creationId xmlns:a16="http://schemas.microsoft.com/office/drawing/2014/main" id="{5C6641F8-8D76-6AF3-E2B5-1146F226EF58}"/>
                </a:ext>
              </a:extLst>
            </p:cNvPr>
            <p:cNvCxnSpPr>
              <a:cxnSpLocks/>
            </p:cNvCxnSpPr>
            <p:nvPr/>
          </p:nvCxnSpPr>
          <p:spPr>
            <a:xfrm flipH="1">
              <a:off x="3302388" y="302975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FC62CAD9-D614-431D-0294-11FFB3734452}"/>
                </a:ext>
              </a:extLst>
            </p:cNvPr>
            <p:cNvCxnSpPr>
              <a:cxnSpLocks/>
            </p:cNvCxnSpPr>
            <p:nvPr/>
          </p:nvCxnSpPr>
          <p:spPr>
            <a:xfrm flipH="1">
              <a:off x="3302388" y="32491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직선 연결선 160">
              <a:extLst>
                <a:ext uri="{FF2B5EF4-FFF2-40B4-BE49-F238E27FC236}">
                  <a16:creationId xmlns:a16="http://schemas.microsoft.com/office/drawing/2014/main" id="{30FDC7C5-F852-9DB7-76F6-C9B5C87CB1A9}"/>
                </a:ext>
              </a:extLst>
            </p:cNvPr>
            <p:cNvCxnSpPr>
              <a:cxnSpLocks/>
            </p:cNvCxnSpPr>
            <p:nvPr/>
          </p:nvCxnSpPr>
          <p:spPr>
            <a:xfrm flipH="1">
              <a:off x="3302388" y="288345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2" name="직선 연결선 161">
              <a:extLst>
                <a:ext uri="{FF2B5EF4-FFF2-40B4-BE49-F238E27FC236}">
                  <a16:creationId xmlns:a16="http://schemas.microsoft.com/office/drawing/2014/main" id="{E29E018D-E4A9-D968-3CBD-6B4CB8DB59D1}"/>
                </a:ext>
              </a:extLst>
            </p:cNvPr>
            <p:cNvCxnSpPr>
              <a:cxnSpLocks/>
            </p:cNvCxnSpPr>
            <p:nvPr/>
          </p:nvCxnSpPr>
          <p:spPr>
            <a:xfrm flipH="1">
              <a:off x="3302388" y="3102899"/>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연결선 162">
              <a:extLst>
                <a:ext uri="{FF2B5EF4-FFF2-40B4-BE49-F238E27FC236}">
                  <a16:creationId xmlns:a16="http://schemas.microsoft.com/office/drawing/2014/main" id="{7B791139-464C-F176-3BF5-D0BCDD7F98F7}"/>
                </a:ext>
              </a:extLst>
            </p:cNvPr>
            <p:cNvCxnSpPr>
              <a:cxnSpLocks/>
            </p:cNvCxnSpPr>
            <p:nvPr/>
          </p:nvCxnSpPr>
          <p:spPr>
            <a:xfrm flipH="1">
              <a:off x="3302388" y="2956605"/>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242BD625-AFD3-9FC5-E91F-1A2C74CACC99}"/>
                </a:ext>
              </a:extLst>
            </p:cNvPr>
            <p:cNvCxnSpPr>
              <a:cxnSpLocks/>
            </p:cNvCxnSpPr>
            <p:nvPr/>
          </p:nvCxnSpPr>
          <p:spPr>
            <a:xfrm flipH="1">
              <a:off x="3302388" y="31760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4AB3AF43-0C3A-BD41-F4DE-CC24F49616BA}"/>
                </a:ext>
              </a:extLst>
            </p:cNvPr>
            <p:cNvCxnSpPr>
              <a:cxnSpLocks/>
            </p:cNvCxnSpPr>
            <p:nvPr/>
          </p:nvCxnSpPr>
          <p:spPr>
            <a:xfrm flipH="1">
              <a:off x="3302388" y="33223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6" name="직선 연결선 165">
              <a:extLst>
                <a:ext uri="{FF2B5EF4-FFF2-40B4-BE49-F238E27FC236}">
                  <a16:creationId xmlns:a16="http://schemas.microsoft.com/office/drawing/2014/main" id="{B5E510CB-B84A-2244-4530-BEE064FCE575}"/>
                </a:ext>
              </a:extLst>
            </p:cNvPr>
            <p:cNvCxnSpPr>
              <a:cxnSpLocks/>
            </p:cNvCxnSpPr>
            <p:nvPr/>
          </p:nvCxnSpPr>
          <p:spPr>
            <a:xfrm flipH="1">
              <a:off x="3302388" y="345999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21A2AE1A-E5A6-27BE-2506-10EA42A19282}"/>
                </a:ext>
              </a:extLst>
            </p:cNvPr>
            <p:cNvCxnSpPr>
              <a:cxnSpLocks/>
            </p:cNvCxnSpPr>
            <p:nvPr/>
          </p:nvCxnSpPr>
          <p:spPr>
            <a:xfrm flipH="1">
              <a:off x="3302388" y="3386846"/>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8" name="직선 연결선 167">
              <a:extLst>
                <a:ext uri="{FF2B5EF4-FFF2-40B4-BE49-F238E27FC236}">
                  <a16:creationId xmlns:a16="http://schemas.microsoft.com/office/drawing/2014/main" id="{9CE5A631-3493-938E-E026-7659E01447E8}"/>
                </a:ext>
              </a:extLst>
            </p:cNvPr>
            <p:cNvCxnSpPr>
              <a:cxnSpLocks/>
            </p:cNvCxnSpPr>
            <p:nvPr/>
          </p:nvCxnSpPr>
          <p:spPr>
            <a:xfrm flipH="1">
              <a:off x="3302388" y="3533140"/>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9" name="직선 연결선 168">
              <a:extLst>
                <a:ext uri="{FF2B5EF4-FFF2-40B4-BE49-F238E27FC236}">
                  <a16:creationId xmlns:a16="http://schemas.microsoft.com/office/drawing/2014/main" id="{65F402F4-1CB5-91B5-86A3-DCAAEDD4A235}"/>
                </a:ext>
              </a:extLst>
            </p:cNvPr>
            <p:cNvCxnSpPr>
              <a:cxnSpLocks/>
            </p:cNvCxnSpPr>
            <p:nvPr/>
          </p:nvCxnSpPr>
          <p:spPr>
            <a:xfrm flipH="1">
              <a:off x="3302388" y="3668414"/>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0" name="직선 연결선 169">
              <a:extLst>
                <a:ext uri="{FF2B5EF4-FFF2-40B4-BE49-F238E27FC236}">
                  <a16:creationId xmlns:a16="http://schemas.microsoft.com/office/drawing/2014/main" id="{987600D3-FDA4-F06F-511F-9B070E359A00}"/>
                </a:ext>
              </a:extLst>
            </p:cNvPr>
            <p:cNvCxnSpPr>
              <a:cxnSpLocks/>
            </p:cNvCxnSpPr>
            <p:nvPr/>
          </p:nvCxnSpPr>
          <p:spPr>
            <a:xfrm flipH="1">
              <a:off x="3302388" y="35952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1" name="직선 연결선 170">
              <a:extLst>
                <a:ext uri="{FF2B5EF4-FFF2-40B4-BE49-F238E27FC236}">
                  <a16:creationId xmlns:a16="http://schemas.microsoft.com/office/drawing/2014/main" id="{218E7709-9DDE-B6B4-4B64-C6D11E127CD1}"/>
                </a:ext>
              </a:extLst>
            </p:cNvPr>
            <p:cNvCxnSpPr>
              <a:cxnSpLocks/>
            </p:cNvCxnSpPr>
            <p:nvPr/>
          </p:nvCxnSpPr>
          <p:spPr>
            <a:xfrm flipH="1">
              <a:off x="3302388" y="3741561"/>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2" name="직선 연결선 171">
              <a:extLst>
                <a:ext uri="{FF2B5EF4-FFF2-40B4-BE49-F238E27FC236}">
                  <a16:creationId xmlns:a16="http://schemas.microsoft.com/office/drawing/2014/main" id="{E9CF7594-7BFF-9758-35D4-AC4BFD312E99}"/>
                </a:ext>
              </a:extLst>
            </p:cNvPr>
            <p:cNvCxnSpPr>
              <a:cxnSpLocks/>
            </p:cNvCxnSpPr>
            <p:nvPr/>
          </p:nvCxnSpPr>
          <p:spPr>
            <a:xfrm flipH="1">
              <a:off x="3306900" y="3794948"/>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73" name="TextBox 172">
            <a:extLst>
              <a:ext uri="{FF2B5EF4-FFF2-40B4-BE49-F238E27FC236}">
                <a16:creationId xmlns:a16="http://schemas.microsoft.com/office/drawing/2014/main" id="{BEC6321A-55CD-F676-1D02-107F2C25247A}"/>
              </a:ext>
            </a:extLst>
          </p:cNvPr>
          <p:cNvSpPr txBox="1"/>
          <p:nvPr/>
        </p:nvSpPr>
        <p:spPr>
          <a:xfrm>
            <a:off x="4637098" y="4234546"/>
            <a:ext cx="1436743" cy="276999"/>
          </a:xfrm>
          <a:prstGeom prst="rect">
            <a:avLst/>
          </a:prstGeom>
          <a:noFill/>
        </p:spPr>
        <p:txBody>
          <a:bodyPr wrap="square" rtlCol="0">
            <a:spAutoFit/>
          </a:bodyPr>
          <a:lstStyle/>
          <a:p>
            <a:pPr algn="ctr"/>
            <a:r>
              <a:rPr lang="en-US" altLang="ko-KR" sz="1200" dirty="0">
                <a:solidFill>
                  <a:srgbClr val="00B0F0"/>
                </a:solidFill>
              </a:rPr>
              <a:t>Correction</a:t>
            </a:r>
            <a:endParaRPr lang="ko-KR" altLang="en-US" sz="1200" dirty="0">
              <a:solidFill>
                <a:srgbClr val="00B0F0"/>
              </a:solidFill>
            </a:endParaRPr>
          </a:p>
        </p:txBody>
      </p:sp>
      <p:sp>
        <p:nvSpPr>
          <p:cNvPr id="174" name="타원 173">
            <a:extLst>
              <a:ext uri="{FF2B5EF4-FFF2-40B4-BE49-F238E27FC236}">
                <a16:creationId xmlns:a16="http://schemas.microsoft.com/office/drawing/2014/main" id="{D3929CCF-028E-5C6A-F8B4-D106A26A99A6}"/>
              </a:ext>
            </a:extLst>
          </p:cNvPr>
          <p:cNvSpPr/>
          <p:nvPr/>
        </p:nvSpPr>
        <p:spPr>
          <a:xfrm>
            <a:off x="4373337" y="447785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5" name="직선 연결선 174">
            <a:extLst>
              <a:ext uri="{FF2B5EF4-FFF2-40B4-BE49-F238E27FC236}">
                <a16:creationId xmlns:a16="http://schemas.microsoft.com/office/drawing/2014/main" id="{64BB51C8-F662-BD0C-B7AD-4773C49C0435}"/>
              </a:ext>
            </a:extLst>
          </p:cNvPr>
          <p:cNvCxnSpPr>
            <a:cxnSpLocks/>
          </p:cNvCxnSpPr>
          <p:nvPr/>
        </p:nvCxnSpPr>
        <p:spPr>
          <a:xfrm flipH="1">
            <a:off x="4392721" y="4373046"/>
            <a:ext cx="136200" cy="1219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직선 연결선 175">
            <a:extLst>
              <a:ext uri="{FF2B5EF4-FFF2-40B4-BE49-F238E27FC236}">
                <a16:creationId xmlns:a16="http://schemas.microsoft.com/office/drawing/2014/main" id="{7A592F9D-4AF1-BA96-0825-272CD84B27EF}"/>
              </a:ext>
            </a:extLst>
          </p:cNvPr>
          <p:cNvCxnSpPr>
            <a:cxnSpLocks/>
          </p:cNvCxnSpPr>
          <p:nvPr/>
        </p:nvCxnSpPr>
        <p:spPr>
          <a:xfrm>
            <a:off x="4526625" y="4373046"/>
            <a:ext cx="43209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7" name="타원 176">
            <a:extLst>
              <a:ext uri="{FF2B5EF4-FFF2-40B4-BE49-F238E27FC236}">
                <a16:creationId xmlns:a16="http://schemas.microsoft.com/office/drawing/2014/main" id="{2AAAD8B8-B4BE-2353-53B3-541D10C8E6BF}"/>
              </a:ext>
            </a:extLst>
          </p:cNvPr>
          <p:cNvSpPr/>
          <p:nvPr/>
        </p:nvSpPr>
        <p:spPr>
          <a:xfrm>
            <a:off x="4483202" y="447785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8" name="타원 177">
            <a:extLst>
              <a:ext uri="{FF2B5EF4-FFF2-40B4-BE49-F238E27FC236}">
                <a16:creationId xmlns:a16="http://schemas.microsoft.com/office/drawing/2014/main" id="{62C38255-FA90-DEA1-9699-8B4E8D2A0B9A}"/>
              </a:ext>
            </a:extLst>
          </p:cNvPr>
          <p:cNvSpPr/>
          <p:nvPr/>
        </p:nvSpPr>
        <p:spPr>
          <a:xfrm>
            <a:off x="4596457" y="447785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타원 178">
            <a:extLst>
              <a:ext uri="{FF2B5EF4-FFF2-40B4-BE49-F238E27FC236}">
                <a16:creationId xmlns:a16="http://schemas.microsoft.com/office/drawing/2014/main" id="{06F9386D-FF46-DFD2-0083-F15BEA6DEF08}"/>
              </a:ext>
            </a:extLst>
          </p:cNvPr>
          <p:cNvSpPr/>
          <p:nvPr/>
        </p:nvSpPr>
        <p:spPr>
          <a:xfrm>
            <a:off x="4704089" y="4477852"/>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0" name="직선 연결선 179">
            <a:extLst>
              <a:ext uri="{FF2B5EF4-FFF2-40B4-BE49-F238E27FC236}">
                <a16:creationId xmlns:a16="http://schemas.microsoft.com/office/drawing/2014/main" id="{B1D369D8-83BB-C611-8C69-5F51378541A5}"/>
              </a:ext>
            </a:extLst>
          </p:cNvPr>
          <p:cNvCxnSpPr>
            <a:cxnSpLocks/>
          </p:cNvCxnSpPr>
          <p:nvPr/>
        </p:nvCxnSpPr>
        <p:spPr>
          <a:xfrm flipH="1">
            <a:off x="4491413" y="4373046"/>
            <a:ext cx="136200" cy="1219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직선 연결선 180">
            <a:extLst>
              <a:ext uri="{FF2B5EF4-FFF2-40B4-BE49-F238E27FC236}">
                <a16:creationId xmlns:a16="http://schemas.microsoft.com/office/drawing/2014/main" id="{F3E62CF8-3B72-AF94-65B7-34C3F49A0845}"/>
              </a:ext>
            </a:extLst>
          </p:cNvPr>
          <p:cNvCxnSpPr>
            <a:cxnSpLocks/>
          </p:cNvCxnSpPr>
          <p:nvPr/>
        </p:nvCxnSpPr>
        <p:spPr>
          <a:xfrm flipH="1">
            <a:off x="4615579" y="4373046"/>
            <a:ext cx="136200" cy="1219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직선 연결선 181">
            <a:extLst>
              <a:ext uri="{FF2B5EF4-FFF2-40B4-BE49-F238E27FC236}">
                <a16:creationId xmlns:a16="http://schemas.microsoft.com/office/drawing/2014/main" id="{7B370793-FEF2-81B0-ECE7-F231882C5D44}"/>
              </a:ext>
            </a:extLst>
          </p:cNvPr>
          <p:cNvCxnSpPr>
            <a:cxnSpLocks/>
          </p:cNvCxnSpPr>
          <p:nvPr/>
        </p:nvCxnSpPr>
        <p:spPr>
          <a:xfrm flipH="1">
            <a:off x="4720277" y="4373046"/>
            <a:ext cx="136200" cy="12195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77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직사각형 91">
            <a:extLst>
              <a:ext uri="{FF2B5EF4-FFF2-40B4-BE49-F238E27FC236}">
                <a16:creationId xmlns:a16="http://schemas.microsoft.com/office/drawing/2014/main" id="{13A221CA-07C3-CDF2-B39B-8AF148F60E3B}"/>
              </a:ext>
            </a:extLst>
          </p:cNvPr>
          <p:cNvSpPr/>
          <p:nvPr/>
        </p:nvSpPr>
        <p:spPr>
          <a:xfrm>
            <a:off x="1023597" y="2772059"/>
            <a:ext cx="7096806" cy="1248504"/>
          </a:xfrm>
          <a:prstGeom prst="rect">
            <a:avLst/>
          </a:prstGeom>
          <a:no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29</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Leveraging Under-Utilized Redundancy</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37090"/>
            <a:ext cx="8139058" cy="5233348"/>
          </a:xfrm>
        </p:spPr>
        <p:txBody>
          <a:bodyPr>
            <a:normAutofit/>
          </a:bodyPr>
          <a:lstStyle/>
          <a:p>
            <a:r>
              <a:rPr lang="en-US" altLang="ko-KR" dirty="0"/>
              <a:t>Under-utilized redundancy in DDR5 ECC DIMM</a:t>
            </a: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pPr lvl="1"/>
            <a:r>
              <a:rPr lang="en-US" altLang="ko-KR" dirty="0"/>
              <a:t>8-bit symbol provides 255-symbol codeword.</a:t>
            </a:r>
          </a:p>
          <a:p>
            <a:pPr lvl="1"/>
            <a:r>
              <a:rPr lang="en-US" altLang="ko-KR" dirty="0"/>
              <a:t>40-pin interface </a:t>
            </a:r>
            <a:r>
              <a:rPr lang="en-US" altLang="ko-KR" dirty="0">
                <a:solidFill>
                  <a:schemeClr val="tx1"/>
                </a:solidFill>
              </a:rPr>
              <a:t>uses</a:t>
            </a:r>
            <a:r>
              <a:rPr lang="ko-KR" altLang="en-US" dirty="0">
                <a:solidFill>
                  <a:schemeClr val="tx1"/>
                </a:solidFill>
              </a:rPr>
              <a:t> </a:t>
            </a:r>
            <a:r>
              <a:rPr lang="en-US" altLang="ko-KR" dirty="0">
                <a:solidFill>
                  <a:schemeClr val="tx1"/>
                </a:solidFill>
              </a:rPr>
              <a:t>only</a:t>
            </a:r>
            <a:r>
              <a:rPr lang="ko-KR" altLang="en-US" dirty="0">
                <a:solidFill>
                  <a:schemeClr val="tx1"/>
                </a:solidFill>
              </a:rPr>
              <a:t> </a:t>
            </a:r>
            <a:r>
              <a:rPr lang="en-US" altLang="ko-KR" dirty="0">
                <a:solidFill>
                  <a:schemeClr val="tx1"/>
                </a:solidFill>
              </a:rPr>
              <a:t>40</a:t>
            </a:r>
            <a:r>
              <a:rPr lang="ko-KR" altLang="en-US" dirty="0">
                <a:solidFill>
                  <a:schemeClr val="tx1"/>
                </a:solidFill>
              </a:rPr>
              <a:t> </a:t>
            </a:r>
            <a:r>
              <a:rPr lang="en-US" altLang="ko-KR" dirty="0">
                <a:solidFill>
                  <a:schemeClr val="tx1"/>
                </a:solidFill>
              </a:rPr>
              <a:t>out</a:t>
            </a:r>
            <a:r>
              <a:rPr lang="ko-KR" altLang="en-US" dirty="0">
                <a:solidFill>
                  <a:schemeClr val="tx1"/>
                </a:solidFill>
              </a:rPr>
              <a:t> </a:t>
            </a:r>
            <a:r>
              <a:rPr lang="en-US" altLang="ko-KR" dirty="0">
                <a:solidFill>
                  <a:schemeClr val="tx1"/>
                </a:solidFill>
              </a:rPr>
              <a:t>of</a:t>
            </a:r>
            <a:r>
              <a:rPr lang="ko-KR" altLang="en-US" dirty="0">
                <a:solidFill>
                  <a:schemeClr val="tx1"/>
                </a:solidFill>
              </a:rPr>
              <a:t> </a:t>
            </a:r>
            <a:r>
              <a:rPr lang="en-US" altLang="ko-KR" dirty="0">
                <a:solidFill>
                  <a:schemeClr val="tx1"/>
                </a:solidFill>
              </a:rPr>
              <a:t>255</a:t>
            </a:r>
            <a:r>
              <a:rPr lang="ko-KR" altLang="en-US" dirty="0">
                <a:solidFill>
                  <a:schemeClr val="tx1"/>
                </a:solidFill>
              </a:rPr>
              <a:t> </a:t>
            </a:r>
            <a:r>
              <a:rPr lang="en-US" altLang="ko-KR" dirty="0">
                <a:solidFill>
                  <a:schemeClr val="tx1"/>
                </a:solidFill>
              </a:rPr>
              <a:t>symbols, </a:t>
            </a:r>
            <a:r>
              <a:rPr lang="en-US" altLang="ko-KR" dirty="0"/>
              <a:t>leaving </a:t>
            </a:r>
            <a:r>
              <a:rPr lang="en-US" altLang="ko-KR" dirty="0">
                <a:solidFill>
                  <a:srgbClr val="C00000"/>
                </a:solidFill>
              </a:rPr>
              <a:t>99.99999977% unused.</a:t>
            </a:r>
            <a:r>
              <a:rPr lang="ko-KR" altLang="en-US" dirty="0"/>
              <a:t> </a:t>
            </a:r>
            <a:endParaRPr lang="en-US" altLang="ko-KR" dirty="0"/>
          </a:p>
          <a:p>
            <a:pPr marL="72000" lvl="1" indent="0">
              <a:buNone/>
            </a:pPr>
            <a:endParaRPr lang="en-US" altLang="ko-KR" dirty="0">
              <a:solidFill>
                <a:schemeClr val="tx1">
                  <a:lumMod val="85000"/>
                  <a:lumOff val="15000"/>
                </a:schemeClr>
              </a:solidFill>
            </a:endParaRPr>
          </a:p>
          <a:p>
            <a:endParaRPr lang="en-US" altLang="ko-KR" dirty="0">
              <a:solidFill>
                <a:schemeClr val="tx1">
                  <a:lumMod val="85000"/>
                  <a:lumOff val="15000"/>
                </a:schemeClr>
              </a:solidFill>
            </a:endParaRP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0" indent="0">
              <a:buNone/>
            </a:pPr>
            <a:endParaRPr lang="en-US" altLang="ko-KR" dirty="0">
              <a:solidFill>
                <a:srgbClr val="C00000"/>
              </a:solidFill>
            </a:endParaRPr>
          </a:p>
        </p:txBody>
      </p:sp>
      <p:sp>
        <p:nvSpPr>
          <p:cNvPr id="2" name="직사각형 1">
            <a:extLst>
              <a:ext uri="{FF2B5EF4-FFF2-40B4-BE49-F238E27FC236}">
                <a16:creationId xmlns:a16="http://schemas.microsoft.com/office/drawing/2014/main" id="{DBA11145-5B86-CE05-BD57-6827FF51251F}"/>
              </a:ext>
            </a:extLst>
          </p:cNvPr>
          <p:cNvSpPr/>
          <p:nvPr/>
        </p:nvSpPr>
        <p:spPr>
          <a:xfrm>
            <a:off x="983308" y="1676401"/>
            <a:ext cx="5554652" cy="77724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nvGrpSpPr>
          <p:cNvPr id="6" name="그룹 5">
            <a:extLst>
              <a:ext uri="{FF2B5EF4-FFF2-40B4-BE49-F238E27FC236}">
                <a16:creationId xmlns:a16="http://schemas.microsoft.com/office/drawing/2014/main" id="{85AE0CE1-B087-8FAD-5F24-CE0A38952832}"/>
              </a:ext>
            </a:extLst>
          </p:cNvPr>
          <p:cNvGrpSpPr/>
          <p:nvPr/>
        </p:nvGrpSpPr>
        <p:grpSpPr>
          <a:xfrm>
            <a:off x="1073860" y="1776826"/>
            <a:ext cx="955551" cy="601981"/>
            <a:chOff x="516255" y="1988820"/>
            <a:chExt cx="955551" cy="601981"/>
          </a:xfrm>
        </p:grpSpPr>
        <p:sp>
          <p:nvSpPr>
            <p:cNvPr id="7" name="직사각형 6">
              <a:extLst>
                <a:ext uri="{FF2B5EF4-FFF2-40B4-BE49-F238E27FC236}">
                  <a16:creationId xmlns:a16="http://schemas.microsoft.com/office/drawing/2014/main" id="{8B1CBF34-8961-2598-B0F3-9BC55AA2E972}"/>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891914C6-A1DD-40B8-08B8-76FB62B2D2FC}"/>
                </a:ext>
              </a:extLst>
            </p:cNvPr>
            <p:cNvGrpSpPr/>
            <p:nvPr/>
          </p:nvGrpSpPr>
          <p:grpSpPr>
            <a:xfrm>
              <a:off x="551042" y="2490347"/>
              <a:ext cx="340279" cy="100454"/>
              <a:chOff x="712967" y="2490347"/>
              <a:chExt cx="340279" cy="100454"/>
            </a:xfrm>
          </p:grpSpPr>
          <p:sp>
            <p:nvSpPr>
              <p:cNvPr id="14" name="화살표: 오각형 13">
                <a:extLst>
                  <a:ext uri="{FF2B5EF4-FFF2-40B4-BE49-F238E27FC236}">
                    <a16:creationId xmlns:a16="http://schemas.microsoft.com/office/drawing/2014/main" id="{88AA1B59-0715-D180-EC04-1EA1ADA12D2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 name="화살표: 오각형 14">
                <a:extLst>
                  <a:ext uri="{FF2B5EF4-FFF2-40B4-BE49-F238E27FC236}">
                    <a16:creationId xmlns:a16="http://schemas.microsoft.com/office/drawing/2014/main" id="{59FA315B-2B40-5EB0-094E-BB9B0B615DB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 name="화살표: 오각형 15">
                <a:extLst>
                  <a:ext uri="{FF2B5EF4-FFF2-40B4-BE49-F238E27FC236}">
                    <a16:creationId xmlns:a16="http://schemas.microsoft.com/office/drawing/2014/main" id="{FA0FC931-94DF-9286-7F9F-B0A440A498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 name="화살표: 오각형 16">
                <a:extLst>
                  <a:ext uri="{FF2B5EF4-FFF2-40B4-BE49-F238E27FC236}">
                    <a16:creationId xmlns:a16="http://schemas.microsoft.com/office/drawing/2014/main" id="{7140B279-4F36-C617-D057-50F2570B4C6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9" name="그룹 8">
              <a:extLst>
                <a:ext uri="{FF2B5EF4-FFF2-40B4-BE49-F238E27FC236}">
                  <a16:creationId xmlns:a16="http://schemas.microsoft.com/office/drawing/2014/main" id="{4C9B184A-BC1D-7CD4-732A-2EFDACAAFC76}"/>
                </a:ext>
              </a:extLst>
            </p:cNvPr>
            <p:cNvGrpSpPr/>
            <p:nvPr/>
          </p:nvGrpSpPr>
          <p:grpSpPr>
            <a:xfrm>
              <a:off x="1096226" y="2490347"/>
              <a:ext cx="340279" cy="100454"/>
              <a:chOff x="712967" y="2490347"/>
              <a:chExt cx="340279" cy="100454"/>
            </a:xfrm>
          </p:grpSpPr>
          <p:sp>
            <p:nvSpPr>
              <p:cNvPr id="10" name="화살표: 오각형 9">
                <a:extLst>
                  <a:ext uri="{FF2B5EF4-FFF2-40B4-BE49-F238E27FC236}">
                    <a16:creationId xmlns:a16="http://schemas.microsoft.com/office/drawing/2014/main" id="{6DBE8A8F-67FF-64E6-8DA7-9F1AA570327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화살표: 오각형 10">
                <a:extLst>
                  <a:ext uri="{FF2B5EF4-FFF2-40B4-BE49-F238E27FC236}">
                    <a16:creationId xmlns:a16="http://schemas.microsoft.com/office/drawing/2014/main" id="{6D19B184-3167-206F-06B9-A51CEAB4355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 name="화살표: 오각형 11">
                <a:extLst>
                  <a:ext uri="{FF2B5EF4-FFF2-40B4-BE49-F238E27FC236}">
                    <a16:creationId xmlns:a16="http://schemas.microsoft.com/office/drawing/2014/main" id="{57A44273-8525-7A62-7F6F-3E1E996B172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화살표: 오각형 12">
                <a:extLst>
                  <a:ext uri="{FF2B5EF4-FFF2-40B4-BE49-F238E27FC236}">
                    <a16:creationId xmlns:a16="http://schemas.microsoft.com/office/drawing/2014/main" id="{103D945F-B354-7802-6A94-4392E3C007C1}"/>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18" name="그룹 17">
            <a:extLst>
              <a:ext uri="{FF2B5EF4-FFF2-40B4-BE49-F238E27FC236}">
                <a16:creationId xmlns:a16="http://schemas.microsoft.com/office/drawing/2014/main" id="{7F1138F8-6FB4-3524-926B-775BB8C25EDE}"/>
              </a:ext>
            </a:extLst>
          </p:cNvPr>
          <p:cNvGrpSpPr/>
          <p:nvPr/>
        </p:nvGrpSpPr>
        <p:grpSpPr>
          <a:xfrm>
            <a:off x="4377408" y="1776826"/>
            <a:ext cx="955551" cy="601981"/>
            <a:chOff x="516255" y="1988820"/>
            <a:chExt cx="955551" cy="601981"/>
          </a:xfrm>
        </p:grpSpPr>
        <p:sp>
          <p:nvSpPr>
            <p:cNvPr id="19" name="직사각형 18">
              <a:extLst>
                <a:ext uri="{FF2B5EF4-FFF2-40B4-BE49-F238E27FC236}">
                  <a16:creationId xmlns:a16="http://schemas.microsoft.com/office/drawing/2014/main" id="{195E6DAC-2DA8-ABE6-93E5-19B757BA0239}"/>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0" name="그룹 19">
              <a:extLst>
                <a:ext uri="{FF2B5EF4-FFF2-40B4-BE49-F238E27FC236}">
                  <a16:creationId xmlns:a16="http://schemas.microsoft.com/office/drawing/2014/main" id="{5C7BB8D1-25A2-47C4-374F-6F6F9D0073DC}"/>
                </a:ext>
              </a:extLst>
            </p:cNvPr>
            <p:cNvGrpSpPr/>
            <p:nvPr/>
          </p:nvGrpSpPr>
          <p:grpSpPr>
            <a:xfrm>
              <a:off x="551042" y="2490347"/>
              <a:ext cx="340279" cy="100454"/>
              <a:chOff x="712967" y="2490347"/>
              <a:chExt cx="340279" cy="100454"/>
            </a:xfrm>
          </p:grpSpPr>
          <p:sp>
            <p:nvSpPr>
              <p:cNvPr id="26" name="화살표: 오각형 25">
                <a:extLst>
                  <a:ext uri="{FF2B5EF4-FFF2-40B4-BE49-F238E27FC236}">
                    <a16:creationId xmlns:a16="http://schemas.microsoft.com/office/drawing/2014/main" id="{E99B8D97-A5CB-6DAA-C429-AFDEFE6AFF3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7" name="화살표: 오각형 26">
                <a:extLst>
                  <a:ext uri="{FF2B5EF4-FFF2-40B4-BE49-F238E27FC236}">
                    <a16:creationId xmlns:a16="http://schemas.microsoft.com/office/drawing/2014/main" id="{9D6A6613-1F4D-9996-3AE7-100B5DF5230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8" name="화살표: 오각형 27">
                <a:extLst>
                  <a:ext uri="{FF2B5EF4-FFF2-40B4-BE49-F238E27FC236}">
                    <a16:creationId xmlns:a16="http://schemas.microsoft.com/office/drawing/2014/main" id="{05CE9D3B-F607-9CAC-6031-6855B90CEA2F}"/>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9" name="화살표: 오각형 28">
                <a:extLst>
                  <a:ext uri="{FF2B5EF4-FFF2-40B4-BE49-F238E27FC236}">
                    <a16:creationId xmlns:a16="http://schemas.microsoft.com/office/drawing/2014/main" id="{3CBE6AB7-1FB5-9C91-2890-264D16BA30E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21" name="그룹 20">
              <a:extLst>
                <a:ext uri="{FF2B5EF4-FFF2-40B4-BE49-F238E27FC236}">
                  <a16:creationId xmlns:a16="http://schemas.microsoft.com/office/drawing/2014/main" id="{D57CB8EA-BBC9-7CE9-7FC3-9FFED6CA4B24}"/>
                </a:ext>
              </a:extLst>
            </p:cNvPr>
            <p:cNvGrpSpPr/>
            <p:nvPr/>
          </p:nvGrpSpPr>
          <p:grpSpPr>
            <a:xfrm>
              <a:off x="1096226" y="2490347"/>
              <a:ext cx="340279" cy="100454"/>
              <a:chOff x="712967" y="2490347"/>
              <a:chExt cx="340279" cy="100454"/>
            </a:xfrm>
          </p:grpSpPr>
          <p:sp>
            <p:nvSpPr>
              <p:cNvPr id="22" name="화살표: 오각형 21">
                <a:extLst>
                  <a:ext uri="{FF2B5EF4-FFF2-40B4-BE49-F238E27FC236}">
                    <a16:creationId xmlns:a16="http://schemas.microsoft.com/office/drawing/2014/main" id="{F5B7DF93-29CE-7C2D-13B0-3D67D9DEAB6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3" name="화살표: 오각형 22">
                <a:extLst>
                  <a:ext uri="{FF2B5EF4-FFF2-40B4-BE49-F238E27FC236}">
                    <a16:creationId xmlns:a16="http://schemas.microsoft.com/office/drawing/2014/main" id="{9254B57B-E0CD-2326-A78A-8ED8FF9250E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4" name="화살표: 오각형 23">
                <a:extLst>
                  <a:ext uri="{FF2B5EF4-FFF2-40B4-BE49-F238E27FC236}">
                    <a16:creationId xmlns:a16="http://schemas.microsoft.com/office/drawing/2014/main" id="{15659FDF-45FF-4E70-C283-6517EBC83C8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52847999-C987-B542-51A9-B21AF4407CA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30" name="그룹 29">
            <a:extLst>
              <a:ext uri="{FF2B5EF4-FFF2-40B4-BE49-F238E27FC236}">
                <a16:creationId xmlns:a16="http://schemas.microsoft.com/office/drawing/2014/main" id="{6719F088-3F9A-1F0A-EBB7-A3E1195C33F2}"/>
              </a:ext>
            </a:extLst>
          </p:cNvPr>
          <p:cNvGrpSpPr/>
          <p:nvPr/>
        </p:nvGrpSpPr>
        <p:grpSpPr>
          <a:xfrm>
            <a:off x="5478590" y="1776826"/>
            <a:ext cx="955551" cy="601981"/>
            <a:chOff x="516255" y="1988820"/>
            <a:chExt cx="955551" cy="601981"/>
          </a:xfrm>
        </p:grpSpPr>
        <p:sp>
          <p:nvSpPr>
            <p:cNvPr id="31" name="직사각형 30">
              <a:extLst>
                <a:ext uri="{FF2B5EF4-FFF2-40B4-BE49-F238E27FC236}">
                  <a16:creationId xmlns:a16="http://schemas.microsoft.com/office/drawing/2014/main" id="{73E5A1EF-5771-1636-A9AA-2524DE9DE845}"/>
                </a:ext>
              </a:extLst>
            </p:cNvPr>
            <p:cNvSpPr/>
            <p:nvPr/>
          </p:nvSpPr>
          <p:spPr>
            <a:xfrm>
              <a:off x="516255" y="1988820"/>
              <a:ext cx="955551" cy="501525"/>
            </a:xfrm>
            <a:prstGeom prst="rect">
              <a:avLst/>
            </a:prstGeom>
            <a:solidFill>
              <a:srgbClr val="D78D5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err="1">
                  <a:solidFill>
                    <a:schemeClr val="bg1"/>
                  </a:solidFill>
                  <a:latin typeface="Arial" panose="020B0604020202020204" pitchFamily="34" charset="0"/>
                  <a:cs typeface="Arial" panose="020B0604020202020204" pitchFamily="34" charset="0"/>
                </a:rPr>
                <a:t>Redun</a:t>
              </a:r>
              <a:r>
                <a:rPr lang="en-US" altLang="ko-KR" sz="1200" b="1" dirty="0">
                  <a:solidFill>
                    <a:schemeClr val="bg1"/>
                  </a:solidFill>
                  <a:latin typeface="Arial" panose="020B0604020202020204" pitchFamily="34" charset="0"/>
                  <a:cs typeface="Arial" panose="020B0604020202020204" pitchFamily="34" charset="0"/>
                </a:rPr>
                <a:t>. </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32" name="그룹 31">
              <a:extLst>
                <a:ext uri="{FF2B5EF4-FFF2-40B4-BE49-F238E27FC236}">
                  <a16:creationId xmlns:a16="http://schemas.microsoft.com/office/drawing/2014/main" id="{7F1F8276-10B3-F8FA-5066-5D5FA50C5C54}"/>
                </a:ext>
              </a:extLst>
            </p:cNvPr>
            <p:cNvGrpSpPr/>
            <p:nvPr/>
          </p:nvGrpSpPr>
          <p:grpSpPr>
            <a:xfrm>
              <a:off x="551042" y="2490347"/>
              <a:ext cx="340279" cy="100454"/>
              <a:chOff x="712967" y="2490347"/>
              <a:chExt cx="340279" cy="100454"/>
            </a:xfrm>
          </p:grpSpPr>
          <p:sp>
            <p:nvSpPr>
              <p:cNvPr id="38" name="화살표: 오각형 37">
                <a:extLst>
                  <a:ext uri="{FF2B5EF4-FFF2-40B4-BE49-F238E27FC236}">
                    <a16:creationId xmlns:a16="http://schemas.microsoft.com/office/drawing/2014/main" id="{86ED8751-A2C7-7161-5A69-958F183B06EC}"/>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 name="화살표: 오각형 38">
                <a:extLst>
                  <a:ext uri="{FF2B5EF4-FFF2-40B4-BE49-F238E27FC236}">
                    <a16:creationId xmlns:a16="http://schemas.microsoft.com/office/drawing/2014/main" id="{4E9A03C0-AECE-A509-B6F2-452E14B9643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 name="화살표: 오각형 39">
                <a:extLst>
                  <a:ext uri="{FF2B5EF4-FFF2-40B4-BE49-F238E27FC236}">
                    <a16:creationId xmlns:a16="http://schemas.microsoft.com/office/drawing/2014/main" id="{784D8E27-1E2E-35A1-B663-091E6DA378C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 name="화살표: 오각형 40">
                <a:extLst>
                  <a:ext uri="{FF2B5EF4-FFF2-40B4-BE49-F238E27FC236}">
                    <a16:creationId xmlns:a16="http://schemas.microsoft.com/office/drawing/2014/main" id="{E29444D7-D3DD-D434-9615-49260368321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3" name="그룹 32">
              <a:extLst>
                <a:ext uri="{FF2B5EF4-FFF2-40B4-BE49-F238E27FC236}">
                  <a16:creationId xmlns:a16="http://schemas.microsoft.com/office/drawing/2014/main" id="{F4DDBEE3-E97C-434B-8E41-9E8CA8BFEAC5}"/>
                </a:ext>
              </a:extLst>
            </p:cNvPr>
            <p:cNvGrpSpPr/>
            <p:nvPr/>
          </p:nvGrpSpPr>
          <p:grpSpPr>
            <a:xfrm>
              <a:off x="1096226" y="2490347"/>
              <a:ext cx="340279" cy="100454"/>
              <a:chOff x="712967" y="2490347"/>
              <a:chExt cx="340279" cy="100454"/>
            </a:xfrm>
          </p:grpSpPr>
          <p:sp>
            <p:nvSpPr>
              <p:cNvPr id="34" name="화살표: 오각형 33">
                <a:extLst>
                  <a:ext uri="{FF2B5EF4-FFF2-40B4-BE49-F238E27FC236}">
                    <a16:creationId xmlns:a16="http://schemas.microsoft.com/office/drawing/2014/main" id="{63F3436B-FB10-9CBD-0F18-E9E40921E6D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5" name="화살표: 오각형 34">
                <a:extLst>
                  <a:ext uri="{FF2B5EF4-FFF2-40B4-BE49-F238E27FC236}">
                    <a16:creationId xmlns:a16="http://schemas.microsoft.com/office/drawing/2014/main" id="{C2B1A5CC-332E-8F65-FA1F-B0CBFCF63C90}"/>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6" name="화살표: 오각형 35">
                <a:extLst>
                  <a:ext uri="{FF2B5EF4-FFF2-40B4-BE49-F238E27FC236}">
                    <a16:creationId xmlns:a16="http://schemas.microsoft.com/office/drawing/2014/main" id="{14827797-8988-ACB4-1D3A-D458226118C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 name="화살표: 오각형 36">
                <a:extLst>
                  <a:ext uri="{FF2B5EF4-FFF2-40B4-BE49-F238E27FC236}">
                    <a16:creationId xmlns:a16="http://schemas.microsoft.com/office/drawing/2014/main" id="{0E568B41-1F3C-B80D-8435-35491821316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42" name="그룹 41">
            <a:extLst>
              <a:ext uri="{FF2B5EF4-FFF2-40B4-BE49-F238E27FC236}">
                <a16:creationId xmlns:a16="http://schemas.microsoft.com/office/drawing/2014/main" id="{981AFFE8-487A-A30C-9960-B68560AB5B42}"/>
              </a:ext>
            </a:extLst>
          </p:cNvPr>
          <p:cNvGrpSpPr/>
          <p:nvPr/>
        </p:nvGrpSpPr>
        <p:grpSpPr>
          <a:xfrm>
            <a:off x="3276225" y="1776826"/>
            <a:ext cx="955551" cy="601981"/>
            <a:chOff x="516255" y="1988820"/>
            <a:chExt cx="955551" cy="601981"/>
          </a:xfrm>
        </p:grpSpPr>
        <p:sp>
          <p:nvSpPr>
            <p:cNvPr id="43" name="직사각형 42">
              <a:extLst>
                <a:ext uri="{FF2B5EF4-FFF2-40B4-BE49-F238E27FC236}">
                  <a16:creationId xmlns:a16="http://schemas.microsoft.com/office/drawing/2014/main" id="{8A0300B1-7EAE-A47E-E810-FB67D6A411B5}"/>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4" name="그룹 43">
              <a:extLst>
                <a:ext uri="{FF2B5EF4-FFF2-40B4-BE49-F238E27FC236}">
                  <a16:creationId xmlns:a16="http://schemas.microsoft.com/office/drawing/2014/main" id="{6471ADA1-E80C-3D8C-0D11-C9393B3C0DEB}"/>
                </a:ext>
              </a:extLst>
            </p:cNvPr>
            <p:cNvGrpSpPr/>
            <p:nvPr/>
          </p:nvGrpSpPr>
          <p:grpSpPr>
            <a:xfrm>
              <a:off x="551042" y="2490347"/>
              <a:ext cx="340279" cy="100454"/>
              <a:chOff x="712967" y="2490347"/>
              <a:chExt cx="340279" cy="100454"/>
            </a:xfrm>
          </p:grpSpPr>
          <p:sp>
            <p:nvSpPr>
              <p:cNvPr id="50" name="화살표: 오각형 49">
                <a:extLst>
                  <a:ext uri="{FF2B5EF4-FFF2-40B4-BE49-F238E27FC236}">
                    <a16:creationId xmlns:a16="http://schemas.microsoft.com/office/drawing/2014/main" id="{7ADD57F3-4059-9041-844A-5512AB3C7AEB}"/>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1" name="화살표: 오각형 50">
                <a:extLst>
                  <a:ext uri="{FF2B5EF4-FFF2-40B4-BE49-F238E27FC236}">
                    <a16:creationId xmlns:a16="http://schemas.microsoft.com/office/drawing/2014/main" id="{6549BE18-3961-A112-7F97-281D8349FB7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2" name="화살표: 오각형 51">
                <a:extLst>
                  <a:ext uri="{FF2B5EF4-FFF2-40B4-BE49-F238E27FC236}">
                    <a16:creationId xmlns:a16="http://schemas.microsoft.com/office/drawing/2014/main" id="{65B5C9D4-4AEE-FE17-C26B-013E535DD8C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8941087B-8F1C-16CF-CC15-9F56B5FF4F7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45" name="그룹 44">
              <a:extLst>
                <a:ext uri="{FF2B5EF4-FFF2-40B4-BE49-F238E27FC236}">
                  <a16:creationId xmlns:a16="http://schemas.microsoft.com/office/drawing/2014/main" id="{F56C5D43-320E-3075-2038-6B69EFD068A1}"/>
                </a:ext>
              </a:extLst>
            </p:cNvPr>
            <p:cNvGrpSpPr/>
            <p:nvPr/>
          </p:nvGrpSpPr>
          <p:grpSpPr>
            <a:xfrm>
              <a:off x="1096226" y="2490347"/>
              <a:ext cx="340279" cy="100454"/>
              <a:chOff x="712967" y="2490347"/>
              <a:chExt cx="340279" cy="100454"/>
            </a:xfrm>
          </p:grpSpPr>
          <p:sp>
            <p:nvSpPr>
              <p:cNvPr id="46" name="화살표: 오각형 45">
                <a:extLst>
                  <a:ext uri="{FF2B5EF4-FFF2-40B4-BE49-F238E27FC236}">
                    <a16:creationId xmlns:a16="http://schemas.microsoft.com/office/drawing/2014/main" id="{752375E4-983E-156A-C16E-D3B6DAF38B9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1F049876-D2EF-056F-6467-B90A94A9C92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89EC3AE6-66D4-ED1A-1C2D-821B2BA883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 name="화살표: 오각형 48">
                <a:extLst>
                  <a:ext uri="{FF2B5EF4-FFF2-40B4-BE49-F238E27FC236}">
                    <a16:creationId xmlns:a16="http://schemas.microsoft.com/office/drawing/2014/main" id="{5AA9A829-92FA-4F4C-0235-F466F40E324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grpSp>
        <p:nvGrpSpPr>
          <p:cNvPr id="56" name="그룹 55">
            <a:extLst>
              <a:ext uri="{FF2B5EF4-FFF2-40B4-BE49-F238E27FC236}">
                <a16:creationId xmlns:a16="http://schemas.microsoft.com/office/drawing/2014/main" id="{B232FF46-DDF6-2987-6573-C5327C90B2BE}"/>
              </a:ext>
            </a:extLst>
          </p:cNvPr>
          <p:cNvGrpSpPr/>
          <p:nvPr/>
        </p:nvGrpSpPr>
        <p:grpSpPr>
          <a:xfrm>
            <a:off x="2175042" y="1776826"/>
            <a:ext cx="955551" cy="601981"/>
            <a:chOff x="516255" y="1988820"/>
            <a:chExt cx="955551" cy="601981"/>
          </a:xfrm>
        </p:grpSpPr>
        <p:sp>
          <p:nvSpPr>
            <p:cNvPr id="57" name="직사각형 56">
              <a:extLst>
                <a:ext uri="{FF2B5EF4-FFF2-40B4-BE49-F238E27FC236}">
                  <a16:creationId xmlns:a16="http://schemas.microsoft.com/office/drawing/2014/main" id="{82215CE6-EEA5-78C7-2007-5D3616D38B19}"/>
                </a:ext>
              </a:extLst>
            </p:cNvPr>
            <p:cNvSpPr/>
            <p:nvPr/>
          </p:nvSpPr>
          <p:spPr>
            <a:xfrm>
              <a:off x="516255" y="1988820"/>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Data</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8" name="그룹 57">
              <a:extLst>
                <a:ext uri="{FF2B5EF4-FFF2-40B4-BE49-F238E27FC236}">
                  <a16:creationId xmlns:a16="http://schemas.microsoft.com/office/drawing/2014/main" id="{775A8576-F536-35EF-8B6E-9BE66C446FC9}"/>
                </a:ext>
              </a:extLst>
            </p:cNvPr>
            <p:cNvGrpSpPr/>
            <p:nvPr/>
          </p:nvGrpSpPr>
          <p:grpSpPr>
            <a:xfrm>
              <a:off x="551042" y="2490347"/>
              <a:ext cx="340279" cy="100454"/>
              <a:chOff x="712967" y="2490347"/>
              <a:chExt cx="340279" cy="100454"/>
            </a:xfrm>
          </p:grpSpPr>
          <p:sp>
            <p:nvSpPr>
              <p:cNvPr id="65" name="화살표: 오각형 64">
                <a:extLst>
                  <a:ext uri="{FF2B5EF4-FFF2-40B4-BE49-F238E27FC236}">
                    <a16:creationId xmlns:a16="http://schemas.microsoft.com/office/drawing/2014/main" id="{5DD50739-CDB9-2A67-6994-491D5CDA716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6" name="화살표: 오각형 65">
                <a:extLst>
                  <a:ext uri="{FF2B5EF4-FFF2-40B4-BE49-F238E27FC236}">
                    <a16:creationId xmlns:a16="http://schemas.microsoft.com/office/drawing/2014/main" id="{1EA4EABB-42ED-67A4-48EF-E59D6578ED1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7" name="화살표: 오각형 66">
                <a:extLst>
                  <a:ext uri="{FF2B5EF4-FFF2-40B4-BE49-F238E27FC236}">
                    <a16:creationId xmlns:a16="http://schemas.microsoft.com/office/drawing/2014/main" id="{0E28D037-BA2C-B9BF-D426-C068D123DFC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8" name="화살표: 오각형 67">
                <a:extLst>
                  <a:ext uri="{FF2B5EF4-FFF2-40B4-BE49-F238E27FC236}">
                    <a16:creationId xmlns:a16="http://schemas.microsoft.com/office/drawing/2014/main" id="{848E12E1-A1C1-7F7D-CD13-A0B8017522F9}"/>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9" name="그룹 58">
              <a:extLst>
                <a:ext uri="{FF2B5EF4-FFF2-40B4-BE49-F238E27FC236}">
                  <a16:creationId xmlns:a16="http://schemas.microsoft.com/office/drawing/2014/main" id="{BF6D2D47-CF75-421D-5786-A6AEAA9DAB53}"/>
                </a:ext>
              </a:extLst>
            </p:cNvPr>
            <p:cNvGrpSpPr/>
            <p:nvPr/>
          </p:nvGrpSpPr>
          <p:grpSpPr>
            <a:xfrm>
              <a:off x="1096226" y="2490347"/>
              <a:ext cx="340279" cy="100454"/>
              <a:chOff x="712967" y="2490347"/>
              <a:chExt cx="340279" cy="100454"/>
            </a:xfrm>
          </p:grpSpPr>
          <p:sp>
            <p:nvSpPr>
              <p:cNvPr id="60" name="화살표: 오각형 59">
                <a:extLst>
                  <a:ext uri="{FF2B5EF4-FFF2-40B4-BE49-F238E27FC236}">
                    <a16:creationId xmlns:a16="http://schemas.microsoft.com/office/drawing/2014/main" id="{C0D9FD24-9043-CD27-A9EB-6B411392679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335CA9C1-36E4-593E-73AC-C83056C50D8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2" name="화살표: 오각형 61">
                <a:extLst>
                  <a:ext uri="{FF2B5EF4-FFF2-40B4-BE49-F238E27FC236}">
                    <a16:creationId xmlns:a16="http://schemas.microsoft.com/office/drawing/2014/main" id="{3A648EAE-472C-99B9-48DA-397CC9F3565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화살표: 오각형 62">
                <a:extLst>
                  <a:ext uri="{FF2B5EF4-FFF2-40B4-BE49-F238E27FC236}">
                    <a16:creationId xmlns:a16="http://schemas.microsoft.com/office/drawing/2014/main" id="{9B050B8B-E81D-1254-A678-01D6267479D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sp>
        <p:nvSpPr>
          <p:cNvPr id="69" name="사각형: 둥근 모서리 68">
            <a:extLst>
              <a:ext uri="{FF2B5EF4-FFF2-40B4-BE49-F238E27FC236}">
                <a16:creationId xmlns:a16="http://schemas.microsoft.com/office/drawing/2014/main" id="{6AC9E8D8-9A24-E68E-833E-BB234F62B8D5}"/>
              </a:ext>
            </a:extLst>
          </p:cNvPr>
          <p:cNvSpPr/>
          <p:nvPr/>
        </p:nvSpPr>
        <p:spPr>
          <a:xfrm>
            <a:off x="1023597" y="2772756"/>
            <a:ext cx="5410544" cy="1260000"/>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사각형: 둥근 모서리 69">
            <a:extLst>
              <a:ext uri="{FF2B5EF4-FFF2-40B4-BE49-F238E27FC236}">
                <a16:creationId xmlns:a16="http://schemas.microsoft.com/office/drawing/2014/main" id="{A354B894-6B95-AF50-C2FF-EBDEB333EB46}"/>
              </a:ext>
            </a:extLst>
          </p:cNvPr>
          <p:cNvSpPr/>
          <p:nvPr/>
        </p:nvSpPr>
        <p:spPr>
          <a:xfrm>
            <a:off x="3302388"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각형: 둥근 모서리 70">
            <a:extLst>
              <a:ext uri="{FF2B5EF4-FFF2-40B4-BE49-F238E27FC236}">
                <a16:creationId xmlns:a16="http://schemas.microsoft.com/office/drawing/2014/main" id="{D21C8314-79A6-0D6B-9140-CACD1505C2C1}"/>
              </a:ext>
            </a:extLst>
          </p:cNvPr>
          <p:cNvSpPr/>
          <p:nvPr/>
        </p:nvSpPr>
        <p:spPr>
          <a:xfrm>
            <a:off x="3403723"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사각형: 둥근 모서리 71">
            <a:extLst>
              <a:ext uri="{FF2B5EF4-FFF2-40B4-BE49-F238E27FC236}">
                <a16:creationId xmlns:a16="http://schemas.microsoft.com/office/drawing/2014/main" id="{8796E1C7-DD1C-F44F-8657-82D4A7781156}"/>
              </a:ext>
            </a:extLst>
          </p:cNvPr>
          <p:cNvSpPr/>
          <p:nvPr/>
        </p:nvSpPr>
        <p:spPr>
          <a:xfrm>
            <a:off x="3505058"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사각형: 둥근 모서리 72">
            <a:extLst>
              <a:ext uri="{FF2B5EF4-FFF2-40B4-BE49-F238E27FC236}">
                <a16:creationId xmlns:a16="http://schemas.microsoft.com/office/drawing/2014/main" id="{E52E547C-08D8-20FA-82FE-F5E16135F6B7}"/>
              </a:ext>
            </a:extLst>
          </p:cNvPr>
          <p:cNvSpPr/>
          <p:nvPr/>
        </p:nvSpPr>
        <p:spPr>
          <a:xfrm>
            <a:off x="3606393"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사각형: 둥근 모서리 73">
            <a:extLst>
              <a:ext uri="{FF2B5EF4-FFF2-40B4-BE49-F238E27FC236}">
                <a16:creationId xmlns:a16="http://schemas.microsoft.com/office/drawing/2014/main" id="{2457C4F0-0099-3EF0-F86C-A4C48C39B3E5}"/>
              </a:ext>
            </a:extLst>
          </p:cNvPr>
          <p:cNvSpPr/>
          <p:nvPr/>
        </p:nvSpPr>
        <p:spPr>
          <a:xfrm>
            <a:off x="3707728"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사각형: 둥근 모서리 74">
            <a:extLst>
              <a:ext uri="{FF2B5EF4-FFF2-40B4-BE49-F238E27FC236}">
                <a16:creationId xmlns:a16="http://schemas.microsoft.com/office/drawing/2014/main" id="{4E1998D5-904E-1B3C-64B3-D1A71AD65C35}"/>
              </a:ext>
            </a:extLst>
          </p:cNvPr>
          <p:cNvSpPr/>
          <p:nvPr/>
        </p:nvSpPr>
        <p:spPr>
          <a:xfrm>
            <a:off x="3809061"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ko-KR" altLang="en-US" dirty="0"/>
          </a:p>
        </p:txBody>
      </p:sp>
      <p:sp>
        <p:nvSpPr>
          <p:cNvPr id="76" name="사각형: 둥근 모서리 75">
            <a:extLst>
              <a:ext uri="{FF2B5EF4-FFF2-40B4-BE49-F238E27FC236}">
                <a16:creationId xmlns:a16="http://schemas.microsoft.com/office/drawing/2014/main" id="{E7349234-BDA5-8AFD-C228-07F044895E3A}"/>
              </a:ext>
            </a:extLst>
          </p:cNvPr>
          <p:cNvSpPr/>
          <p:nvPr/>
        </p:nvSpPr>
        <p:spPr>
          <a:xfrm>
            <a:off x="6146135" y="2772756"/>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E534AE6D-34EE-DB9D-534E-C7AA04F69DA9}"/>
              </a:ext>
            </a:extLst>
          </p:cNvPr>
          <p:cNvSpPr/>
          <p:nvPr/>
        </p:nvSpPr>
        <p:spPr>
          <a:xfrm>
            <a:off x="6241373" y="2772756"/>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사각형: 둥근 모서리 77">
            <a:extLst>
              <a:ext uri="{FF2B5EF4-FFF2-40B4-BE49-F238E27FC236}">
                <a16:creationId xmlns:a16="http://schemas.microsoft.com/office/drawing/2014/main" id="{33E3B9D1-1E48-EA63-77C4-4103D9BFAC07}"/>
              </a:ext>
            </a:extLst>
          </p:cNvPr>
          <p:cNvSpPr/>
          <p:nvPr/>
        </p:nvSpPr>
        <p:spPr>
          <a:xfrm>
            <a:off x="6336611" y="2772756"/>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4140E543-3E8F-DC53-00A5-FF66AEBEC35C}"/>
              </a:ext>
            </a:extLst>
          </p:cNvPr>
          <p:cNvSpPr txBox="1"/>
          <p:nvPr/>
        </p:nvSpPr>
        <p:spPr>
          <a:xfrm rot="5400000">
            <a:off x="3541698" y="3170507"/>
            <a:ext cx="1258563" cy="461665"/>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Vertical Symbol (8-bit)</a:t>
            </a:r>
            <a:endParaRPr lang="ko-KR" altLang="en-US" sz="1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2C7BBBC-ADF2-2F77-DC7A-81B0B45B2598}"/>
                  </a:ext>
                </a:extLst>
              </p:cNvPr>
              <p:cNvSpPr txBox="1"/>
              <p:nvPr/>
            </p:nvSpPr>
            <p:spPr>
              <a:xfrm>
                <a:off x="4286461" y="3225009"/>
                <a:ext cx="8680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80" name="TextBox 79">
                <a:extLst>
                  <a:ext uri="{FF2B5EF4-FFF2-40B4-BE49-F238E27FC236}">
                    <a16:creationId xmlns:a16="http://schemas.microsoft.com/office/drawing/2014/main" id="{62C7BBBC-ADF2-2F77-DC7A-81B0B45B2598}"/>
                  </a:ext>
                </a:extLst>
              </p:cNvPr>
              <p:cNvSpPr txBox="1">
                <a:spLocks noRot="1" noChangeAspect="1" noMove="1" noResize="1" noEditPoints="1" noAdjustHandles="1" noChangeArrowheads="1" noChangeShapeType="1" noTextEdit="1"/>
              </p:cNvSpPr>
              <p:nvPr/>
            </p:nvSpPr>
            <p:spPr>
              <a:xfrm>
                <a:off x="4286461" y="3225009"/>
                <a:ext cx="868070" cy="276999"/>
              </a:xfrm>
              <a:prstGeom prst="rect">
                <a:avLst/>
              </a:prstGeom>
              <a:blipFill>
                <a:blip r:embed="rId3"/>
                <a:stretch>
                  <a:fillRect/>
                </a:stretch>
              </a:blipFill>
            </p:spPr>
            <p:txBody>
              <a:bodyPr/>
              <a:lstStyle/>
              <a:p>
                <a:r>
                  <a:rPr lang="ko-KR" altLang="en-US">
                    <a:noFill/>
                  </a:rPr>
                  <a:t> </a:t>
                </a:r>
              </a:p>
            </p:txBody>
          </p:sp>
        </mc:Fallback>
      </mc:AlternateContent>
      <p:cxnSp>
        <p:nvCxnSpPr>
          <p:cNvPr id="81" name="직선 화살표 연결선 80">
            <a:extLst>
              <a:ext uri="{FF2B5EF4-FFF2-40B4-BE49-F238E27FC236}">
                <a16:creationId xmlns:a16="http://schemas.microsoft.com/office/drawing/2014/main" id="{2A7A652F-197C-60EB-D0DC-85A3542D0701}"/>
              </a:ext>
            </a:extLst>
          </p:cNvPr>
          <p:cNvCxnSpPr>
            <a:cxnSpLocks/>
          </p:cNvCxnSpPr>
          <p:nvPr/>
        </p:nvCxnSpPr>
        <p:spPr>
          <a:xfrm>
            <a:off x="3936095" y="2772058"/>
            <a:ext cx="0" cy="124850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F62DBA1-C952-EA8C-2021-5383FB1375E1}"/>
              </a:ext>
            </a:extLst>
          </p:cNvPr>
          <p:cNvSpPr txBox="1"/>
          <p:nvPr/>
        </p:nvSpPr>
        <p:spPr>
          <a:xfrm>
            <a:off x="1030024" y="3225007"/>
            <a:ext cx="2255260"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Codeword </a:t>
            </a:r>
            <a:endParaRPr lang="ko-KR" altLang="en-US" sz="1200" b="1" dirty="0">
              <a:solidFill>
                <a:schemeClr val="tx1">
                  <a:lumMod val="65000"/>
                  <a:lumOff val="35000"/>
                </a:schemeClr>
              </a:solidFill>
            </a:endParaRPr>
          </a:p>
        </p:txBody>
      </p:sp>
      <p:sp>
        <p:nvSpPr>
          <p:cNvPr id="83" name="사각형: 둥근 모서리 82">
            <a:extLst>
              <a:ext uri="{FF2B5EF4-FFF2-40B4-BE49-F238E27FC236}">
                <a16:creationId xmlns:a16="http://schemas.microsoft.com/office/drawing/2014/main" id="{C0C68F18-8F35-7907-BB56-6D7802FD3B1F}"/>
              </a:ext>
            </a:extLst>
          </p:cNvPr>
          <p:cNvSpPr/>
          <p:nvPr/>
        </p:nvSpPr>
        <p:spPr>
          <a:xfrm>
            <a:off x="5169096"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사각형: 둥근 모서리 83">
            <a:extLst>
              <a:ext uri="{FF2B5EF4-FFF2-40B4-BE49-F238E27FC236}">
                <a16:creationId xmlns:a16="http://schemas.microsoft.com/office/drawing/2014/main" id="{A62B8897-D0C5-14E7-50FB-E1D54A8159F1}"/>
              </a:ext>
            </a:extLst>
          </p:cNvPr>
          <p:cNvSpPr/>
          <p:nvPr/>
        </p:nvSpPr>
        <p:spPr>
          <a:xfrm>
            <a:off x="5266873" y="2772756"/>
            <a:ext cx="80673" cy="1260000"/>
          </a:xfrm>
          <a:prstGeom prst="roundRect">
            <a:avLst/>
          </a:prstGeom>
          <a:solidFill>
            <a:srgbClr val="607D8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사각형: 둥근 모서리 84">
            <a:extLst>
              <a:ext uri="{FF2B5EF4-FFF2-40B4-BE49-F238E27FC236}">
                <a16:creationId xmlns:a16="http://schemas.microsoft.com/office/drawing/2014/main" id="{082259A1-85DC-985A-12A2-0773598B8B4F}"/>
              </a:ext>
            </a:extLst>
          </p:cNvPr>
          <p:cNvSpPr/>
          <p:nvPr/>
        </p:nvSpPr>
        <p:spPr>
          <a:xfrm>
            <a:off x="5487619" y="2772756"/>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4067D68E-E210-1DD4-357B-49709029CFC3}"/>
              </a:ext>
            </a:extLst>
          </p:cNvPr>
          <p:cNvSpPr/>
          <p:nvPr/>
        </p:nvSpPr>
        <p:spPr>
          <a:xfrm>
            <a:off x="5589255" y="2772756"/>
            <a:ext cx="80673" cy="1260000"/>
          </a:xfrm>
          <a:prstGeom prst="roundRect">
            <a:avLst/>
          </a:prstGeom>
          <a:solidFill>
            <a:srgbClr val="D78D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C499617D-549A-AC24-375A-F7B52E09A498}"/>
                  </a:ext>
                </a:extLst>
              </p:cNvPr>
              <p:cNvSpPr txBox="1"/>
              <p:nvPr/>
            </p:nvSpPr>
            <p:spPr>
              <a:xfrm>
                <a:off x="5681174" y="3225009"/>
                <a:ext cx="4649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87" name="TextBox 86">
                <a:extLst>
                  <a:ext uri="{FF2B5EF4-FFF2-40B4-BE49-F238E27FC236}">
                    <a16:creationId xmlns:a16="http://schemas.microsoft.com/office/drawing/2014/main" id="{C499617D-549A-AC24-375A-F7B52E09A498}"/>
                  </a:ext>
                </a:extLst>
              </p:cNvPr>
              <p:cNvSpPr txBox="1">
                <a:spLocks noRot="1" noChangeAspect="1" noMove="1" noResize="1" noEditPoints="1" noAdjustHandles="1" noChangeArrowheads="1" noChangeShapeType="1" noTextEdit="1"/>
              </p:cNvSpPr>
              <p:nvPr/>
            </p:nvSpPr>
            <p:spPr>
              <a:xfrm>
                <a:off x="5681174" y="3225009"/>
                <a:ext cx="464961" cy="276999"/>
              </a:xfrm>
              <a:prstGeom prst="rect">
                <a:avLst/>
              </a:prstGeom>
              <a:blipFill>
                <a:blip r:embed="rId4"/>
                <a:stretch>
                  <a:fillRect/>
                </a:stretch>
              </a:blipFill>
            </p:spPr>
            <p:txBody>
              <a:bodyPr/>
              <a:lstStyle/>
              <a:p>
                <a:r>
                  <a:rPr lang="ko-KR" altLang="en-US">
                    <a:noFill/>
                  </a:rPr>
                  <a:t> </a:t>
                </a:r>
              </a:p>
            </p:txBody>
          </p:sp>
        </mc:Fallback>
      </mc:AlternateContent>
      <p:cxnSp>
        <p:nvCxnSpPr>
          <p:cNvPr id="93" name="직선 화살표 연결선 92">
            <a:extLst>
              <a:ext uri="{FF2B5EF4-FFF2-40B4-BE49-F238E27FC236}">
                <a16:creationId xmlns:a16="http://schemas.microsoft.com/office/drawing/2014/main" id="{174398E9-B301-E887-3718-0DB925140CC3}"/>
              </a:ext>
            </a:extLst>
          </p:cNvPr>
          <p:cNvCxnSpPr>
            <a:cxnSpLocks/>
          </p:cNvCxnSpPr>
          <p:nvPr/>
        </p:nvCxnSpPr>
        <p:spPr>
          <a:xfrm flipH="1">
            <a:off x="1014035" y="4083625"/>
            <a:ext cx="54032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44E9DEBC-B53C-AF9B-BCF4-C2BA7B7AC055}"/>
              </a:ext>
            </a:extLst>
          </p:cNvPr>
          <p:cNvSpPr txBox="1"/>
          <p:nvPr/>
        </p:nvSpPr>
        <p:spPr>
          <a:xfrm>
            <a:off x="1108647" y="4095818"/>
            <a:ext cx="5227964"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Shortened Codeword (40-Symbol)</a:t>
            </a:r>
            <a:endParaRPr lang="ko-KR" altLang="en-US" sz="1200"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76A8FFB2-3646-82BA-61B6-5753EBE396F8}"/>
              </a:ext>
            </a:extLst>
          </p:cNvPr>
          <p:cNvSpPr txBox="1"/>
          <p:nvPr/>
        </p:nvSpPr>
        <p:spPr>
          <a:xfrm>
            <a:off x="6461835" y="3155394"/>
            <a:ext cx="1660593" cy="461665"/>
          </a:xfrm>
          <a:prstGeom prst="rect">
            <a:avLst/>
          </a:prstGeom>
          <a:noFill/>
        </p:spPr>
        <p:txBody>
          <a:bodyPr wrap="square" rtlCol="0">
            <a:spAutoFit/>
          </a:bodyPr>
          <a:lstStyle/>
          <a:p>
            <a:pPr algn="ctr"/>
            <a:r>
              <a:rPr lang="en-US" altLang="ko-KR" sz="1200" dirty="0">
                <a:solidFill>
                  <a:schemeClr val="bg2">
                    <a:lumMod val="75000"/>
                  </a:schemeClr>
                </a:solidFill>
                <a:latin typeface="Arial" panose="020B0604020202020204" pitchFamily="34" charset="0"/>
                <a:cs typeface="Arial" panose="020B0604020202020204" pitchFamily="34" charset="0"/>
              </a:rPr>
              <a:t>Shortened area </a:t>
            </a:r>
          </a:p>
          <a:p>
            <a:pPr algn="ctr"/>
            <a:r>
              <a:rPr lang="en-US" altLang="ko-KR" sz="1200" dirty="0">
                <a:solidFill>
                  <a:schemeClr val="bg2">
                    <a:lumMod val="75000"/>
                  </a:schemeClr>
                </a:solidFill>
                <a:latin typeface="Arial" panose="020B0604020202020204" pitchFamily="34" charset="0"/>
                <a:cs typeface="Arial" panose="020B0604020202020204" pitchFamily="34" charset="0"/>
              </a:rPr>
              <a:t>(215 “0” Symbols)</a:t>
            </a:r>
            <a:endParaRPr lang="ko-KR" altLang="en-US" sz="1200" dirty="0">
              <a:solidFill>
                <a:schemeClr val="bg2">
                  <a:lumMod val="75000"/>
                </a:schemeClr>
              </a:solidFill>
              <a:latin typeface="Arial" panose="020B0604020202020204" pitchFamily="34" charset="0"/>
              <a:cs typeface="Arial" panose="020B0604020202020204" pitchFamily="34" charset="0"/>
            </a:endParaRPr>
          </a:p>
        </p:txBody>
      </p:sp>
      <p:cxnSp>
        <p:nvCxnSpPr>
          <p:cNvPr id="96" name="직선 화살표 연결선 95">
            <a:extLst>
              <a:ext uri="{FF2B5EF4-FFF2-40B4-BE49-F238E27FC236}">
                <a16:creationId xmlns:a16="http://schemas.microsoft.com/office/drawing/2014/main" id="{71FC18C0-4774-CA98-C0DF-310A1A642C2E}"/>
              </a:ext>
            </a:extLst>
          </p:cNvPr>
          <p:cNvCxnSpPr>
            <a:cxnSpLocks/>
          </p:cNvCxnSpPr>
          <p:nvPr/>
        </p:nvCxnSpPr>
        <p:spPr>
          <a:xfrm flipH="1">
            <a:off x="1069899" y="2714244"/>
            <a:ext cx="704407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3720F754-D8F0-2FB6-584C-DB9C7DA74EC5}"/>
              </a:ext>
            </a:extLst>
          </p:cNvPr>
          <p:cNvSpPr txBox="1"/>
          <p:nvPr/>
        </p:nvSpPr>
        <p:spPr>
          <a:xfrm>
            <a:off x="1069900" y="2463681"/>
            <a:ext cx="704407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Original Codeword (255-Symbol)</a:t>
            </a:r>
            <a:endParaRPr lang="ko-KR"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55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사각형: 둥근 모서리 10">
            <a:extLst>
              <a:ext uri="{FF2B5EF4-FFF2-40B4-BE49-F238E27FC236}">
                <a16:creationId xmlns:a16="http://schemas.microsoft.com/office/drawing/2014/main" id="{CEDDF99D-9DBD-4E1E-84A2-0F8F7C2A6BD6}"/>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3</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p:graphicFrame>
        <p:nvGraphicFramePr>
          <p:cNvPr id="8" name="차트 7">
            <a:extLst>
              <a:ext uri="{FF2B5EF4-FFF2-40B4-BE49-F238E27FC236}">
                <a16:creationId xmlns:a16="http://schemas.microsoft.com/office/drawing/2014/main" id="{8864D0A6-0A2C-674F-6E0F-9D47FA20EB5F}"/>
              </a:ext>
            </a:extLst>
          </p:cNvPr>
          <p:cNvGraphicFramePr>
            <a:graphicFrameLocks/>
          </p:cNvGraphicFramePr>
          <p:nvPr/>
        </p:nvGraphicFramePr>
        <p:xfrm>
          <a:off x="4653276" y="2278080"/>
          <a:ext cx="4388400" cy="293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텍스트 개체 틀 6">
            <a:extLst>
              <a:ext uri="{FF2B5EF4-FFF2-40B4-BE49-F238E27FC236}">
                <a16:creationId xmlns:a16="http://schemas.microsoft.com/office/drawing/2014/main" id="{A8E20E86-02E8-75EB-5243-441F7F21686F}"/>
              </a:ext>
            </a:extLst>
          </p:cNvPr>
          <p:cNvSpPr txBox="1">
            <a:spLocks/>
          </p:cNvSpPr>
          <p:nvPr/>
        </p:nvSpPr>
        <p:spPr>
          <a:xfrm>
            <a:off x="4613988" y="1253214"/>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4"/>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DRAM Evolution 2: </a:t>
            </a:r>
            <a:r>
              <a:rPr lang="en-US" altLang="ko-KR" sz="1800" dirty="0">
                <a:solidFill>
                  <a:srgbClr val="C00000"/>
                </a:solidFill>
              </a:rPr>
              <a:t>Higher Data rate </a:t>
            </a:r>
            <a:r>
              <a:rPr lang="en-US" altLang="ko-KR" sz="1800" dirty="0"/>
              <a:t> </a:t>
            </a:r>
            <a:endParaRPr lang="en-US" altLang="ko-KR" sz="18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p:sp>
        <p:nvSpPr>
          <p:cNvPr id="6" name="텍스트 개체 틀 6">
            <a:extLst>
              <a:ext uri="{FF2B5EF4-FFF2-40B4-BE49-F238E27FC236}">
                <a16:creationId xmlns:a16="http://schemas.microsoft.com/office/drawing/2014/main" id="{CDD6B316-F390-5D18-7AF6-AEAC21C174AB}"/>
              </a:ext>
            </a:extLst>
          </p:cNvPr>
          <p:cNvSpPr>
            <a:spLocks noGrp="1"/>
          </p:cNvSpPr>
          <p:nvPr>
            <p:ph type="body" sz="quarter" idx="13"/>
          </p:nvPr>
        </p:nvSpPr>
        <p:spPr>
          <a:xfrm>
            <a:off x="41988" y="1253214"/>
            <a:ext cx="4572000" cy="5292697"/>
          </a:xfrm>
        </p:spPr>
        <p:txBody>
          <a:bodyPr/>
          <a:lstStyle/>
          <a:p>
            <a:r>
              <a:rPr lang="en-US" altLang="ko-KR" b="1" spc="-50" dirty="0"/>
              <a:t>DRAM Evolution 1: </a:t>
            </a:r>
            <a:r>
              <a:rPr lang="en-US" altLang="ko-KR" b="1" spc="-50" dirty="0">
                <a:solidFill>
                  <a:srgbClr val="C00000"/>
                </a:solidFill>
              </a:rPr>
              <a:t>Higher Chip density</a:t>
            </a:r>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p:graphicFrame>
        <p:nvGraphicFramePr>
          <p:cNvPr id="7" name="차트 6">
            <a:extLst>
              <a:ext uri="{FF2B5EF4-FFF2-40B4-BE49-F238E27FC236}">
                <a16:creationId xmlns:a16="http://schemas.microsoft.com/office/drawing/2014/main" id="{199CC161-74F1-420B-D23D-36D1CA8832DE}"/>
              </a:ext>
            </a:extLst>
          </p:cNvPr>
          <p:cNvGraphicFramePr>
            <a:graphicFrameLocks/>
          </p:cNvGraphicFramePr>
          <p:nvPr>
            <p:extLst>
              <p:ext uri="{D42A27DB-BD31-4B8C-83A1-F6EECF244321}">
                <p14:modId xmlns:p14="http://schemas.microsoft.com/office/powerpoint/2010/main" val="467167571"/>
              </p:ext>
            </p:extLst>
          </p:nvPr>
        </p:nvGraphicFramePr>
        <p:xfrm>
          <a:off x="102324" y="2278080"/>
          <a:ext cx="4388400" cy="2934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34591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30</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Finding H-matrix</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p:sp>
        <p:nvSpPr>
          <p:cNvPr id="7" name="사각형: 둥근 모서리 6">
            <a:extLst>
              <a:ext uri="{FF2B5EF4-FFF2-40B4-BE49-F238E27FC236}">
                <a16:creationId xmlns:a16="http://schemas.microsoft.com/office/drawing/2014/main" id="{29E56D47-BC79-5728-D3A1-A8E365C9FDBB}"/>
              </a:ext>
            </a:extLst>
          </p:cNvPr>
          <p:cNvSpPr/>
          <p:nvPr/>
        </p:nvSpPr>
        <p:spPr>
          <a:xfrm>
            <a:off x="665409" y="1748440"/>
            <a:ext cx="2746784" cy="1406992"/>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4862BF10-769C-7A27-0CDE-6A26A4D24515}"/>
              </a:ext>
            </a:extLst>
          </p:cNvPr>
          <p:cNvSpPr txBox="1"/>
          <p:nvPr/>
        </p:nvSpPr>
        <p:spPr>
          <a:xfrm>
            <a:off x="656844" y="2347055"/>
            <a:ext cx="2755350"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Codeword</a:t>
            </a:r>
            <a:endParaRPr lang="ko-KR" altLang="en-US" sz="1200" b="1" dirty="0">
              <a:solidFill>
                <a:schemeClr val="tx1">
                  <a:lumMod val="65000"/>
                  <a:lumOff val="35000"/>
                </a:schemeClr>
              </a:solidFill>
            </a:endParaRPr>
          </a:p>
        </p:txBody>
      </p:sp>
      <p:sp>
        <p:nvSpPr>
          <p:cNvPr id="21" name="곱하기 기호 20">
            <a:extLst>
              <a:ext uri="{FF2B5EF4-FFF2-40B4-BE49-F238E27FC236}">
                <a16:creationId xmlns:a16="http://schemas.microsoft.com/office/drawing/2014/main" id="{F58158EE-705D-B11B-96F9-4C2F2FFADA4F}"/>
              </a:ext>
            </a:extLst>
          </p:cNvPr>
          <p:cNvSpPr/>
          <p:nvPr/>
        </p:nvSpPr>
        <p:spPr>
          <a:xfrm>
            <a:off x="3411077" y="2174965"/>
            <a:ext cx="587829" cy="587829"/>
          </a:xfrm>
          <a:prstGeom prst="mathMultiply">
            <a:avLst>
              <a:gd name="adj1" fmla="val 1129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D689F8-2596-6E68-8511-B7396E9E958C}"/>
                  </a:ext>
                </a:extLst>
              </p:cNvPr>
              <p:cNvSpPr txBox="1"/>
              <p:nvPr/>
            </p:nvSpPr>
            <p:spPr>
              <a:xfrm>
                <a:off x="4125740" y="2105850"/>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i="1">
                              <a:solidFill>
                                <a:prstClr val="black"/>
                              </a:solidFill>
                              <a:latin typeface="Cambria Math" panose="02040503050406030204" pitchFamily="18" charset="0"/>
                            </a:rPr>
                            <m:t>0</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83D689F8-2596-6E68-8511-B7396E9E958C}"/>
                  </a:ext>
                </a:extLst>
              </p:cNvPr>
              <p:cNvSpPr txBox="1">
                <a:spLocks noRot="1" noChangeAspect="1" noMove="1" noResize="1" noEditPoints="1" noAdjustHandles="1" noChangeArrowheads="1" noChangeShapeType="1" noTextEdit="1"/>
              </p:cNvSpPr>
              <p:nvPr/>
            </p:nvSpPr>
            <p:spPr>
              <a:xfrm>
                <a:off x="4125740" y="2105850"/>
                <a:ext cx="216085" cy="184666"/>
              </a:xfrm>
              <a:prstGeom prst="rect">
                <a:avLst/>
              </a:prstGeom>
              <a:blipFill>
                <a:blip r:embed="rId3"/>
                <a:stretch>
                  <a:fillRect l="-8571" r="-2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BD6C79-A318-E78F-AE8B-0A959D703F45}"/>
                  </a:ext>
                </a:extLst>
              </p:cNvPr>
              <p:cNvSpPr txBox="1"/>
              <p:nvPr/>
            </p:nvSpPr>
            <p:spPr>
              <a:xfrm>
                <a:off x="4324803" y="2105850"/>
                <a:ext cx="21281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1</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46BD6C79-A318-E78F-AE8B-0A959D703F45}"/>
                  </a:ext>
                </a:extLst>
              </p:cNvPr>
              <p:cNvSpPr txBox="1">
                <a:spLocks noRot="1" noChangeAspect="1" noMove="1" noResize="1" noEditPoints="1" noAdjustHandles="1" noChangeArrowheads="1" noChangeShapeType="1" noTextEdit="1"/>
              </p:cNvSpPr>
              <p:nvPr/>
            </p:nvSpPr>
            <p:spPr>
              <a:xfrm>
                <a:off x="4324803" y="2105850"/>
                <a:ext cx="212814" cy="184666"/>
              </a:xfrm>
              <a:prstGeom prst="rect">
                <a:avLst/>
              </a:prstGeom>
              <a:blipFill>
                <a:blip r:embed="rId4"/>
                <a:stretch>
                  <a:fillRect l="-571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1185A8A-C2EB-5E47-FFFC-A4852D424BEF}"/>
                  </a:ext>
                </a:extLst>
              </p:cNvPr>
              <p:cNvSpPr txBox="1"/>
              <p:nvPr/>
            </p:nvSpPr>
            <p:spPr>
              <a:xfrm>
                <a:off x="4501246" y="2105850"/>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2</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4" name="TextBox 23">
                <a:extLst>
                  <a:ext uri="{FF2B5EF4-FFF2-40B4-BE49-F238E27FC236}">
                    <a16:creationId xmlns:a16="http://schemas.microsoft.com/office/drawing/2014/main" id="{61185A8A-C2EB-5E47-FFFC-A4852D424BEF}"/>
                  </a:ext>
                </a:extLst>
              </p:cNvPr>
              <p:cNvSpPr txBox="1">
                <a:spLocks noRot="1" noChangeAspect="1" noMove="1" noResize="1" noEditPoints="1" noAdjustHandles="1" noChangeArrowheads="1" noChangeShapeType="1" noTextEdit="1"/>
              </p:cNvSpPr>
              <p:nvPr/>
            </p:nvSpPr>
            <p:spPr>
              <a:xfrm>
                <a:off x="4501246" y="2105850"/>
                <a:ext cx="216085" cy="184666"/>
              </a:xfrm>
              <a:prstGeom prst="rect">
                <a:avLst/>
              </a:prstGeom>
              <a:blipFill>
                <a:blip r:embed="rId5"/>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9008B09-8D43-C2F3-AA1A-B929233D4C95}"/>
                  </a:ext>
                </a:extLst>
              </p:cNvPr>
              <p:cNvSpPr txBox="1"/>
              <p:nvPr/>
            </p:nvSpPr>
            <p:spPr>
              <a:xfrm>
                <a:off x="4125740" y="2252606"/>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i="1">
                              <a:solidFill>
                                <a:prstClr val="black"/>
                              </a:solidFill>
                              <a:latin typeface="Cambria Math" panose="02040503050406030204" pitchFamily="18" charset="0"/>
                            </a:rPr>
                            <m:t>0</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C9008B09-8D43-C2F3-AA1A-B929233D4C95}"/>
                  </a:ext>
                </a:extLst>
              </p:cNvPr>
              <p:cNvSpPr txBox="1">
                <a:spLocks noRot="1" noChangeAspect="1" noMove="1" noResize="1" noEditPoints="1" noAdjustHandles="1" noChangeArrowheads="1" noChangeShapeType="1" noTextEdit="1"/>
              </p:cNvSpPr>
              <p:nvPr/>
            </p:nvSpPr>
            <p:spPr>
              <a:xfrm>
                <a:off x="4125740" y="2252606"/>
                <a:ext cx="216085" cy="184666"/>
              </a:xfrm>
              <a:prstGeom prst="rect">
                <a:avLst/>
              </a:prstGeom>
              <a:blipFill>
                <a:blip r:embed="rId6"/>
                <a:stretch>
                  <a:fillRect l="-8571" r="-2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AAB28D7-E337-2E14-56F1-FAFE0B8FC999}"/>
                  </a:ext>
                </a:extLst>
              </p:cNvPr>
              <p:cNvSpPr txBox="1"/>
              <p:nvPr/>
            </p:nvSpPr>
            <p:spPr>
              <a:xfrm>
                <a:off x="4324803" y="2252606"/>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2</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3AAB28D7-E337-2E14-56F1-FAFE0B8FC999}"/>
                  </a:ext>
                </a:extLst>
              </p:cNvPr>
              <p:cNvSpPr txBox="1">
                <a:spLocks noRot="1" noChangeAspect="1" noMove="1" noResize="1" noEditPoints="1" noAdjustHandles="1" noChangeArrowheads="1" noChangeShapeType="1" noTextEdit="1"/>
              </p:cNvSpPr>
              <p:nvPr/>
            </p:nvSpPr>
            <p:spPr>
              <a:xfrm>
                <a:off x="4324803" y="2252606"/>
                <a:ext cx="216085" cy="184666"/>
              </a:xfrm>
              <a:prstGeom prst="rect">
                <a:avLst/>
              </a:prstGeom>
              <a:blipFill>
                <a:blip r:embed="rId7"/>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05C640-BFB7-2996-71C0-D7C4E44FBA62}"/>
                  </a:ext>
                </a:extLst>
              </p:cNvPr>
              <p:cNvSpPr txBox="1"/>
              <p:nvPr/>
            </p:nvSpPr>
            <p:spPr>
              <a:xfrm>
                <a:off x="4501246" y="2252606"/>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4</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7" name="TextBox 26">
                <a:extLst>
                  <a:ext uri="{FF2B5EF4-FFF2-40B4-BE49-F238E27FC236}">
                    <a16:creationId xmlns:a16="http://schemas.microsoft.com/office/drawing/2014/main" id="{2F05C640-BFB7-2996-71C0-D7C4E44FBA62}"/>
                  </a:ext>
                </a:extLst>
              </p:cNvPr>
              <p:cNvSpPr txBox="1">
                <a:spLocks noRot="1" noChangeAspect="1" noMove="1" noResize="1" noEditPoints="1" noAdjustHandles="1" noChangeArrowheads="1" noChangeShapeType="1" noTextEdit="1"/>
              </p:cNvSpPr>
              <p:nvPr/>
            </p:nvSpPr>
            <p:spPr>
              <a:xfrm>
                <a:off x="4501246" y="2252606"/>
                <a:ext cx="216085" cy="184666"/>
              </a:xfrm>
              <a:prstGeom prst="rect">
                <a:avLst/>
              </a:prstGeom>
              <a:blipFill>
                <a:blip r:embed="rId8"/>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EDD9D58-7B67-0793-A676-A606AE7CAB2E}"/>
                  </a:ext>
                </a:extLst>
              </p:cNvPr>
              <p:cNvSpPr txBox="1"/>
              <p:nvPr/>
            </p:nvSpPr>
            <p:spPr>
              <a:xfrm>
                <a:off x="4125740" y="2594552"/>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i="1">
                              <a:solidFill>
                                <a:prstClr val="black"/>
                              </a:solidFill>
                              <a:latin typeface="Cambria Math" panose="02040503050406030204" pitchFamily="18" charset="0"/>
                            </a:rPr>
                            <m:t>0</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8" name="TextBox 27">
                <a:extLst>
                  <a:ext uri="{FF2B5EF4-FFF2-40B4-BE49-F238E27FC236}">
                    <a16:creationId xmlns:a16="http://schemas.microsoft.com/office/drawing/2014/main" id="{FEDD9D58-7B67-0793-A676-A606AE7CAB2E}"/>
                  </a:ext>
                </a:extLst>
              </p:cNvPr>
              <p:cNvSpPr txBox="1">
                <a:spLocks noRot="1" noChangeAspect="1" noMove="1" noResize="1" noEditPoints="1" noAdjustHandles="1" noChangeArrowheads="1" noChangeShapeType="1" noTextEdit="1"/>
              </p:cNvSpPr>
              <p:nvPr/>
            </p:nvSpPr>
            <p:spPr>
              <a:xfrm>
                <a:off x="4125740" y="2594552"/>
                <a:ext cx="216085" cy="184666"/>
              </a:xfrm>
              <a:prstGeom prst="rect">
                <a:avLst/>
              </a:prstGeom>
              <a:blipFill>
                <a:blip r:embed="rId6"/>
                <a:stretch>
                  <a:fillRect l="-8571" r="-2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9E80E6D-A891-74E5-45D2-4BA210FB2694}"/>
                  </a:ext>
                </a:extLst>
              </p:cNvPr>
              <p:cNvSpPr txBox="1"/>
              <p:nvPr/>
            </p:nvSpPr>
            <p:spPr>
              <a:xfrm>
                <a:off x="4324803" y="2594552"/>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8</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29" name="TextBox 28">
                <a:extLst>
                  <a:ext uri="{FF2B5EF4-FFF2-40B4-BE49-F238E27FC236}">
                    <a16:creationId xmlns:a16="http://schemas.microsoft.com/office/drawing/2014/main" id="{79E80E6D-A891-74E5-45D2-4BA210FB2694}"/>
                  </a:ext>
                </a:extLst>
              </p:cNvPr>
              <p:cNvSpPr txBox="1">
                <a:spLocks noRot="1" noChangeAspect="1" noMove="1" noResize="1" noEditPoints="1" noAdjustHandles="1" noChangeArrowheads="1" noChangeShapeType="1" noTextEdit="1"/>
              </p:cNvSpPr>
              <p:nvPr/>
            </p:nvSpPr>
            <p:spPr>
              <a:xfrm>
                <a:off x="4324803" y="2594552"/>
                <a:ext cx="216085" cy="184666"/>
              </a:xfrm>
              <a:prstGeom prst="rect">
                <a:avLst/>
              </a:prstGeom>
              <a:blipFill>
                <a:blip r:embed="rId9"/>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7D5D064-D4D0-2EF3-9BFD-C81285EE9A75}"/>
                  </a:ext>
                </a:extLst>
              </p:cNvPr>
              <p:cNvSpPr txBox="1"/>
              <p:nvPr/>
            </p:nvSpPr>
            <p:spPr>
              <a:xfrm>
                <a:off x="4501246" y="2594552"/>
                <a:ext cx="27853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16</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77D5D064-D4D0-2EF3-9BFD-C81285EE9A75}"/>
                  </a:ext>
                </a:extLst>
              </p:cNvPr>
              <p:cNvSpPr txBox="1">
                <a:spLocks noRot="1" noChangeAspect="1" noMove="1" noResize="1" noEditPoints="1" noAdjustHandles="1" noChangeArrowheads="1" noChangeShapeType="1" noTextEdit="1"/>
              </p:cNvSpPr>
              <p:nvPr/>
            </p:nvSpPr>
            <p:spPr>
              <a:xfrm>
                <a:off x="4501246" y="2594552"/>
                <a:ext cx="278538" cy="184666"/>
              </a:xfrm>
              <a:prstGeom prst="rect">
                <a:avLst/>
              </a:prstGeom>
              <a:blipFill>
                <a:blip r:embed="rId10"/>
                <a:stretch>
                  <a:fillRect l="-4348"/>
                </a:stretch>
              </a:blipFill>
            </p:spPr>
            <p:txBody>
              <a:bodyPr/>
              <a:lstStyle/>
              <a:p>
                <a:r>
                  <a:rPr lang="ko-KR" altLang="en-US">
                    <a:noFill/>
                  </a:rPr>
                  <a:t> </a:t>
                </a:r>
              </a:p>
            </p:txBody>
          </p:sp>
        </mc:Fallback>
      </mc:AlternateContent>
      <p:cxnSp>
        <p:nvCxnSpPr>
          <p:cNvPr id="32" name="직선 연결선 31">
            <a:extLst>
              <a:ext uri="{FF2B5EF4-FFF2-40B4-BE49-F238E27FC236}">
                <a16:creationId xmlns:a16="http://schemas.microsoft.com/office/drawing/2014/main" id="{712B80C7-73CB-E2D4-A50E-2BFABAEB4B8E}"/>
              </a:ext>
            </a:extLst>
          </p:cNvPr>
          <p:cNvCxnSpPr>
            <a:cxnSpLocks/>
          </p:cNvCxnSpPr>
          <p:nvPr/>
        </p:nvCxnSpPr>
        <p:spPr>
          <a:xfrm>
            <a:off x="4094931" y="2161105"/>
            <a:ext cx="0" cy="615519"/>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327306B-25A0-8AA7-BEBC-68283A303087}"/>
                  </a:ext>
                </a:extLst>
              </p:cNvPr>
              <p:cNvSpPr txBox="1"/>
              <p:nvPr/>
            </p:nvSpPr>
            <p:spPr>
              <a:xfrm>
                <a:off x="4724597" y="2439388"/>
                <a:ext cx="913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m:t>
                      </m:r>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3" name="TextBox 32">
                <a:extLst>
                  <a:ext uri="{FF2B5EF4-FFF2-40B4-BE49-F238E27FC236}">
                    <a16:creationId xmlns:a16="http://schemas.microsoft.com/office/drawing/2014/main" id="{C327306B-25A0-8AA7-BEBC-68283A303087}"/>
                  </a:ext>
                </a:extLst>
              </p:cNvPr>
              <p:cNvSpPr txBox="1">
                <a:spLocks noRot="1" noChangeAspect="1" noMove="1" noResize="1" noEditPoints="1" noAdjustHandles="1" noChangeArrowheads="1" noChangeShapeType="1" noTextEdit="1"/>
              </p:cNvSpPr>
              <p:nvPr/>
            </p:nvSpPr>
            <p:spPr>
              <a:xfrm>
                <a:off x="4724597" y="2439388"/>
                <a:ext cx="91372" cy="184666"/>
              </a:xfrm>
              <a:prstGeom prst="rect">
                <a:avLst/>
              </a:prstGeom>
              <a:blipFill>
                <a:blip r:embed="rId11"/>
                <a:stretch>
                  <a:fillRect l="-26667" r="-33333" b="-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A74BD5C-3831-4B2B-27CE-69BEB2F3F74D}"/>
                  </a:ext>
                </a:extLst>
              </p:cNvPr>
              <p:cNvSpPr txBox="1"/>
              <p:nvPr/>
            </p:nvSpPr>
            <p:spPr>
              <a:xfrm>
                <a:off x="4719658" y="2107966"/>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3</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FA74BD5C-3831-4B2B-27CE-69BEB2F3F74D}"/>
                  </a:ext>
                </a:extLst>
              </p:cNvPr>
              <p:cNvSpPr txBox="1">
                <a:spLocks noRot="1" noChangeAspect="1" noMove="1" noResize="1" noEditPoints="1" noAdjustHandles="1" noChangeArrowheads="1" noChangeShapeType="1" noTextEdit="1"/>
              </p:cNvSpPr>
              <p:nvPr/>
            </p:nvSpPr>
            <p:spPr>
              <a:xfrm>
                <a:off x="4719658" y="2107966"/>
                <a:ext cx="216085" cy="184666"/>
              </a:xfrm>
              <a:prstGeom prst="rect">
                <a:avLst/>
              </a:prstGeom>
              <a:blipFill>
                <a:blip r:embed="rId12"/>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0C8152D-2A32-CD9E-8CBC-33D911353A37}"/>
                  </a:ext>
                </a:extLst>
              </p:cNvPr>
              <p:cNvSpPr txBox="1"/>
              <p:nvPr/>
            </p:nvSpPr>
            <p:spPr>
              <a:xfrm>
                <a:off x="4918721" y="2107966"/>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4</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5" name="TextBox 34">
                <a:extLst>
                  <a:ext uri="{FF2B5EF4-FFF2-40B4-BE49-F238E27FC236}">
                    <a16:creationId xmlns:a16="http://schemas.microsoft.com/office/drawing/2014/main" id="{A0C8152D-2A32-CD9E-8CBC-33D911353A37}"/>
                  </a:ext>
                </a:extLst>
              </p:cNvPr>
              <p:cNvSpPr txBox="1">
                <a:spLocks noRot="1" noChangeAspect="1" noMove="1" noResize="1" noEditPoints="1" noAdjustHandles="1" noChangeArrowheads="1" noChangeShapeType="1" noTextEdit="1"/>
              </p:cNvSpPr>
              <p:nvPr/>
            </p:nvSpPr>
            <p:spPr>
              <a:xfrm>
                <a:off x="4918721" y="2107966"/>
                <a:ext cx="216085" cy="184666"/>
              </a:xfrm>
              <a:prstGeom prst="rect">
                <a:avLst/>
              </a:prstGeom>
              <a:blipFill>
                <a:blip r:embed="rId13"/>
                <a:stretch>
                  <a:fillRect l="-8571" r="-2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77635A-9F0E-5FD8-AD82-7A1E814B23C2}"/>
                  </a:ext>
                </a:extLst>
              </p:cNvPr>
              <p:cNvSpPr txBox="1"/>
              <p:nvPr/>
            </p:nvSpPr>
            <p:spPr>
              <a:xfrm>
                <a:off x="5117784" y="2107966"/>
                <a:ext cx="216085" cy="1867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5</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6" name="TextBox 35">
                <a:extLst>
                  <a:ext uri="{FF2B5EF4-FFF2-40B4-BE49-F238E27FC236}">
                    <a16:creationId xmlns:a16="http://schemas.microsoft.com/office/drawing/2014/main" id="{B277635A-9F0E-5FD8-AD82-7A1E814B23C2}"/>
                  </a:ext>
                </a:extLst>
              </p:cNvPr>
              <p:cNvSpPr txBox="1">
                <a:spLocks noRot="1" noChangeAspect="1" noMove="1" noResize="1" noEditPoints="1" noAdjustHandles="1" noChangeArrowheads="1" noChangeShapeType="1" noTextEdit="1"/>
              </p:cNvSpPr>
              <p:nvPr/>
            </p:nvSpPr>
            <p:spPr>
              <a:xfrm>
                <a:off x="5117784" y="2107966"/>
                <a:ext cx="216085" cy="186782"/>
              </a:xfrm>
              <a:prstGeom prst="rect">
                <a:avLst/>
              </a:prstGeom>
              <a:blipFill>
                <a:blip r:embed="rId14"/>
                <a:stretch>
                  <a:fillRect l="-8571" r="-2857" b="-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8AC36CE-731B-4E9B-059C-A37D2C4161A8}"/>
                  </a:ext>
                </a:extLst>
              </p:cNvPr>
              <p:cNvSpPr txBox="1"/>
              <p:nvPr/>
            </p:nvSpPr>
            <p:spPr>
              <a:xfrm>
                <a:off x="4719658" y="2254722"/>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6</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78AC36CE-731B-4E9B-059C-A37D2C4161A8}"/>
                  </a:ext>
                </a:extLst>
              </p:cNvPr>
              <p:cNvSpPr txBox="1">
                <a:spLocks noRot="1" noChangeAspect="1" noMove="1" noResize="1" noEditPoints="1" noAdjustHandles="1" noChangeArrowheads="1" noChangeShapeType="1" noTextEdit="1"/>
              </p:cNvSpPr>
              <p:nvPr/>
            </p:nvSpPr>
            <p:spPr>
              <a:xfrm>
                <a:off x="4719658" y="2254722"/>
                <a:ext cx="216085" cy="184666"/>
              </a:xfrm>
              <a:prstGeom prst="rect">
                <a:avLst/>
              </a:prstGeom>
              <a:blipFill>
                <a:blip r:embed="rId15"/>
                <a:stretch>
                  <a:fillRect l="-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9F1D950-FB0F-DA26-641F-5401553342EE}"/>
                  </a:ext>
                </a:extLst>
              </p:cNvPr>
              <p:cNvSpPr txBox="1"/>
              <p:nvPr/>
            </p:nvSpPr>
            <p:spPr>
              <a:xfrm>
                <a:off x="4918721" y="2254722"/>
                <a:ext cx="21608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8</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8" name="TextBox 37">
                <a:extLst>
                  <a:ext uri="{FF2B5EF4-FFF2-40B4-BE49-F238E27FC236}">
                    <a16:creationId xmlns:a16="http://schemas.microsoft.com/office/drawing/2014/main" id="{69F1D950-FB0F-DA26-641F-5401553342EE}"/>
                  </a:ext>
                </a:extLst>
              </p:cNvPr>
              <p:cNvSpPr txBox="1">
                <a:spLocks noRot="1" noChangeAspect="1" noMove="1" noResize="1" noEditPoints="1" noAdjustHandles="1" noChangeArrowheads="1" noChangeShapeType="1" noTextEdit="1"/>
              </p:cNvSpPr>
              <p:nvPr/>
            </p:nvSpPr>
            <p:spPr>
              <a:xfrm>
                <a:off x="4918721" y="2254722"/>
                <a:ext cx="216085" cy="184666"/>
              </a:xfrm>
              <a:prstGeom prst="rect">
                <a:avLst/>
              </a:prstGeom>
              <a:blipFill>
                <a:blip r:embed="rId16"/>
                <a:stretch>
                  <a:fillRect l="-8571" r="-2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E0CB4C8-4E3C-77BE-A40D-BAFDC7E44FD5}"/>
                  </a:ext>
                </a:extLst>
              </p:cNvPr>
              <p:cNvSpPr txBox="1"/>
              <p:nvPr/>
            </p:nvSpPr>
            <p:spPr>
              <a:xfrm>
                <a:off x="5117784" y="2254722"/>
                <a:ext cx="27853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10</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39" name="TextBox 38">
                <a:extLst>
                  <a:ext uri="{FF2B5EF4-FFF2-40B4-BE49-F238E27FC236}">
                    <a16:creationId xmlns:a16="http://schemas.microsoft.com/office/drawing/2014/main" id="{7E0CB4C8-4E3C-77BE-A40D-BAFDC7E44FD5}"/>
                  </a:ext>
                </a:extLst>
              </p:cNvPr>
              <p:cNvSpPr txBox="1">
                <a:spLocks noRot="1" noChangeAspect="1" noMove="1" noResize="1" noEditPoints="1" noAdjustHandles="1" noChangeArrowheads="1" noChangeShapeType="1" noTextEdit="1"/>
              </p:cNvSpPr>
              <p:nvPr/>
            </p:nvSpPr>
            <p:spPr>
              <a:xfrm>
                <a:off x="5117784" y="2254722"/>
                <a:ext cx="278538" cy="184666"/>
              </a:xfrm>
              <a:prstGeom prst="rect">
                <a:avLst/>
              </a:prstGeom>
              <a:blipFill>
                <a:blip r:embed="rId17"/>
                <a:stretch>
                  <a:fillRect l="-6667" r="-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755B96C-B894-872F-7676-EA66FB795BCF}"/>
                  </a:ext>
                </a:extLst>
              </p:cNvPr>
              <p:cNvSpPr txBox="1"/>
              <p:nvPr/>
            </p:nvSpPr>
            <p:spPr>
              <a:xfrm>
                <a:off x="4719658" y="2594552"/>
                <a:ext cx="28180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24</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0" name="TextBox 39">
                <a:extLst>
                  <a:ext uri="{FF2B5EF4-FFF2-40B4-BE49-F238E27FC236}">
                    <a16:creationId xmlns:a16="http://schemas.microsoft.com/office/drawing/2014/main" id="{C755B96C-B894-872F-7676-EA66FB795BCF}"/>
                  </a:ext>
                </a:extLst>
              </p:cNvPr>
              <p:cNvSpPr txBox="1">
                <a:spLocks noRot="1" noChangeAspect="1" noMove="1" noResize="1" noEditPoints="1" noAdjustHandles="1" noChangeArrowheads="1" noChangeShapeType="1" noTextEdit="1"/>
              </p:cNvSpPr>
              <p:nvPr/>
            </p:nvSpPr>
            <p:spPr>
              <a:xfrm>
                <a:off x="4719658" y="2594552"/>
                <a:ext cx="281808" cy="184666"/>
              </a:xfrm>
              <a:prstGeom prst="rect">
                <a:avLst/>
              </a:prstGeom>
              <a:blipFill>
                <a:blip r:embed="rId18"/>
                <a:stretch>
                  <a:fillRect l="-434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42C5E26-E441-AE5E-C2E2-68D26BA6C7B2}"/>
                  </a:ext>
                </a:extLst>
              </p:cNvPr>
              <p:cNvSpPr txBox="1"/>
              <p:nvPr/>
            </p:nvSpPr>
            <p:spPr>
              <a:xfrm>
                <a:off x="4918721" y="2594552"/>
                <a:ext cx="28180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32</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1" name="TextBox 40">
                <a:extLst>
                  <a:ext uri="{FF2B5EF4-FFF2-40B4-BE49-F238E27FC236}">
                    <a16:creationId xmlns:a16="http://schemas.microsoft.com/office/drawing/2014/main" id="{642C5E26-E441-AE5E-C2E2-68D26BA6C7B2}"/>
                  </a:ext>
                </a:extLst>
              </p:cNvPr>
              <p:cNvSpPr txBox="1">
                <a:spLocks noRot="1" noChangeAspect="1" noMove="1" noResize="1" noEditPoints="1" noAdjustHandles="1" noChangeArrowheads="1" noChangeShapeType="1" noTextEdit="1"/>
              </p:cNvSpPr>
              <p:nvPr/>
            </p:nvSpPr>
            <p:spPr>
              <a:xfrm>
                <a:off x="4918721" y="2594552"/>
                <a:ext cx="281808" cy="184666"/>
              </a:xfrm>
              <a:prstGeom prst="rect">
                <a:avLst/>
              </a:prstGeom>
              <a:blipFill>
                <a:blip r:embed="rId19"/>
                <a:stretch>
                  <a:fillRect l="-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D6AB3A-CA7B-3BB4-F6D7-69A36B13BFC1}"/>
                  </a:ext>
                </a:extLst>
              </p:cNvPr>
              <p:cNvSpPr txBox="1"/>
              <p:nvPr/>
            </p:nvSpPr>
            <p:spPr>
              <a:xfrm>
                <a:off x="5117784" y="2594552"/>
                <a:ext cx="28180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40</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2" name="TextBox 41">
                <a:extLst>
                  <a:ext uri="{FF2B5EF4-FFF2-40B4-BE49-F238E27FC236}">
                    <a16:creationId xmlns:a16="http://schemas.microsoft.com/office/drawing/2014/main" id="{25D6AB3A-CA7B-3BB4-F6D7-69A36B13BFC1}"/>
                  </a:ext>
                </a:extLst>
              </p:cNvPr>
              <p:cNvSpPr txBox="1">
                <a:spLocks noRot="1" noChangeAspect="1" noMove="1" noResize="1" noEditPoints="1" noAdjustHandles="1" noChangeArrowheads="1" noChangeShapeType="1" noTextEdit="1"/>
              </p:cNvSpPr>
              <p:nvPr/>
            </p:nvSpPr>
            <p:spPr>
              <a:xfrm>
                <a:off x="5117784" y="2594552"/>
                <a:ext cx="281808" cy="184666"/>
              </a:xfrm>
              <a:prstGeom prst="rect">
                <a:avLst/>
              </a:prstGeom>
              <a:blipFill>
                <a:blip r:embed="rId20"/>
                <a:stretch>
                  <a:fillRect l="-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4B0793B-B8C4-771C-70F5-3BA76F6BEBEF}"/>
                  </a:ext>
                </a:extLst>
              </p:cNvPr>
              <p:cNvSpPr txBox="1"/>
              <p:nvPr/>
            </p:nvSpPr>
            <p:spPr>
              <a:xfrm>
                <a:off x="5510686" y="2159193"/>
                <a:ext cx="1699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43" name="TextBox 42">
                <a:extLst>
                  <a:ext uri="{FF2B5EF4-FFF2-40B4-BE49-F238E27FC236}">
                    <a16:creationId xmlns:a16="http://schemas.microsoft.com/office/drawing/2014/main" id="{C4B0793B-B8C4-771C-70F5-3BA76F6BEBEF}"/>
                  </a:ext>
                </a:extLst>
              </p:cNvPr>
              <p:cNvSpPr txBox="1">
                <a:spLocks noRot="1" noChangeAspect="1" noMove="1" noResize="1" noEditPoints="1" noAdjustHandles="1" noChangeArrowheads="1" noChangeShapeType="1" noTextEdit="1"/>
              </p:cNvSpPr>
              <p:nvPr/>
            </p:nvSpPr>
            <p:spPr>
              <a:xfrm>
                <a:off x="5510686" y="2159193"/>
                <a:ext cx="169918" cy="184666"/>
              </a:xfrm>
              <a:prstGeom prst="rect">
                <a:avLst/>
              </a:prstGeom>
              <a:blipFill>
                <a:blip r:embed="rId2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97561B-60C6-7B33-D957-7170A42A5E4B}"/>
                  </a:ext>
                </a:extLst>
              </p:cNvPr>
              <p:cNvSpPr txBox="1"/>
              <p:nvPr/>
            </p:nvSpPr>
            <p:spPr>
              <a:xfrm>
                <a:off x="5513743" y="2579079"/>
                <a:ext cx="16991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44" name="TextBox 43">
                <a:extLst>
                  <a:ext uri="{FF2B5EF4-FFF2-40B4-BE49-F238E27FC236}">
                    <a16:creationId xmlns:a16="http://schemas.microsoft.com/office/drawing/2014/main" id="{B197561B-60C6-7B33-D957-7170A42A5E4B}"/>
                  </a:ext>
                </a:extLst>
              </p:cNvPr>
              <p:cNvSpPr txBox="1">
                <a:spLocks noRot="1" noChangeAspect="1" noMove="1" noResize="1" noEditPoints="1" noAdjustHandles="1" noChangeArrowheads="1" noChangeShapeType="1" noTextEdit="1"/>
              </p:cNvSpPr>
              <p:nvPr/>
            </p:nvSpPr>
            <p:spPr>
              <a:xfrm>
                <a:off x="5513743" y="2579079"/>
                <a:ext cx="169918" cy="184666"/>
              </a:xfrm>
              <a:prstGeom prst="rect">
                <a:avLst/>
              </a:prstGeom>
              <a:blipFill>
                <a:blip r:embed="rId22"/>
                <a:stretch>
                  <a:fillRect/>
                </a:stretch>
              </a:blipFill>
            </p:spPr>
            <p:txBody>
              <a:bodyPr/>
              <a:lstStyle/>
              <a:p>
                <a:r>
                  <a:rPr lang="ko-KR" altLang="en-US">
                    <a:noFill/>
                  </a:rPr>
                  <a:t> </a:t>
                </a:r>
              </a:p>
            </p:txBody>
          </p:sp>
        </mc:Fallback>
      </mc:AlternateContent>
      <p:cxnSp>
        <p:nvCxnSpPr>
          <p:cNvPr id="45" name="직선 연결선 44">
            <a:extLst>
              <a:ext uri="{FF2B5EF4-FFF2-40B4-BE49-F238E27FC236}">
                <a16:creationId xmlns:a16="http://schemas.microsoft.com/office/drawing/2014/main" id="{F5B71256-61CC-AA67-EC81-A8EFA115E992}"/>
              </a:ext>
            </a:extLst>
          </p:cNvPr>
          <p:cNvCxnSpPr>
            <a:cxnSpLocks/>
          </p:cNvCxnSpPr>
          <p:nvPr/>
        </p:nvCxnSpPr>
        <p:spPr>
          <a:xfrm>
            <a:off x="6290781" y="2161105"/>
            <a:ext cx="0" cy="615519"/>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2E567F3-99A1-6859-8526-5AFC97A61CE2}"/>
                  </a:ext>
                </a:extLst>
              </p:cNvPr>
              <p:cNvSpPr txBox="1"/>
              <p:nvPr/>
            </p:nvSpPr>
            <p:spPr>
              <a:xfrm>
                <a:off x="5861793" y="2113577"/>
                <a:ext cx="27860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39</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2E567F3-99A1-6859-8526-5AFC97A61CE2}"/>
                  </a:ext>
                </a:extLst>
              </p:cNvPr>
              <p:cNvSpPr txBox="1">
                <a:spLocks noRot="1" noChangeAspect="1" noMove="1" noResize="1" noEditPoints="1" noAdjustHandles="1" noChangeArrowheads="1" noChangeShapeType="1" noTextEdit="1"/>
              </p:cNvSpPr>
              <p:nvPr/>
            </p:nvSpPr>
            <p:spPr>
              <a:xfrm>
                <a:off x="5861793" y="2113577"/>
                <a:ext cx="278602" cy="184666"/>
              </a:xfrm>
              <a:prstGeom prst="rect">
                <a:avLst/>
              </a:prstGeom>
              <a:blipFill>
                <a:blip r:embed="rId23"/>
                <a:stretch>
                  <a:fillRect l="-6667" r="-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92FC0F-1124-E9A9-CE20-7C9B04EB3016}"/>
                  </a:ext>
                </a:extLst>
              </p:cNvPr>
              <p:cNvSpPr txBox="1"/>
              <p:nvPr/>
            </p:nvSpPr>
            <p:spPr>
              <a:xfrm>
                <a:off x="5861793" y="2260333"/>
                <a:ext cx="4244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2</m:t>
                          </m:r>
                          <m:r>
                            <a:rPr lang="en-US" altLang="ko-KR" sz="1200" b="0" i="1" smtClean="0">
                              <a:solidFill>
                                <a:prstClr val="black"/>
                              </a:solidFill>
                              <a:latin typeface="Cambria Math" panose="02040503050406030204" pitchFamily="18" charset="0"/>
                              <a:ea typeface="Cambria Math" panose="02040503050406030204" pitchFamily="18" charset="0"/>
                            </a:rPr>
                            <m:t>×39</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7" name="TextBox 46">
                <a:extLst>
                  <a:ext uri="{FF2B5EF4-FFF2-40B4-BE49-F238E27FC236}">
                    <a16:creationId xmlns:a16="http://schemas.microsoft.com/office/drawing/2014/main" id="{7692FC0F-1124-E9A9-CE20-7C9B04EB3016}"/>
                  </a:ext>
                </a:extLst>
              </p:cNvPr>
              <p:cNvSpPr txBox="1">
                <a:spLocks noRot="1" noChangeAspect="1" noMove="1" noResize="1" noEditPoints="1" noAdjustHandles="1" noChangeArrowheads="1" noChangeShapeType="1" noTextEdit="1"/>
              </p:cNvSpPr>
              <p:nvPr/>
            </p:nvSpPr>
            <p:spPr>
              <a:xfrm>
                <a:off x="5861793" y="2260333"/>
                <a:ext cx="424475" cy="184666"/>
              </a:xfrm>
              <a:prstGeom prst="rect">
                <a:avLst/>
              </a:prstGeom>
              <a:blipFill>
                <a:blip r:embed="rId24"/>
                <a:stretch>
                  <a:fillRect l="-4348" r="-144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151A323-CBE9-DE0E-E727-C1D88D48F8C4}"/>
                  </a:ext>
                </a:extLst>
              </p:cNvPr>
              <p:cNvSpPr txBox="1"/>
              <p:nvPr/>
            </p:nvSpPr>
            <p:spPr>
              <a:xfrm>
                <a:off x="5982246" y="2439388"/>
                <a:ext cx="913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m:t>
                      </m:r>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D151A323-CBE9-DE0E-E727-C1D88D48F8C4}"/>
                  </a:ext>
                </a:extLst>
              </p:cNvPr>
              <p:cNvSpPr txBox="1">
                <a:spLocks noRot="1" noChangeAspect="1" noMove="1" noResize="1" noEditPoints="1" noAdjustHandles="1" noChangeArrowheads="1" noChangeShapeType="1" noTextEdit="1"/>
              </p:cNvSpPr>
              <p:nvPr/>
            </p:nvSpPr>
            <p:spPr>
              <a:xfrm>
                <a:off x="5982246" y="2439388"/>
                <a:ext cx="91372" cy="184666"/>
              </a:xfrm>
              <a:prstGeom prst="rect">
                <a:avLst/>
              </a:prstGeom>
              <a:blipFill>
                <a:blip r:embed="rId11"/>
                <a:stretch>
                  <a:fillRect l="-26667" r="-33333" b="-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1AE1E83-C889-49A4-E8BF-3692FBE9C734}"/>
                  </a:ext>
                </a:extLst>
              </p:cNvPr>
              <p:cNvSpPr txBox="1"/>
              <p:nvPr/>
            </p:nvSpPr>
            <p:spPr>
              <a:xfrm>
                <a:off x="5861793" y="2602279"/>
                <a:ext cx="4244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solidFill>
                                <a:prstClr val="black"/>
                              </a:solidFill>
                              <a:latin typeface="Cambria Math" panose="02040503050406030204" pitchFamily="18" charset="0"/>
                            </a:rPr>
                          </m:ctrlPr>
                        </m:sSupPr>
                        <m:e>
                          <m:r>
                            <a:rPr lang="ko-KR" altLang="en-US" sz="1200" i="1">
                              <a:solidFill>
                                <a:prstClr val="black"/>
                              </a:solidFill>
                              <a:latin typeface="Cambria Math" panose="02040503050406030204" pitchFamily="18" charset="0"/>
                            </a:rPr>
                            <m:t>𝛼</m:t>
                          </m:r>
                        </m:e>
                        <m:sup>
                          <m:r>
                            <a:rPr lang="en-US" altLang="ko-KR" sz="1200" b="0" i="1" smtClean="0">
                              <a:solidFill>
                                <a:prstClr val="black"/>
                              </a:solidFill>
                              <a:latin typeface="Cambria Math" panose="02040503050406030204" pitchFamily="18" charset="0"/>
                            </a:rPr>
                            <m:t>8</m:t>
                          </m:r>
                          <m:r>
                            <a:rPr lang="en-US" altLang="ko-KR" sz="1200" b="0" i="1" smtClean="0">
                              <a:solidFill>
                                <a:prstClr val="black"/>
                              </a:solidFill>
                              <a:latin typeface="Cambria Math" panose="02040503050406030204" pitchFamily="18" charset="0"/>
                              <a:ea typeface="Cambria Math" panose="02040503050406030204" pitchFamily="18" charset="0"/>
                            </a:rPr>
                            <m:t>×39</m:t>
                          </m:r>
                        </m:sup>
                      </m:sSup>
                    </m:oMath>
                  </m:oMathPara>
                </a14:m>
                <a:endParaRPr lang="ko-KR" altLang="en-US" sz="1200" dirty="0">
                  <a:latin typeface="Arial" panose="020B0604020202020204" pitchFamily="34" charset="0"/>
                  <a:cs typeface="Arial" panose="020B0604020202020204" pitchFamily="34" charset="0"/>
                </a:endParaRPr>
              </a:p>
            </p:txBody>
          </p:sp>
        </mc:Choice>
        <mc:Fallback xmlns="">
          <p:sp>
            <p:nvSpPr>
              <p:cNvPr id="49" name="TextBox 48">
                <a:extLst>
                  <a:ext uri="{FF2B5EF4-FFF2-40B4-BE49-F238E27FC236}">
                    <a16:creationId xmlns:a16="http://schemas.microsoft.com/office/drawing/2014/main" id="{11AE1E83-C889-49A4-E8BF-3692FBE9C734}"/>
                  </a:ext>
                </a:extLst>
              </p:cNvPr>
              <p:cNvSpPr txBox="1">
                <a:spLocks noRot="1" noChangeAspect="1" noMove="1" noResize="1" noEditPoints="1" noAdjustHandles="1" noChangeArrowheads="1" noChangeShapeType="1" noTextEdit="1"/>
              </p:cNvSpPr>
              <p:nvPr/>
            </p:nvSpPr>
            <p:spPr>
              <a:xfrm>
                <a:off x="5861793" y="2602279"/>
                <a:ext cx="424475" cy="184666"/>
              </a:xfrm>
              <a:prstGeom prst="rect">
                <a:avLst/>
              </a:prstGeom>
              <a:blipFill>
                <a:blip r:embed="rId25"/>
                <a:stretch>
                  <a:fillRect l="-4348" r="-1449"/>
                </a:stretch>
              </a:blipFill>
            </p:spPr>
            <p:txBody>
              <a:bodyPr/>
              <a:lstStyle/>
              <a:p>
                <a:r>
                  <a:rPr lang="ko-KR" altLang="en-US">
                    <a:noFill/>
                  </a:rPr>
                  <a:t> </a:t>
                </a:r>
              </a:p>
            </p:txBody>
          </p:sp>
        </mc:Fallback>
      </mc:AlternateContent>
      <p:sp>
        <p:nvSpPr>
          <p:cNvPr id="50" name="TextBox 49">
            <a:extLst>
              <a:ext uri="{FF2B5EF4-FFF2-40B4-BE49-F238E27FC236}">
                <a16:creationId xmlns:a16="http://schemas.microsoft.com/office/drawing/2014/main" id="{F82E9656-4211-1C5C-850C-E4CD659B1F95}"/>
              </a:ext>
            </a:extLst>
          </p:cNvPr>
          <p:cNvSpPr txBox="1"/>
          <p:nvPr/>
        </p:nvSpPr>
        <p:spPr>
          <a:xfrm>
            <a:off x="3626591" y="1810216"/>
            <a:ext cx="314787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H-matrix</a:t>
            </a:r>
            <a:endParaRPr lang="ko-KR" altLang="en-US" sz="1200" b="1" dirty="0">
              <a:solidFill>
                <a:schemeClr val="tx1">
                  <a:lumMod val="65000"/>
                  <a:lumOff val="35000"/>
                </a:schemeClr>
              </a:solidFill>
            </a:endParaRPr>
          </a:p>
        </p:txBody>
      </p:sp>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37090"/>
            <a:ext cx="8139058" cy="5391609"/>
          </a:xfrm>
        </p:spPr>
        <p:txBody>
          <a:bodyPr>
            <a:normAutofit/>
          </a:bodyPr>
          <a:lstStyle/>
          <a:p>
            <a:r>
              <a:rPr lang="en-US" altLang="ko-KR" dirty="0"/>
              <a:t>ECC utilizes Syndrome based decoding</a:t>
            </a:r>
          </a:p>
          <a:p>
            <a:endParaRPr lang="en-US" altLang="ko-KR" dirty="0"/>
          </a:p>
          <a:p>
            <a:pPr marL="0" indent="0">
              <a:buNone/>
            </a:pPr>
            <a:endParaRPr lang="en-US" altLang="ko-KR" dirty="0"/>
          </a:p>
          <a:p>
            <a:pPr marL="0" indent="0">
              <a:buNone/>
            </a:pPr>
            <a:endParaRPr lang="en-US" altLang="ko-KR" dirty="0"/>
          </a:p>
          <a:p>
            <a:pPr lvl="1"/>
            <a:r>
              <a:rPr lang="en-US" altLang="ko-KR" dirty="0"/>
              <a:t>Parity-check matrix “H” determines the </a:t>
            </a:r>
            <a:r>
              <a:rPr lang="en-US" altLang="ko-KR" dirty="0">
                <a:solidFill>
                  <a:srgbClr val="C00000"/>
                </a:solidFill>
              </a:rPr>
              <a:t>mapping between errors and syndromes.</a:t>
            </a: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72000" lvl="1" indent="0">
              <a:buNone/>
            </a:pPr>
            <a:endParaRPr lang="en-US" altLang="ko-KR" dirty="0">
              <a:solidFill>
                <a:srgbClr val="C00000"/>
              </a:solidFill>
            </a:endParaRPr>
          </a:p>
          <a:p>
            <a:pPr lvl="1"/>
            <a:r>
              <a:rPr lang="en-US" altLang="ko-KR" dirty="0">
                <a:solidFill>
                  <a:schemeClr val="tx1"/>
                </a:solidFill>
              </a:rPr>
              <a:t>Each syndrome indicates the position &amp; value of error.</a:t>
            </a:r>
          </a:p>
          <a:p>
            <a:pPr lvl="1"/>
            <a:r>
              <a:rPr lang="en-US" altLang="ko-KR" sz="1600" dirty="0">
                <a:solidFill>
                  <a:srgbClr val="C00000"/>
                </a:solidFill>
              </a:rPr>
              <a:t>All </a:t>
            </a:r>
            <a:r>
              <a:rPr lang="en-US" altLang="ko-KR" dirty="0">
                <a:solidFill>
                  <a:srgbClr val="C00000"/>
                </a:solidFill>
              </a:rPr>
              <a:t>s</a:t>
            </a:r>
            <a:r>
              <a:rPr lang="en-US" altLang="ko-KR" sz="1600" dirty="0">
                <a:solidFill>
                  <a:srgbClr val="C00000"/>
                </a:solidFill>
              </a:rPr>
              <a:t>yndromes of target errors should be unique.</a:t>
            </a:r>
          </a:p>
          <a:p>
            <a:pPr lvl="1"/>
            <a:endParaRPr lang="en-US" altLang="ko-KR" dirty="0">
              <a:solidFill>
                <a:srgbClr val="C00000"/>
              </a:solidFill>
            </a:endParaRPr>
          </a:p>
          <a:p>
            <a:endParaRPr lang="en-US" altLang="ko-KR" dirty="0">
              <a:solidFill>
                <a:srgbClr val="C00000"/>
              </a:solidFill>
            </a:endParaRPr>
          </a:p>
        </p:txBody>
      </p:sp>
      <p:sp>
        <p:nvSpPr>
          <p:cNvPr id="65" name="같음 기호 64">
            <a:extLst>
              <a:ext uri="{FF2B5EF4-FFF2-40B4-BE49-F238E27FC236}">
                <a16:creationId xmlns:a16="http://schemas.microsoft.com/office/drawing/2014/main" id="{F5DA51B2-7F5E-B004-AD91-68DA11F57D25}"/>
              </a:ext>
            </a:extLst>
          </p:cNvPr>
          <p:cNvSpPr/>
          <p:nvPr/>
        </p:nvSpPr>
        <p:spPr>
          <a:xfrm>
            <a:off x="6385242" y="2290516"/>
            <a:ext cx="489956" cy="363721"/>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66" name="TextBox 65">
            <a:extLst>
              <a:ext uri="{FF2B5EF4-FFF2-40B4-BE49-F238E27FC236}">
                <a16:creationId xmlns:a16="http://schemas.microsoft.com/office/drawing/2014/main" id="{0920B056-E634-F793-B6D6-26FDA104BC7B}"/>
              </a:ext>
            </a:extLst>
          </p:cNvPr>
          <p:cNvSpPr txBox="1"/>
          <p:nvPr/>
        </p:nvSpPr>
        <p:spPr>
          <a:xfrm>
            <a:off x="6094096" y="2330364"/>
            <a:ext cx="2755350"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Syndrome</a:t>
            </a:r>
            <a:endParaRPr lang="ko-KR" altLang="en-US" sz="1200" b="1" dirty="0">
              <a:solidFill>
                <a:schemeClr val="tx1">
                  <a:lumMod val="65000"/>
                  <a:lumOff val="35000"/>
                </a:schemeClr>
              </a:solidFill>
            </a:endParaRPr>
          </a:p>
        </p:txBody>
      </p:sp>
      <p:sp>
        <p:nvSpPr>
          <p:cNvPr id="67" name="TextBox 66">
            <a:extLst>
              <a:ext uri="{FF2B5EF4-FFF2-40B4-BE49-F238E27FC236}">
                <a16:creationId xmlns:a16="http://schemas.microsoft.com/office/drawing/2014/main" id="{1EF6F141-9E57-2E2F-BCC6-1506AA714B50}"/>
              </a:ext>
            </a:extLst>
          </p:cNvPr>
          <p:cNvSpPr txBox="1"/>
          <p:nvPr/>
        </p:nvSpPr>
        <p:spPr>
          <a:xfrm>
            <a:off x="919211" y="4315854"/>
            <a:ext cx="2221336"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Syndrome</a:t>
            </a:r>
            <a:endParaRPr lang="ko-KR" altLang="en-US" sz="1200" b="1" dirty="0">
              <a:solidFill>
                <a:schemeClr val="tx1">
                  <a:lumMod val="65000"/>
                  <a:lumOff val="35000"/>
                </a:schemeClr>
              </a:solidFill>
            </a:endParaRPr>
          </a:p>
        </p:txBody>
      </p:sp>
      <p:sp>
        <p:nvSpPr>
          <p:cNvPr id="68" name="화살표: 오른쪽 67">
            <a:extLst>
              <a:ext uri="{FF2B5EF4-FFF2-40B4-BE49-F238E27FC236}">
                <a16:creationId xmlns:a16="http://schemas.microsoft.com/office/drawing/2014/main" id="{F6775290-94AC-66D0-1E4D-0A8D05821068}"/>
              </a:ext>
            </a:extLst>
          </p:cNvPr>
          <p:cNvSpPr/>
          <p:nvPr/>
        </p:nvSpPr>
        <p:spPr>
          <a:xfrm>
            <a:off x="3161210" y="4360954"/>
            <a:ext cx="999309" cy="234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46405944-6D5C-1F9E-D6C5-CF4558891C63}"/>
              </a:ext>
            </a:extLst>
          </p:cNvPr>
          <p:cNvSpPr txBox="1"/>
          <p:nvPr/>
        </p:nvSpPr>
        <p:spPr>
          <a:xfrm>
            <a:off x="2510318" y="4154805"/>
            <a:ext cx="2221336"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Decoding</a:t>
            </a:r>
            <a:endParaRPr lang="ko-KR" altLang="en-US" sz="1200" b="1" dirty="0">
              <a:solidFill>
                <a:schemeClr val="tx1">
                  <a:lumMod val="65000"/>
                  <a:lumOff val="35000"/>
                </a:schemeClr>
              </a:solidFill>
            </a:endParaRPr>
          </a:p>
        </p:txBody>
      </p:sp>
      <p:cxnSp>
        <p:nvCxnSpPr>
          <p:cNvPr id="6" name="직선 연결선 5">
            <a:extLst>
              <a:ext uri="{FF2B5EF4-FFF2-40B4-BE49-F238E27FC236}">
                <a16:creationId xmlns:a16="http://schemas.microsoft.com/office/drawing/2014/main" id="{AEECA1D1-043C-E4FF-7D6C-DD74BA9FB4BC}"/>
              </a:ext>
            </a:extLst>
          </p:cNvPr>
          <p:cNvCxnSpPr>
            <a:cxnSpLocks/>
          </p:cNvCxnSpPr>
          <p:nvPr/>
        </p:nvCxnSpPr>
        <p:spPr>
          <a:xfrm flipH="1">
            <a:off x="2742832" y="17597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B1C84059-D76F-2075-698A-C8B00F191B03}"/>
              </a:ext>
            </a:extLst>
          </p:cNvPr>
          <p:cNvCxnSpPr>
            <a:cxnSpLocks/>
          </p:cNvCxnSpPr>
          <p:nvPr/>
        </p:nvCxnSpPr>
        <p:spPr>
          <a:xfrm flipH="1">
            <a:off x="2742832" y="191056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5E1C5B37-8663-26A9-DE08-709F5BF5CF12}"/>
              </a:ext>
            </a:extLst>
          </p:cNvPr>
          <p:cNvCxnSpPr>
            <a:cxnSpLocks/>
          </p:cNvCxnSpPr>
          <p:nvPr/>
        </p:nvCxnSpPr>
        <p:spPr>
          <a:xfrm flipH="1">
            <a:off x="2742832" y="183515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8B240587-B115-0391-0439-E60E142306C8}"/>
              </a:ext>
            </a:extLst>
          </p:cNvPr>
          <p:cNvCxnSpPr>
            <a:cxnSpLocks/>
          </p:cNvCxnSpPr>
          <p:nvPr/>
        </p:nvCxnSpPr>
        <p:spPr>
          <a:xfrm flipH="1">
            <a:off x="2742832" y="198596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32FB5FF1-2BB5-B346-5258-D518E2457DB1}"/>
              </a:ext>
            </a:extLst>
          </p:cNvPr>
          <p:cNvCxnSpPr>
            <a:cxnSpLocks/>
          </p:cNvCxnSpPr>
          <p:nvPr/>
        </p:nvCxnSpPr>
        <p:spPr>
          <a:xfrm flipH="1">
            <a:off x="2742832" y="221218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5F94C197-A503-FF06-65CC-BECBC5E7E3E3}"/>
              </a:ext>
            </a:extLst>
          </p:cNvPr>
          <p:cNvCxnSpPr>
            <a:cxnSpLocks/>
          </p:cNvCxnSpPr>
          <p:nvPr/>
        </p:nvCxnSpPr>
        <p:spPr>
          <a:xfrm flipH="1">
            <a:off x="2742832" y="243839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F653DF35-14A2-3D7D-E4BC-75711852F834}"/>
              </a:ext>
            </a:extLst>
          </p:cNvPr>
          <p:cNvCxnSpPr>
            <a:cxnSpLocks/>
          </p:cNvCxnSpPr>
          <p:nvPr/>
        </p:nvCxnSpPr>
        <p:spPr>
          <a:xfrm flipH="1">
            <a:off x="2742832" y="206137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8EE15818-F2B7-B82F-BFCC-0ABED36EE222}"/>
              </a:ext>
            </a:extLst>
          </p:cNvPr>
          <p:cNvCxnSpPr>
            <a:cxnSpLocks/>
          </p:cNvCxnSpPr>
          <p:nvPr/>
        </p:nvCxnSpPr>
        <p:spPr>
          <a:xfrm flipH="1">
            <a:off x="2742832" y="22875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00E0D7B1-0FEC-CB66-1AEE-1FD1AFDDFB82}"/>
              </a:ext>
            </a:extLst>
          </p:cNvPr>
          <p:cNvCxnSpPr>
            <a:cxnSpLocks/>
          </p:cNvCxnSpPr>
          <p:nvPr/>
        </p:nvCxnSpPr>
        <p:spPr>
          <a:xfrm flipH="1">
            <a:off x="2742832" y="213677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2C87A8BB-EC8A-4507-7711-BC1F6F642D32}"/>
              </a:ext>
            </a:extLst>
          </p:cNvPr>
          <p:cNvCxnSpPr>
            <a:cxnSpLocks/>
          </p:cNvCxnSpPr>
          <p:nvPr/>
        </p:nvCxnSpPr>
        <p:spPr>
          <a:xfrm flipH="1">
            <a:off x="2742832" y="236299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C88743AD-1B34-0FA8-CC8D-1B11FF223C5C}"/>
              </a:ext>
            </a:extLst>
          </p:cNvPr>
          <p:cNvCxnSpPr>
            <a:cxnSpLocks/>
          </p:cNvCxnSpPr>
          <p:nvPr/>
        </p:nvCxnSpPr>
        <p:spPr>
          <a:xfrm flipH="1">
            <a:off x="2742832" y="266461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65049C34-10A8-ABA3-A18F-B9AA1104F9B6}"/>
              </a:ext>
            </a:extLst>
          </p:cNvPr>
          <p:cNvCxnSpPr>
            <a:cxnSpLocks/>
          </p:cNvCxnSpPr>
          <p:nvPr/>
        </p:nvCxnSpPr>
        <p:spPr>
          <a:xfrm flipH="1">
            <a:off x="2742832" y="289082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C530F60A-49CB-23A7-BCE8-FE334138FF92}"/>
              </a:ext>
            </a:extLst>
          </p:cNvPr>
          <p:cNvCxnSpPr>
            <a:cxnSpLocks/>
          </p:cNvCxnSpPr>
          <p:nvPr/>
        </p:nvCxnSpPr>
        <p:spPr>
          <a:xfrm flipH="1">
            <a:off x="2742832" y="27400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E4E1E941-173C-7129-BFF1-10FEA7C3BB43}"/>
              </a:ext>
            </a:extLst>
          </p:cNvPr>
          <p:cNvCxnSpPr>
            <a:cxnSpLocks/>
          </p:cNvCxnSpPr>
          <p:nvPr/>
        </p:nvCxnSpPr>
        <p:spPr>
          <a:xfrm flipH="1">
            <a:off x="2742832" y="251380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2EE0A84B-CA21-2FB8-BB46-92FAB5594BC7}"/>
              </a:ext>
            </a:extLst>
          </p:cNvPr>
          <p:cNvCxnSpPr>
            <a:cxnSpLocks/>
          </p:cNvCxnSpPr>
          <p:nvPr/>
        </p:nvCxnSpPr>
        <p:spPr>
          <a:xfrm flipH="1">
            <a:off x="2742832" y="296623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44311DE-52AD-07BC-149D-476A744A9F63}"/>
              </a:ext>
            </a:extLst>
          </p:cNvPr>
          <p:cNvCxnSpPr>
            <a:cxnSpLocks/>
          </p:cNvCxnSpPr>
          <p:nvPr/>
        </p:nvCxnSpPr>
        <p:spPr>
          <a:xfrm flipH="1">
            <a:off x="2742832" y="258920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D2E7C4B4-B9AB-C8D4-3A69-FAD9AFE57AD9}"/>
              </a:ext>
            </a:extLst>
          </p:cNvPr>
          <p:cNvCxnSpPr>
            <a:cxnSpLocks/>
          </p:cNvCxnSpPr>
          <p:nvPr/>
        </p:nvCxnSpPr>
        <p:spPr>
          <a:xfrm flipH="1">
            <a:off x="2742832" y="28154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C101C018-A28C-C309-F8D4-FAD534CC40C2}"/>
              </a:ext>
            </a:extLst>
          </p:cNvPr>
          <p:cNvCxnSpPr>
            <a:cxnSpLocks/>
          </p:cNvCxnSpPr>
          <p:nvPr/>
        </p:nvCxnSpPr>
        <p:spPr>
          <a:xfrm flipH="1">
            <a:off x="2742832" y="304163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37419890-4B0F-DBBD-3DFA-0BBCEA0A8E9C}"/>
              </a:ext>
            </a:extLst>
          </p:cNvPr>
          <p:cNvCxnSpPr>
            <a:cxnSpLocks/>
          </p:cNvCxnSpPr>
          <p:nvPr/>
        </p:nvCxnSpPr>
        <p:spPr>
          <a:xfrm flipH="1">
            <a:off x="2742832" y="311703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9" name="사각형: 둥근 모서리 58">
            <a:extLst>
              <a:ext uri="{FF2B5EF4-FFF2-40B4-BE49-F238E27FC236}">
                <a16:creationId xmlns:a16="http://schemas.microsoft.com/office/drawing/2014/main" id="{ECCFBA70-A1A2-38F2-DED5-ACA241F63FA3}"/>
              </a:ext>
            </a:extLst>
          </p:cNvPr>
          <p:cNvSpPr/>
          <p:nvPr/>
        </p:nvSpPr>
        <p:spPr>
          <a:xfrm>
            <a:off x="2741075" y="1752007"/>
            <a:ext cx="80673" cy="1400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사각형: 둥근 모서리 61">
            <a:extLst>
              <a:ext uri="{FF2B5EF4-FFF2-40B4-BE49-F238E27FC236}">
                <a16:creationId xmlns:a16="http://schemas.microsoft.com/office/drawing/2014/main" id="{2F55E0D9-52E6-DD5B-652E-33B506DAF279}"/>
              </a:ext>
            </a:extLst>
          </p:cNvPr>
          <p:cNvSpPr/>
          <p:nvPr/>
        </p:nvSpPr>
        <p:spPr>
          <a:xfrm>
            <a:off x="4829684" y="3810646"/>
            <a:ext cx="2746784" cy="1406992"/>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a:extLst>
              <a:ext uri="{FF2B5EF4-FFF2-40B4-BE49-F238E27FC236}">
                <a16:creationId xmlns:a16="http://schemas.microsoft.com/office/drawing/2014/main" id="{B9CD136D-0A4B-EF02-4B9D-625543696AD4}"/>
              </a:ext>
            </a:extLst>
          </p:cNvPr>
          <p:cNvSpPr txBox="1"/>
          <p:nvPr/>
        </p:nvSpPr>
        <p:spPr>
          <a:xfrm>
            <a:off x="4827700" y="4404650"/>
            <a:ext cx="2755350"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Codeword</a:t>
            </a:r>
            <a:endParaRPr lang="ko-KR" altLang="en-US" sz="1200" b="1" dirty="0">
              <a:solidFill>
                <a:schemeClr val="tx1">
                  <a:lumMod val="65000"/>
                  <a:lumOff val="35000"/>
                </a:schemeClr>
              </a:solidFill>
            </a:endParaRPr>
          </a:p>
        </p:txBody>
      </p:sp>
      <p:cxnSp>
        <p:nvCxnSpPr>
          <p:cNvPr id="73" name="직선 연결선 72">
            <a:extLst>
              <a:ext uri="{FF2B5EF4-FFF2-40B4-BE49-F238E27FC236}">
                <a16:creationId xmlns:a16="http://schemas.microsoft.com/office/drawing/2014/main" id="{893FC2B4-E0F9-B289-2ECA-59497EF1DE84}"/>
              </a:ext>
            </a:extLst>
          </p:cNvPr>
          <p:cNvCxnSpPr>
            <a:cxnSpLocks/>
          </p:cNvCxnSpPr>
          <p:nvPr/>
        </p:nvCxnSpPr>
        <p:spPr>
          <a:xfrm flipH="1">
            <a:off x="6907107" y="382195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059DCD0B-403B-2E81-8677-3067CDCF69FB}"/>
              </a:ext>
            </a:extLst>
          </p:cNvPr>
          <p:cNvCxnSpPr>
            <a:cxnSpLocks/>
          </p:cNvCxnSpPr>
          <p:nvPr/>
        </p:nvCxnSpPr>
        <p:spPr>
          <a:xfrm flipH="1">
            <a:off x="6907107" y="397276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64C253A8-EC7A-845F-0AFD-CF8F29596879}"/>
              </a:ext>
            </a:extLst>
          </p:cNvPr>
          <p:cNvCxnSpPr>
            <a:cxnSpLocks/>
          </p:cNvCxnSpPr>
          <p:nvPr/>
        </p:nvCxnSpPr>
        <p:spPr>
          <a:xfrm flipH="1">
            <a:off x="6907107" y="389736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7EA440F2-BD2D-32D5-B818-4090974714BE}"/>
              </a:ext>
            </a:extLst>
          </p:cNvPr>
          <p:cNvCxnSpPr>
            <a:cxnSpLocks/>
          </p:cNvCxnSpPr>
          <p:nvPr/>
        </p:nvCxnSpPr>
        <p:spPr>
          <a:xfrm flipH="1">
            <a:off x="6907107" y="404817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EDEB62F1-2AC7-64B8-7518-9766F0647F85}"/>
              </a:ext>
            </a:extLst>
          </p:cNvPr>
          <p:cNvCxnSpPr>
            <a:cxnSpLocks/>
          </p:cNvCxnSpPr>
          <p:nvPr/>
        </p:nvCxnSpPr>
        <p:spPr>
          <a:xfrm flipH="1">
            <a:off x="6907107" y="427438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6615958D-E3F2-4CF2-105B-CEA7A9117757}"/>
              </a:ext>
            </a:extLst>
          </p:cNvPr>
          <p:cNvCxnSpPr>
            <a:cxnSpLocks/>
          </p:cNvCxnSpPr>
          <p:nvPr/>
        </p:nvCxnSpPr>
        <p:spPr>
          <a:xfrm flipH="1">
            <a:off x="6907107" y="450060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3AF352AC-363A-4EBF-A58F-E2CFDAD3953D}"/>
              </a:ext>
            </a:extLst>
          </p:cNvPr>
          <p:cNvCxnSpPr>
            <a:cxnSpLocks/>
          </p:cNvCxnSpPr>
          <p:nvPr/>
        </p:nvCxnSpPr>
        <p:spPr>
          <a:xfrm flipH="1">
            <a:off x="6907107" y="412357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8A4899FC-4277-E5E6-5672-F3A7D58B3722}"/>
              </a:ext>
            </a:extLst>
          </p:cNvPr>
          <p:cNvCxnSpPr>
            <a:cxnSpLocks/>
          </p:cNvCxnSpPr>
          <p:nvPr/>
        </p:nvCxnSpPr>
        <p:spPr>
          <a:xfrm flipH="1">
            <a:off x="6907107" y="434979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80847694-4BE0-871A-D721-886E074072C0}"/>
              </a:ext>
            </a:extLst>
          </p:cNvPr>
          <p:cNvCxnSpPr>
            <a:cxnSpLocks/>
          </p:cNvCxnSpPr>
          <p:nvPr/>
        </p:nvCxnSpPr>
        <p:spPr>
          <a:xfrm flipH="1">
            <a:off x="6907107" y="419898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7A97244A-B6C9-646E-6FDB-27C9190DEADE}"/>
              </a:ext>
            </a:extLst>
          </p:cNvPr>
          <p:cNvCxnSpPr>
            <a:cxnSpLocks/>
          </p:cNvCxnSpPr>
          <p:nvPr/>
        </p:nvCxnSpPr>
        <p:spPr>
          <a:xfrm flipH="1">
            <a:off x="6907107" y="442519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F3F3E249-5E55-177B-6783-29037E21540C}"/>
              </a:ext>
            </a:extLst>
          </p:cNvPr>
          <p:cNvCxnSpPr>
            <a:cxnSpLocks/>
          </p:cNvCxnSpPr>
          <p:nvPr/>
        </p:nvCxnSpPr>
        <p:spPr>
          <a:xfrm flipH="1">
            <a:off x="6907107" y="472681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F773DF70-90B1-D96D-C276-8C7A049C31A1}"/>
              </a:ext>
            </a:extLst>
          </p:cNvPr>
          <p:cNvCxnSpPr>
            <a:cxnSpLocks/>
          </p:cNvCxnSpPr>
          <p:nvPr/>
        </p:nvCxnSpPr>
        <p:spPr>
          <a:xfrm flipH="1">
            <a:off x="6907107" y="495303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5FF8901E-A721-63B9-7B13-E101E78E27F1}"/>
              </a:ext>
            </a:extLst>
          </p:cNvPr>
          <p:cNvCxnSpPr>
            <a:cxnSpLocks/>
          </p:cNvCxnSpPr>
          <p:nvPr/>
        </p:nvCxnSpPr>
        <p:spPr>
          <a:xfrm flipH="1">
            <a:off x="6907107" y="480222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23D0C2A1-DEFF-E106-2E03-C12234F0593A}"/>
              </a:ext>
            </a:extLst>
          </p:cNvPr>
          <p:cNvCxnSpPr>
            <a:cxnSpLocks/>
          </p:cNvCxnSpPr>
          <p:nvPr/>
        </p:nvCxnSpPr>
        <p:spPr>
          <a:xfrm flipH="1">
            <a:off x="6907107" y="457600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A1EDF82F-9DE3-9803-1E9C-D6CBA9CDFBF5}"/>
              </a:ext>
            </a:extLst>
          </p:cNvPr>
          <p:cNvCxnSpPr>
            <a:cxnSpLocks/>
          </p:cNvCxnSpPr>
          <p:nvPr/>
        </p:nvCxnSpPr>
        <p:spPr>
          <a:xfrm flipH="1">
            <a:off x="6907107" y="502843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직선 연결선 87">
            <a:extLst>
              <a:ext uri="{FF2B5EF4-FFF2-40B4-BE49-F238E27FC236}">
                <a16:creationId xmlns:a16="http://schemas.microsoft.com/office/drawing/2014/main" id="{F87C29CC-DC2D-2D76-886A-D1C5A8FB28DE}"/>
              </a:ext>
            </a:extLst>
          </p:cNvPr>
          <p:cNvCxnSpPr>
            <a:cxnSpLocks/>
          </p:cNvCxnSpPr>
          <p:nvPr/>
        </p:nvCxnSpPr>
        <p:spPr>
          <a:xfrm flipH="1">
            <a:off x="6907107" y="465141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9F056DEB-E396-52BF-3877-7801C159B780}"/>
              </a:ext>
            </a:extLst>
          </p:cNvPr>
          <p:cNvCxnSpPr>
            <a:cxnSpLocks/>
          </p:cNvCxnSpPr>
          <p:nvPr/>
        </p:nvCxnSpPr>
        <p:spPr>
          <a:xfrm flipH="1">
            <a:off x="6907107" y="4877627"/>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직선 연결선 89">
            <a:extLst>
              <a:ext uri="{FF2B5EF4-FFF2-40B4-BE49-F238E27FC236}">
                <a16:creationId xmlns:a16="http://schemas.microsoft.com/office/drawing/2014/main" id="{91901ACF-9469-6C4D-9220-8778D0D50A0A}"/>
              </a:ext>
            </a:extLst>
          </p:cNvPr>
          <p:cNvCxnSpPr>
            <a:cxnSpLocks/>
          </p:cNvCxnSpPr>
          <p:nvPr/>
        </p:nvCxnSpPr>
        <p:spPr>
          <a:xfrm flipH="1">
            <a:off x="6907107" y="5103842"/>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02F36C69-C63F-6BD4-B291-7521C6C881A9}"/>
              </a:ext>
            </a:extLst>
          </p:cNvPr>
          <p:cNvCxnSpPr>
            <a:cxnSpLocks/>
          </p:cNvCxnSpPr>
          <p:nvPr/>
        </p:nvCxnSpPr>
        <p:spPr>
          <a:xfrm flipH="1">
            <a:off x="6907107" y="5179243"/>
            <a:ext cx="77155" cy="282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2" name="사각형: 둥근 모서리 91">
            <a:extLst>
              <a:ext uri="{FF2B5EF4-FFF2-40B4-BE49-F238E27FC236}">
                <a16:creationId xmlns:a16="http://schemas.microsoft.com/office/drawing/2014/main" id="{610B2708-6B3A-5B70-8AF8-5197B309C93E}"/>
              </a:ext>
            </a:extLst>
          </p:cNvPr>
          <p:cNvSpPr/>
          <p:nvPr/>
        </p:nvSpPr>
        <p:spPr>
          <a:xfrm>
            <a:off x="6905350" y="3814213"/>
            <a:ext cx="80673" cy="1400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468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31</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Finding H-matrix</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mc:AlternateContent xmlns:mc="http://schemas.openxmlformats.org/markup-compatibility/2006" xmlns:a14="http://schemas.microsoft.com/office/drawing/2010/main">
        <mc:Choice Requires="a14">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37090"/>
                <a:ext cx="8139058" cy="4733799"/>
              </a:xfrm>
            </p:spPr>
            <p:txBody>
              <a:bodyPr>
                <a:normAutofit/>
              </a:bodyPr>
              <a:lstStyle/>
              <a:p>
                <a:r>
                  <a:rPr lang="en-US" altLang="ko-KR" dirty="0"/>
                  <a:t>Founded H-matrix</a:t>
                </a:r>
              </a:p>
              <a:p>
                <a:endParaRPr lang="en-US" altLang="ko-KR" dirty="0"/>
              </a:p>
              <a:p>
                <a:pPr marL="0" indent="0">
                  <a:buNone/>
                </a:pPr>
                <a:endParaRPr lang="en-US" altLang="ko-KR" dirty="0"/>
              </a:p>
              <a:p>
                <a:pPr marL="0" indent="0">
                  <a:buNone/>
                </a:pPr>
                <a:endParaRPr lang="en-US" altLang="ko-KR" dirty="0"/>
              </a:p>
              <a:p>
                <a:pPr lvl="1"/>
                <a:r>
                  <a:rPr lang="en-US" altLang="ko-KR" dirty="0">
                    <a:solidFill>
                      <a:schemeClr val="tx1"/>
                    </a:solidFill>
                  </a:rPr>
                  <a:t>DA-ECC H matrix with primitive polynomial = 0x15F. </a:t>
                </a:r>
              </a:p>
              <a:p>
                <a:pPr lvl="1"/>
                <a:r>
                  <a:rPr lang="en-US" altLang="ko-KR" dirty="0">
                    <a:solidFill>
                      <a:schemeClr val="tx1"/>
                    </a:solidFill>
                  </a:rPr>
                  <a:t>Only exponents of </a:t>
                </a:r>
                <a14:m>
                  <m:oMath xmlns:m="http://schemas.openxmlformats.org/officeDocument/2006/math">
                    <m:r>
                      <a:rPr lang="ko-KR" altLang="en-US" i="1" smtClean="0">
                        <a:solidFill>
                          <a:schemeClr val="tx1"/>
                        </a:solidFill>
                        <a:latin typeface="Cambria Math" panose="02040503050406030204" pitchFamily="18" charset="0"/>
                      </a:rPr>
                      <m:t>𝛼</m:t>
                    </m:r>
                  </m:oMath>
                </a14:m>
                <a:r>
                  <a:rPr lang="en-US" altLang="ko-KR" dirty="0">
                    <a:solidFill>
                      <a:schemeClr val="tx1"/>
                    </a:solidFill>
                  </a:rPr>
                  <a:t>s are shown.</a:t>
                </a: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0" indent="0">
                  <a:buNone/>
                </a:pPr>
                <a:endParaRPr lang="en-US" altLang="ko-KR" dirty="0">
                  <a:solidFill>
                    <a:srgbClr val="C00000"/>
                  </a:solidFill>
                </a:endParaRPr>
              </a:p>
            </p:txBody>
          </p:sp>
        </mc:Choice>
        <mc:Fallback xmlns="">
          <p:sp>
            <p:nvSpPr>
              <p:cNvPr id="64" name="텍스트 개체 틀 60">
                <a:extLst>
                  <a:ext uri="{FF2B5EF4-FFF2-40B4-BE49-F238E27FC236}">
                    <a16:creationId xmlns:a16="http://schemas.microsoft.com/office/drawing/2014/main" id="{6EA83D85-902E-330B-A7EF-1CDDB13DE450}"/>
                  </a:ext>
                </a:extLst>
              </p:cNvPr>
              <p:cNvSpPr>
                <a:spLocks noGrp="1" noRot="1" noChangeAspect="1" noMove="1" noResize="1" noEditPoints="1" noAdjustHandles="1" noChangeArrowheads="1" noChangeShapeType="1" noTextEdit="1"/>
              </p:cNvSpPr>
              <p:nvPr>
                <p:ph type="body" sz="quarter" idx="13"/>
              </p:nvPr>
            </p:nvSpPr>
            <p:spPr>
              <a:xfrm>
                <a:off x="587581" y="1237090"/>
                <a:ext cx="8139058" cy="4733799"/>
              </a:xfrm>
              <a:blipFill>
                <a:blip r:embed="rId3"/>
                <a:stretch>
                  <a:fillRect t="-129"/>
                </a:stretch>
              </a:blipFill>
            </p:spPr>
            <p:txBody>
              <a:bodyPr/>
              <a:lstStyle/>
              <a:p>
                <a:r>
                  <a:rPr lang="ko-KR" altLang="en-US">
                    <a:noFill/>
                  </a:rPr>
                  <a:t> </a:t>
                </a:r>
              </a:p>
            </p:txBody>
          </p:sp>
        </mc:Fallback>
      </mc:AlternateContent>
      <p:pic>
        <p:nvPicPr>
          <p:cNvPr id="411" name="그림 410">
            <a:extLst>
              <a:ext uri="{FF2B5EF4-FFF2-40B4-BE49-F238E27FC236}">
                <a16:creationId xmlns:a16="http://schemas.microsoft.com/office/drawing/2014/main" id="{527A6DA9-5A7E-531D-74F4-3D9C7D558DA3}"/>
              </a:ext>
            </a:extLst>
          </p:cNvPr>
          <p:cNvPicPr>
            <a:picLocks noChangeAspect="1"/>
          </p:cNvPicPr>
          <p:nvPr/>
        </p:nvPicPr>
        <p:blipFill>
          <a:blip r:embed="rId4"/>
          <a:stretch>
            <a:fillRect/>
          </a:stretch>
        </p:blipFill>
        <p:spPr>
          <a:xfrm>
            <a:off x="127257" y="1907629"/>
            <a:ext cx="8889486" cy="1275768"/>
          </a:xfrm>
          <a:prstGeom prst="rect">
            <a:avLst/>
          </a:prstGeom>
        </p:spPr>
      </p:pic>
    </p:spTree>
    <p:extLst>
      <p:ext uri="{BB962C8B-B14F-4D97-AF65-F5344CB8AC3E}">
        <p14:creationId xmlns:p14="http://schemas.microsoft.com/office/powerpoint/2010/main" val="261760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사각형: 둥근 모서리 45">
            <a:extLst>
              <a:ext uri="{FF2B5EF4-FFF2-40B4-BE49-F238E27FC236}">
                <a16:creationId xmlns:a16="http://schemas.microsoft.com/office/drawing/2014/main" id="{DF5B1B74-FAE3-724B-4D8A-B81546F903CF}"/>
              </a:ext>
            </a:extLst>
          </p:cNvPr>
          <p:cNvSpPr/>
          <p:nvPr/>
        </p:nvSpPr>
        <p:spPr>
          <a:xfrm>
            <a:off x="1701353" y="1831807"/>
            <a:ext cx="5435930" cy="2633120"/>
          </a:xfrm>
          <a:prstGeom prst="roundRect">
            <a:avLst>
              <a:gd name="adj" fmla="val 37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2">
            <a:extLst>
              <a:ext uri="{FF2B5EF4-FFF2-40B4-BE49-F238E27FC236}">
                <a16:creationId xmlns:a16="http://schemas.microsoft.com/office/drawing/2014/main" id="{49728F09-02D4-5AF3-5BDE-A733DE0BED2D}"/>
              </a:ext>
            </a:extLst>
          </p:cNvPr>
          <p:cNvSpPr>
            <a:spLocks noGrp="1"/>
          </p:cNvSpPr>
          <p:nvPr>
            <p:ph type="sldNum" sz="quarter" idx="12"/>
          </p:nvPr>
        </p:nvSpPr>
        <p:spPr/>
        <p:txBody>
          <a:bodyPr/>
          <a:lstStyle/>
          <a:p>
            <a:fld id="{BF620F8A-C17B-488F-930C-1992EA19D16D}" type="slidenum">
              <a:rPr lang="ko-KR" altLang="en-US" smtClean="0"/>
              <a:pPr/>
              <a:t>32</a:t>
            </a:fld>
            <a:endParaRPr lang="ko-KR" altLang="en-US" dirty="0"/>
          </a:p>
        </p:txBody>
      </p:sp>
      <p:sp>
        <p:nvSpPr>
          <p:cNvPr id="4" name="제목 3">
            <a:extLst>
              <a:ext uri="{FF2B5EF4-FFF2-40B4-BE49-F238E27FC236}">
                <a16:creationId xmlns:a16="http://schemas.microsoft.com/office/drawing/2014/main" id="{14302426-B961-B941-8213-C77EF7944EB2}"/>
              </a:ext>
            </a:extLst>
          </p:cNvPr>
          <p:cNvSpPr>
            <a:spLocks noGrp="1"/>
          </p:cNvSpPr>
          <p:nvPr>
            <p:ph type="title"/>
          </p:nvPr>
        </p:nvSpPr>
        <p:spPr>
          <a:xfrm>
            <a:off x="854498" y="446646"/>
            <a:ext cx="7404642" cy="341632"/>
          </a:xfrm>
        </p:spPr>
        <p:txBody>
          <a:bodyPr/>
          <a:lstStyle/>
          <a:p>
            <a:r>
              <a:rPr lang="en-US" altLang="ko-KR" dirty="0"/>
              <a:t>Decoder</a:t>
            </a:r>
            <a:endParaRPr lang="ko-KR" altLang="en-US" dirty="0"/>
          </a:p>
        </p:txBody>
      </p:sp>
      <p:sp>
        <p:nvSpPr>
          <p:cNvPr id="5" name="텍스트 개체 틀 4">
            <a:extLst>
              <a:ext uri="{FF2B5EF4-FFF2-40B4-BE49-F238E27FC236}">
                <a16:creationId xmlns:a16="http://schemas.microsoft.com/office/drawing/2014/main" id="{B3119C28-3326-9966-B57F-2DFFB874E53A}"/>
              </a:ext>
            </a:extLst>
          </p:cNvPr>
          <p:cNvSpPr>
            <a:spLocks noGrp="1"/>
          </p:cNvSpPr>
          <p:nvPr>
            <p:ph type="body" idx="1"/>
          </p:nvPr>
        </p:nvSpPr>
        <p:spPr/>
        <p:txBody>
          <a:bodyPr/>
          <a:lstStyle/>
          <a:p>
            <a:r>
              <a:rPr lang="en-US" altLang="ko-KR" dirty="0"/>
              <a:t>Dual-Axis ECC</a:t>
            </a:r>
            <a:endParaRPr lang="ko-KR" altLang="en-US" dirty="0"/>
          </a:p>
        </p:txBody>
      </p:sp>
      <p:sp>
        <p:nvSpPr>
          <p:cNvPr id="64" name="텍스트 개체 틀 60">
            <a:extLst>
              <a:ext uri="{FF2B5EF4-FFF2-40B4-BE49-F238E27FC236}">
                <a16:creationId xmlns:a16="http://schemas.microsoft.com/office/drawing/2014/main" id="{6EA83D85-902E-330B-A7EF-1CDDB13DE450}"/>
              </a:ext>
            </a:extLst>
          </p:cNvPr>
          <p:cNvSpPr>
            <a:spLocks noGrp="1"/>
          </p:cNvSpPr>
          <p:nvPr>
            <p:ph type="body" sz="quarter" idx="13"/>
          </p:nvPr>
        </p:nvSpPr>
        <p:spPr>
          <a:xfrm>
            <a:off x="587581" y="1237090"/>
            <a:ext cx="8139058" cy="4733799"/>
          </a:xfrm>
        </p:spPr>
        <p:txBody>
          <a:bodyPr>
            <a:normAutofit/>
          </a:bodyPr>
          <a:lstStyle/>
          <a:p>
            <a:r>
              <a:rPr lang="en-US" altLang="ko-KR" dirty="0"/>
              <a:t>Decoder</a:t>
            </a:r>
          </a:p>
          <a:p>
            <a:pPr marL="0" indent="0">
              <a:buNone/>
            </a:pPr>
            <a:endParaRPr lang="en-US" altLang="ko-KR" dirty="0"/>
          </a:p>
          <a:p>
            <a:endParaRPr lang="en-US" altLang="ko-KR" dirty="0"/>
          </a:p>
          <a:p>
            <a:pPr marL="0" indent="0">
              <a:buNone/>
            </a:pPr>
            <a:endParaRPr lang="en-US" altLang="ko-KR" dirty="0"/>
          </a:p>
          <a:p>
            <a:pPr marL="0" indent="0">
              <a:buNone/>
            </a:pPr>
            <a:endParaRPr lang="en-US" altLang="ko-KR" dirty="0"/>
          </a:p>
          <a:p>
            <a:pPr marL="0" indent="0">
              <a:buNone/>
            </a:pPr>
            <a:endParaRPr lang="en-US" altLang="ko-KR" dirty="0"/>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lvl="1"/>
            <a:endParaRPr lang="en-US" altLang="ko-KR" dirty="0">
              <a:solidFill>
                <a:srgbClr val="C00000"/>
              </a:solidFill>
            </a:endParaRPr>
          </a:p>
          <a:p>
            <a:pPr marL="0" indent="0">
              <a:buNone/>
            </a:pPr>
            <a:endParaRPr lang="en-US" altLang="ko-KR" dirty="0">
              <a:solidFill>
                <a:srgbClr val="C00000"/>
              </a:solidFill>
            </a:endParaRPr>
          </a:p>
        </p:txBody>
      </p:sp>
      <p:sp>
        <p:nvSpPr>
          <p:cNvPr id="9" name="사각형: 둥근 모서리 8">
            <a:extLst>
              <a:ext uri="{FF2B5EF4-FFF2-40B4-BE49-F238E27FC236}">
                <a16:creationId xmlns:a16="http://schemas.microsoft.com/office/drawing/2014/main" id="{FC0D02D6-6D2B-6B31-1F77-146E55DA15E4}"/>
              </a:ext>
            </a:extLst>
          </p:cNvPr>
          <p:cNvSpPr/>
          <p:nvPr/>
        </p:nvSpPr>
        <p:spPr>
          <a:xfrm>
            <a:off x="1701354" y="1816566"/>
            <a:ext cx="5435930" cy="3774249"/>
          </a:xfrm>
          <a:prstGeom prst="roundRect">
            <a:avLst>
              <a:gd name="adj" fmla="val 389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A96B8196-9EA1-53CC-30EA-023116178E97}"/>
              </a:ext>
            </a:extLst>
          </p:cNvPr>
          <p:cNvSpPr/>
          <p:nvPr/>
        </p:nvSpPr>
        <p:spPr>
          <a:xfrm>
            <a:off x="608746" y="2250520"/>
            <a:ext cx="898476" cy="377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Codeword</a:t>
            </a:r>
          </a:p>
          <a:p>
            <a:pPr algn="ctr"/>
            <a:r>
              <a:rPr lang="en-US" altLang="ko-KR" sz="1200" dirty="0">
                <a:solidFill>
                  <a:schemeClr val="tx1"/>
                </a:solidFill>
                <a:latin typeface="Arial" panose="020B0604020202020204" pitchFamily="34" charset="0"/>
                <a:cs typeface="Arial" panose="020B0604020202020204" pitchFamily="34" charset="0"/>
              </a:rPr>
              <a:t>(320b)</a:t>
            </a:r>
            <a:endParaRPr lang="ko-KR" altLang="en-US" sz="1200" dirty="0">
              <a:solidFill>
                <a:schemeClr val="tx1"/>
              </a:solidFill>
              <a:latin typeface="Arial" panose="020B0604020202020204" pitchFamily="34" charset="0"/>
              <a:cs typeface="Arial" panose="020B0604020202020204" pitchFamily="34" charset="0"/>
            </a:endParaRPr>
          </a:p>
        </p:txBody>
      </p:sp>
      <p:sp>
        <p:nvSpPr>
          <p:cNvPr id="67" name="직사각형 66">
            <a:extLst>
              <a:ext uri="{FF2B5EF4-FFF2-40B4-BE49-F238E27FC236}">
                <a16:creationId xmlns:a16="http://schemas.microsoft.com/office/drawing/2014/main" id="{56C11D15-C704-5FE9-1A08-35E754D66191}"/>
              </a:ext>
            </a:extLst>
          </p:cNvPr>
          <p:cNvSpPr/>
          <p:nvPr/>
        </p:nvSpPr>
        <p:spPr>
          <a:xfrm>
            <a:off x="1701352" y="3004323"/>
            <a:ext cx="5430851" cy="18138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8" name="직선 화살표 연결선 67">
            <a:extLst>
              <a:ext uri="{FF2B5EF4-FFF2-40B4-BE49-F238E27FC236}">
                <a16:creationId xmlns:a16="http://schemas.microsoft.com/office/drawing/2014/main" id="{521760B2-A4FC-706E-79B3-7CA70D26C590}"/>
              </a:ext>
            </a:extLst>
          </p:cNvPr>
          <p:cNvCxnSpPr>
            <a:cxnSpLocks/>
          </p:cNvCxnSpPr>
          <p:nvPr/>
        </p:nvCxnSpPr>
        <p:spPr>
          <a:xfrm>
            <a:off x="1513031" y="2439315"/>
            <a:ext cx="43006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0" name="직사각형 69">
            <a:extLst>
              <a:ext uri="{FF2B5EF4-FFF2-40B4-BE49-F238E27FC236}">
                <a16:creationId xmlns:a16="http://schemas.microsoft.com/office/drawing/2014/main" id="{5737A1F1-571B-E3C9-6D66-797AA12AF4B6}"/>
              </a:ext>
            </a:extLst>
          </p:cNvPr>
          <p:cNvSpPr/>
          <p:nvPr/>
        </p:nvSpPr>
        <p:spPr>
          <a:xfrm>
            <a:off x="1942913" y="2118142"/>
            <a:ext cx="1006917" cy="701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Syndrome</a:t>
            </a:r>
          </a:p>
          <a:p>
            <a:pPr algn="ctr"/>
            <a:r>
              <a:rPr lang="en-US" altLang="ko-KR" sz="1200" dirty="0">
                <a:solidFill>
                  <a:schemeClr val="tx1"/>
                </a:solidFill>
                <a:latin typeface="Arial" panose="020B0604020202020204" pitchFamily="34" charset="0"/>
                <a:cs typeface="Arial" panose="020B0604020202020204" pitchFamily="34" charset="0"/>
              </a:rPr>
              <a:t>generator</a:t>
            </a:r>
          </a:p>
        </p:txBody>
      </p:sp>
      <p:cxnSp>
        <p:nvCxnSpPr>
          <p:cNvPr id="71" name="직선 연결선 70">
            <a:extLst>
              <a:ext uri="{FF2B5EF4-FFF2-40B4-BE49-F238E27FC236}">
                <a16:creationId xmlns:a16="http://schemas.microsoft.com/office/drawing/2014/main" id="{242DEE4A-5859-A7DE-8FF0-3D291ADFABAA}"/>
              </a:ext>
            </a:extLst>
          </p:cNvPr>
          <p:cNvCxnSpPr>
            <a:cxnSpLocks/>
          </p:cNvCxnSpPr>
          <p:nvPr/>
        </p:nvCxnSpPr>
        <p:spPr>
          <a:xfrm>
            <a:off x="1839716" y="2030968"/>
            <a:ext cx="229083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직선 연결선 71">
            <a:extLst>
              <a:ext uri="{FF2B5EF4-FFF2-40B4-BE49-F238E27FC236}">
                <a16:creationId xmlns:a16="http://schemas.microsoft.com/office/drawing/2014/main" id="{3B8AF8EF-1084-F035-9F14-1D4E388175E4}"/>
              </a:ext>
            </a:extLst>
          </p:cNvPr>
          <p:cNvCxnSpPr>
            <a:cxnSpLocks/>
          </p:cNvCxnSpPr>
          <p:nvPr/>
        </p:nvCxnSpPr>
        <p:spPr>
          <a:xfrm flipV="1">
            <a:off x="1839716" y="2030968"/>
            <a:ext cx="0" cy="400696"/>
          </a:xfrm>
          <a:prstGeom prst="line">
            <a:avLst/>
          </a:prstGeom>
          <a:ln w="12700"/>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2D0C96F-81CF-69F6-91FC-7BD1656DAD15}"/>
              </a:ext>
            </a:extLst>
          </p:cNvPr>
          <p:cNvCxnSpPr>
            <a:cxnSpLocks/>
          </p:cNvCxnSpPr>
          <p:nvPr/>
        </p:nvCxnSpPr>
        <p:spPr>
          <a:xfrm>
            <a:off x="4134446" y="2030968"/>
            <a:ext cx="0" cy="1865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DFD2C0E8-94F8-1E31-6CB6-7FC6D2612AEE}"/>
              </a:ext>
            </a:extLst>
          </p:cNvPr>
          <p:cNvSpPr txBox="1"/>
          <p:nvPr/>
        </p:nvSpPr>
        <p:spPr>
          <a:xfrm>
            <a:off x="1839715" y="1772944"/>
            <a:ext cx="229862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Codeword</a:t>
            </a:r>
            <a:endParaRPr lang="ko-KR" altLang="en-US" sz="1200" dirty="0">
              <a:latin typeface="Arial" panose="020B0604020202020204" pitchFamily="34" charset="0"/>
              <a:cs typeface="Arial" panose="020B0604020202020204" pitchFamily="34" charset="0"/>
            </a:endParaRPr>
          </a:p>
        </p:txBody>
      </p:sp>
      <p:sp>
        <p:nvSpPr>
          <p:cNvPr id="77" name="직사각형 76">
            <a:extLst>
              <a:ext uri="{FF2B5EF4-FFF2-40B4-BE49-F238E27FC236}">
                <a16:creationId xmlns:a16="http://schemas.microsoft.com/office/drawing/2014/main" id="{ABCC2915-436A-5415-C0C2-4A4E8F67AB9B}"/>
              </a:ext>
            </a:extLst>
          </p:cNvPr>
          <p:cNvSpPr/>
          <p:nvPr/>
        </p:nvSpPr>
        <p:spPr>
          <a:xfrm>
            <a:off x="3730808" y="2217489"/>
            <a:ext cx="807277" cy="502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Detector</a:t>
            </a:r>
            <a:endParaRPr lang="ko-KR" altLang="en-US" sz="1200" dirty="0">
              <a:solidFill>
                <a:schemeClr val="tx1"/>
              </a:solidFill>
              <a:latin typeface="Arial" panose="020B0604020202020204" pitchFamily="34" charset="0"/>
              <a:cs typeface="Arial" panose="020B0604020202020204" pitchFamily="34" charset="0"/>
            </a:endParaRPr>
          </a:p>
        </p:txBody>
      </p:sp>
      <p:cxnSp>
        <p:nvCxnSpPr>
          <p:cNvPr id="69" name="직선 연결선 68">
            <a:extLst>
              <a:ext uri="{FF2B5EF4-FFF2-40B4-BE49-F238E27FC236}">
                <a16:creationId xmlns:a16="http://schemas.microsoft.com/office/drawing/2014/main" id="{1FE5D034-5C11-071C-D106-BFCA5D768D59}"/>
              </a:ext>
            </a:extLst>
          </p:cNvPr>
          <p:cNvCxnSpPr>
            <a:cxnSpLocks/>
          </p:cNvCxnSpPr>
          <p:nvPr/>
        </p:nvCxnSpPr>
        <p:spPr>
          <a:xfrm>
            <a:off x="3005246" y="1998983"/>
            <a:ext cx="41252" cy="75626"/>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04B893B3-8E72-B5D2-CA83-635A270E7B3B}"/>
              </a:ext>
            </a:extLst>
          </p:cNvPr>
          <p:cNvSpPr txBox="1"/>
          <p:nvPr/>
        </p:nvSpPr>
        <p:spPr>
          <a:xfrm>
            <a:off x="2446371" y="2190264"/>
            <a:ext cx="181473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Syndrome</a:t>
            </a:r>
            <a:endParaRPr lang="ko-KR" altLang="en-US" sz="1200" dirty="0">
              <a:latin typeface="Arial" panose="020B0604020202020204" pitchFamily="34" charset="0"/>
              <a:cs typeface="Arial" panose="020B0604020202020204" pitchFamily="34" charset="0"/>
            </a:endParaRPr>
          </a:p>
        </p:txBody>
      </p:sp>
      <p:cxnSp>
        <p:nvCxnSpPr>
          <p:cNvPr id="76" name="직선 화살표 연결선 75">
            <a:extLst>
              <a:ext uri="{FF2B5EF4-FFF2-40B4-BE49-F238E27FC236}">
                <a16:creationId xmlns:a16="http://schemas.microsoft.com/office/drawing/2014/main" id="{8AB51AC0-E564-D11C-EACA-0127BABEFF59}"/>
              </a:ext>
            </a:extLst>
          </p:cNvPr>
          <p:cNvCxnSpPr>
            <a:cxnSpLocks/>
            <a:stCxn id="70" idx="3"/>
            <a:endCxn id="77" idx="1"/>
          </p:cNvCxnSpPr>
          <p:nvPr/>
        </p:nvCxnSpPr>
        <p:spPr>
          <a:xfrm>
            <a:off x="2949830" y="2468771"/>
            <a:ext cx="780978"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398A58B0-4573-1EC3-2809-57EE6D6A81F1}"/>
              </a:ext>
            </a:extLst>
          </p:cNvPr>
          <p:cNvCxnSpPr>
            <a:cxnSpLocks/>
          </p:cNvCxnSpPr>
          <p:nvPr/>
        </p:nvCxnSpPr>
        <p:spPr>
          <a:xfrm>
            <a:off x="3304966" y="2440943"/>
            <a:ext cx="41252" cy="75626"/>
          </a:xfrm>
          <a:prstGeom prst="line">
            <a:avLst/>
          </a:prstGeom>
        </p:spPr>
        <p:style>
          <a:lnRef idx="1">
            <a:schemeClr val="dk1"/>
          </a:lnRef>
          <a:fillRef idx="0">
            <a:schemeClr val="dk1"/>
          </a:fillRef>
          <a:effectRef idx="0">
            <a:schemeClr val="dk1"/>
          </a:effectRef>
          <a:fontRef idx="minor">
            <a:schemeClr val="tx1"/>
          </a:fontRef>
        </p:style>
      </p:cxnSp>
      <p:sp>
        <p:nvSpPr>
          <p:cNvPr id="85" name="사다리꼴 84">
            <a:extLst>
              <a:ext uri="{FF2B5EF4-FFF2-40B4-BE49-F238E27FC236}">
                <a16:creationId xmlns:a16="http://schemas.microsoft.com/office/drawing/2014/main" id="{2D78DE7F-FB3A-C257-0FF4-4AD91A773E2D}"/>
              </a:ext>
            </a:extLst>
          </p:cNvPr>
          <p:cNvSpPr/>
          <p:nvPr/>
        </p:nvSpPr>
        <p:spPr>
          <a:xfrm rot="5400000">
            <a:off x="5068035" y="3377418"/>
            <a:ext cx="2722281" cy="295871"/>
          </a:xfrm>
          <a:prstGeom prst="trapezoid">
            <a:avLst>
              <a:gd name="adj" fmla="val 95588"/>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p>
        </p:txBody>
      </p:sp>
      <p:cxnSp>
        <p:nvCxnSpPr>
          <p:cNvPr id="86" name="직선 연결선 85">
            <a:extLst>
              <a:ext uri="{FF2B5EF4-FFF2-40B4-BE49-F238E27FC236}">
                <a16:creationId xmlns:a16="http://schemas.microsoft.com/office/drawing/2014/main" id="{54C2B658-EB42-5799-CE1F-3D63BF30561B}"/>
              </a:ext>
            </a:extLst>
          </p:cNvPr>
          <p:cNvCxnSpPr>
            <a:cxnSpLocks/>
          </p:cNvCxnSpPr>
          <p:nvPr/>
        </p:nvCxnSpPr>
        <p:spPr>
          <a:xfrm>
            <a:off x="4544960" y="2467942"/>
            <a:ext cx="173628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8" name="직선 연결선 87">
            <a:extLst>
              <a:ext uri="{FF2B5EF4-FFF2-40B4-BE49-F238E27FC236}">
                <a16:creationId xmlns:a16="http://schemas.microsoft.com/office/drawing/2014/main" id="{1830950C-DFCD-DCCE-45B6-1A90B175462A}"/>
              </a:ext>
            </a:extLst>
          </p:cNvPr>
          <p:cNvCxnSpPr>
            <a:cxnSpLocks/>
          </p:cNvCxnSpPr>
          <p:nvPr/>
        </p:nvCxnSpPr>
        <p:spPr>
          <a:xfrm>
            <a:off x="5405690" y="2435957"/>
            <a:ext cx="41252" cy="75626"/>
          </a:xfrm>
          <a:prstGeom prst="line">
            <a:avLst/>
          </a:prstGeom>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2DB956D-4C82-B742-CCCC-0F08DEA62164}"/>
              </a:ext>
            </a:extLst>
          </p:cNvPr>
          <p:cNvSpPr txBox="1"/>
          <p:nvPr/>
        </p:nvSpPr>
        <p:spPr>
          <a:xfrm>
            <a:off x="4544959" y="2209918"/>
            <a:ext cx="1736281"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Data</a:t>
            </a:r>
            <a:endParaRPr lang="ko-KR" altLang="en-US" sz="1200" dirty="0">
              <a:latin typeface="Arial" panose="020B0604020202020204" pitchFamily="34" charset="0"/>
              <a:cs typeface="Arial" panose="020B0604020202020204" pitchFamily="34" charset="0"/>
            </a:endParaRPr>
          </a:p>
        </p:txBody>
      </p:sp>
      <p:cxnSp>
        <p:nvCxnSpPr>
          <p:cNvPr id="91" name="직선 연결선 90">
            <a:extLst>
              <a:ext uri="{FF2B5EF4-FFF2-40B4-BE49-F238E27FC236}">
                <a16:creationId xmlns:a16="http://schemas.microsoft.com/office/drawing/2014/main" id="{2253E660-F8E4-6EA0-BD2E-A2D0E642697B}"/>
              </a:ext>
            </a:extLst>
          </p:cNvPr>
          <p:cNvCxnSpPr>
            <a:cxnSpLocks/>
          </p:cNvCxnSpPr>
          <p:nvPr/>
        </p:nvCxnSpPr>
        <p:spPr>
          <a:xfrm>
            <a:off x="1701352" y="2999825"/>
            <a:ext cx="5430851" cy="5918"/>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94" name="직선 화살표 연결선 93">
            <a:extLst>
              <a:ext uri="{FF2B5EF4-FFF2-40B4-BE49-F238E27FC236}">
                <a16:creationId xmlns:a16="http://schemas.microsoft.com/office/drawing/2014/main" id="{2D411ADC-3096-E54B-39BB-47045D790974}"/>
              </a:ext>
            </a:extLst>
          </p:cNvPr>
          <p:cNvCxnSpPr>
            <a:cxnSpLocks/>
          </p:cNvCxnSpPr>
          <p:nvPr/>
        </p:nvCxnSpPr>
        <p:spPr>
          <a:xfrm>
            <a:off x="6577111" y="3501025"/>
            <a:ext cx="75385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6" name="직사각형 95">
            <a:extLst>
              <a:ext uri="{FF2B5EF4-FFF2-40B4-BE49-F238E27FC236}">
                <a16:creationId xmlns:a16="http://schemas.microsoft.com/office/drawing/2014/main" id="{BA96BC6B-DAA6-BA41-B247-1A74279A704D}"/>
              </a:ext>
            </a:extLst>
          </p:cNvPr>
          <p:cNvSpPr/>
          <p:nvPr/>
        </p:nvSpPr>
        <p:spPr>
          <a:xfrm>
            <a:off x="7347794" y="3310010"/>
            <a:ext cx="898476" cy="377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Data</a:t>
            </a:r>
          </a:p>
          <a:p>
            <a:pPr algn="ctr"/>
            <a:r>
              <a:rPr lang="en-US" altLang="ko-KR" sz="1200" dirty="0">
                <a:solidFill>
                  <a:schemeClr val="tx1"/>
                </a:solidFill>
                <a:latin typeface="Arial" panose="020B0604020202020204" pitchFamily="34" charset="0"/>
                <a:cs typeface="Arial" panose="020B0604020202020204" pitchFamily="34" charset="0"/>
              </a:rPr>
              <a:t>(256b)</a:t>
            </a:r>
            <a:endParaRPr lang="ko-KR" altLang="en-US" sz="1200" dirty="0">
              <a:solidFill>
                <a:schemeClr val="tx1"/>
              </a:solidFill>
              <a:latin typeface="Arial" panose="020B0604020202020204" pitchFamily="34" charset="0"/>
              <a:cs typeface="Arial" panose="020B0604020202020204" pitchFamily="34" charset="0"/>
            </a:endParaRPr>
          </a:p>
        </p:txBody>
      </p:sp>
      <p:cxnSp>
        <p:nvCxnSpPr>
          <p:cNvPr id="97" name="직선 연결선 96">
            <a:extLst>
              <a:ext uri="{FF2B5EF4-FFF2-40B4-BE49-F238E27FC236}">
                <a16:creationId xmlns:a16="http://schemas.microsoft.com/office/drawing/2014/main" id="{EDBF4891-A604-4C9B-5B65-A2F425DE5FB8}"/>
              </a:ext>
            </a:extLst>
          </p:cNvPr>
          <p:cNvCxnSpPr>
            <a:cxnSpLocks/>
          </p:cNvCxnSpPr>
          <p:nvPr/>
        </p:nvCxnSpPr>
        <p:spPr>
          <a:xfrm flipV="1">
            <a:off x="1839836" y="2431664"/>
            <a:ext cx="0" cy="1772372"/>
          </a:xfrm>
          <a:prstGeom prst="line">
            <a:avLst/>
          </a:prstGeom>
          <a:ln w="12700"/>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B4FBE901-F72E-819A-1711-E4FB66B2835A}"/>
              </a:ext>
            </a:extLst>
          </p:cNvPr>
          <p:cNvCxnSpPr>
            <a:cxnSpLocks/>
          </p:cNvCxnSpPr>
          <p:nvPr/>
        </p:nvCxnSpPr>
        <p:spPr>
          <a:xfrm>
            <a:off x="1839715" y="4197481"/>
            <a:ext cx="22908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1" name="직사각형 100">
            <a:extLst>
              <a:ext uri="{FF2B5EF4-FFF2-40B4-BE49-F238E27FC236}">
                <a16:creationId xmlns:a16="http://schemas.microsoft.com/office/drawing/2014/main" id="{5BE83D36-ED4C-DA08-DACE-332D2B727912}"/>
              </a:ext>
            </a:extLst>
          </p:cNvPr>
          <p:cNvSpPr/>
          <p:nvPr/>
        </p:nvSpPr>
        <p:spPr>
          <a:xfrm>
            <a:off x="4137027" y="4010508"/>
            <a:ext cx="1321860" cy="70419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DQS - LUT</a:t>
            </a:r>
            <a:endParaRPr lang="ko-KR" altLang="en-US" sz="1200" dirty="0">
              <a:solidFill>
                <a:schemeClr val="tx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A18E8462-766C-A99D-4812-5872375C7A6A}"/>
              </a:ext>
            </a:extLst>
          </p:cNvPr>
          <p:cNvSpPr txBox="1"/>
          <p:nvPr/>
        </p:nvSpPr>
        <p:spPr>
          <a:xfrm>
            <a:off x="1138821" y="3951661"/>
            <a:ext cx="229862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Codeword</a:t>
            </a:r>
            <a:endParaRPr lang="ko-KR" altLang="en-US" sz="1200" dirty="0">
              <a:latin typeface="Arial" panose="020B0604020202020204" pitchFamily="34" charset="0"/>
              <a:cs typeface="Arial" panose="020B0604020202020204" pitchFamily="34" charset="0"/>
            </a:endParaRPr>
          </a:p>
        </p:txBody>
      </p:sp>
      <p:cxnSp>
        <p:nvCxnSpPr>
          <p:cNvPr id="104" name="직선 연결선 103">
            <a:extLst>
              <a:ext uri="{FF2B5EF4-FFF2-40B4-BE49-F238E27FC236}">
                <a16:creationId xmlns:a16="http://schemas.microsoft.com/office/drawing/2014/main" id="{29F2EDCC-F3F6-6C3E-22FE-BB4C705AF215}"/>
              </a:ext>
            </a:extLst>
          </p:cNvPr>
          <p:cNvCxnSpPr>
            <a:cxnSpLocks/>
          </p:cNvCxnSpPr>
          <p:nvPr/>
        </p:nvCxnSpPr>
        <p:spPr>
          <a:xfrm>
            <a:off x="2304352" y="4177700"/>
            <a:ext cx="41252" cy="75626"/>
          </a:xfrm>
          <a:prstGeom prst="line">
            <a:avLst/>
          </a:prstGeom>
        </p:spPr>
        <p:style>
          <a:lnRef idx="1">
            <a:schemeClr val="dk1"/>
          </a:lnRef>
          <a:fillRef idx="0">
            <a:schemeClr val="dk1"/>
          </a:fillRef>
          <a:effectRef idx="0">
            <a:schemeClr val="dk1"/>
          </a:effectRef>
          <a:fontRef idx="minor">
            <a:schemeClr val="tx1"/>
          </a:fontRef>
        </p:style>
      </p:cxnSp>
      <p:cxnSp>
        <p:nvCxnSpPr>
          <p:cNvPr id="105" name="직선 화살표 연결선 104">
            <a:extLst>
              <a:ext uri="{FF2B5EF4-FFF2-40B4-BE49-F238E27FC236}">
                <a16:creationId xmlns:a16="http://schemas.microsoft.com/office/drawing/2014/main" id="{1339E279-89C8-5AF7-76AB-58F6F0FE033C}"/>
              </a:ext>
            </a:extLst>
          </p:cNvPr>
          <p:cNvCxnSpPr>
            <a:cxnSpLocks/>
          </p:cNvCxnSpPr>
          <p:nvPr/>
        </p:nvCxnSpPr>
        <p:spPr>
          <a:xfrm>
            <a:off x="2874749" y="3279602"/>
            <a:ext cx="131494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6" name="직선 연결선 105">
            <a:extLst>
              <a:ext uri="{FF2B5EF4-FFF2-40B4-BE49-F238E27FC236}">
                <a16:creationId xmlns:a16="http://schemas.microsoft.com/office/drawing/2014/main" id="{B96FEF72-9C73-734C-9B80-6C20AC813C8A}"/>
              </a:ext>
            </a:extLst>
          </p:cNvPr>
          <p:cNvCxnSpPr>
            <a:cxnSpLocks/>
          </p:cNvCxnSpPr>
          <p:nvPr/>
        </p:nvCxnSpPr>
        <p:spPr>
          <a:xfrm flipV="1">
            <a:off x="2874749" y="3266140"/>
            <a:ext cx="0" cy="937896"/>
          </a:xfrm>
          <a:prstGeom prst="line">
            <a:avLst/>
          </a:prstGeom>
          <a:ln w="12700"/>
        </p:spPr>
        <p:style>
          <a:lnRef idx="1">
            <a:schemeClr val="dk1"/>
          </a:lnRef>
          <a:fillRef idx="0">
            <a:schemeClr val="dk1"/>
          </a:fillRef>
          <a:effectRef idx="0">
            <a:schemeClr val="dk1"/>
          </a:effectRef>
          <a:fontRef idx="minor">
            <a:schemeClr val="tx1"/>
          </a:fontRef>
        </p:style>
      </p:cxnSp>
      <p:sp>
        <p:nvSpPr>
          <p:cNvPr id="108" name="직사각형 107">
            <a:extLst>
              <a:ext uri="{FF2B5EF4-FFF2-40B4-BE49-F238E27FC236}">
                <a16:creationId xmlns:a16="http://schemas.microsoft.com/office/drawing/2014/main" id="{5EA68BC0-0F84-D479-94A7-EFEA091658D9}"/>
              </a:ext>
            </a:extLst>
          </p:cNvPr>
          <p:cNvSpPr/>
          <p:nvPr/>
        </p:nvSpPr>
        <p:spPr>
          <a:xfrm>
            <a:off x="4189695" y="3063731"/>
            <a:ext cx="1230424" cy="693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HCC</a:t>
            </a:r>
          </a:p>
          <a:p>
            <a:pPr algn="ctr"/>
            <a:r>
              <a:rPr lang="en-US" altLang="ko-KR" sz="1200" dirty="0">
                <a:solidFill>
                  <a:schemeClr val="tx1"/>
                </a:solidFill>
                <a:latin typeface="Arial" panose="020B0604020202020204" pitchFamily="34" charset="0"/>
                <a:cs typeface="Arial" panose="020B0604020202020204" pitchFamily="34" charset="0"/>
              </a:rPr>
              <a:t>corrector</a:t>
            </a:r>
            <a:endParaRPr lang="ko-KR" altLang="en-US" sz="1200" dirty="0">
              <a:solidFill>
                <a:schemeClr val="tx1"/>
              </a:solidFill>
              <a:latin typeface="Arial" panose="020B0604020202020204" pitchFamily="34" charset="0"/>
              <a:cs typeface="Arial" panose="020B0604020202020204" pitchFamily="34" charset="0"/>
            </a:endParaRPr>
          </a:p>
        </p:txBody>
      </p:sp>
      <p:cxnSp>
        <p:nvCxnSpPr>
          <p:cNvPr id="111" name="직선 연결선 110">
            <a:extLst>
              <a:ext uri="{FF2B5EF4-FFF2-40B4-BE49-F238E27FC236}">
                <a16:creationId xmlns:a16="http://schemas.microsoft.com/office/drawing/2014/main" id="{76B6EC70-5365-EFC0-3A65-C90383F301EB}"/>
              </a:ext>
            </a:extLst>
          </p:cNvPr>
          <p:cNvCxnSpPr>
            <a:cxnSpLocks/>
          </p:cNvCxnSpPr>
          <p:nvPr/>
        </p:nvCxnSpPr>
        <p:spPr>
          <a:xfrm flipV="1">
            <a:off x="3207611" y="2474046"/>
            <a:ext cx="0" cy="2056128"/>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53CFC98D-F7B6-3072-FF9F-E931A0934A70}"/>
              </a:ext>
            </a:extLst>
          </p:cNvPr>
          <p:cNvCxnSpPr>
            <a:cxnSpLocks/>
          </p:cNvCxnSpPr>
          <p:nvPr/>
        </p:nvCxnSpPr>
        <p:spPr>
          <a:xfrm>
            <a:off x="3207611" y="4525603"/>
            <a:ext cx="92294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8" name="직선 화살표 연결선 117">
            <a:extLst>
              <a:ext uri="{FF2B5EF4-FFF2-40B4-BE49-F238E27FC236}">
                <a16:creationId xmlns:a16="http://schemas.microsoft.com/office/drawing/2014/main" id="{A265D993-47AF-7EE5-C610-A52D9F61B3B7}"/>
              </a:ext>
            </a:extLst>
          </p:cNvPr>
          <p:cNvCxnSpPr>
            <a:cxnSpLocks/>
          </p:cNvCxnSpPr>
          <p:nvPr/>
        </p:nvCxnSpPr>
        <p:spPr>
          <a:xfrm>
            <a:off x="3207611" y="3603989"/>
            <a:ext cx="98208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2" name="직사각형 121">
            <a:extLst>
              <a:ext uri="{FF2B5EF4-FFF2-40B4-BE49-F238E27FC236}">
                <a16:creationId xmlns:a16="http://schemas.microsoft.com/office/drawing/2014/main" id="{CBA53CE0-FF80-B163-6815-9409771299E7}"/>
              </a:ext>
            </a:extLst>
          </p:cNvPr>
          <p:cNvSpPr/>
          <p:nvPr/>
        </p:nvSpPr>
        <p:spPr>
          <a:xfrm>
            <a:off x="4821539" y="5025141"/>
            <a:ext cx="875626" cy="39244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Decision</a:t>
            </a:r>
            <a:endParaRPr lang="ko-KR" altLang="en-US" sz="1200" dirty="0">
              <a:solidFill>
                <a:schemeClr val="tx1"/>
              </a:solidFill>
              <a:latin typeface="Arial" panose="020B0604020202020204" pitchFamily="34" charset="0"/>
              <a:cs typeface="Arial" panose="020B0604020202020204" pitchFamily="34" charset="0"/>
            </a:endParaRPr>
          </a:p>
        </p:txBody>
      </p:sp>
      <p:cxnSp>
        <p:nvCxnSpPr>
          <p:cNvPr id="123" name="직선 연결선 122">
            <a:extLst>
              <a:ext uri="{FF2B5EF4-FFF2-40B4-BE49-F238E27FC236}">
                <a16:creationId xmlns:a16="http://schemas.microsoft.com/office/drawing/2014/main" id="{DFCF9EF4-F930-851E-7481-7FBC3554BD30}"/>
              </a:ext>
            </a:extLst>
          </p:cNvPr>
          <p:cNvCxnSpPr>
            <a:cxnSpLocks/>
          </p:cNvCxnSpPr>
          <p:nvPr/>
        </p:nvCxnSpPr>
        <p:spPr>
          <a:xfrm flipV="1">
            <a:off x="3911848" y="2729958"/>
            <a:ext cx="0" cy="2295183"/>
          </a:xfrm>
          <a:prstGeom prst="line">
            <a:avLst/>
          </a:prstGeom>
          <a:ln w="12700"/>
        </p:spPr>
        <p:style>
          <a:lnRef idx="1">
            <a:schemeClr val="dk1"/>
          </a:lnRef>
          <a:fillRef idx="0">
            <a:schemeClr val="dk1"/>
          </a:fillRef>
          <a:effectRef idx="0">
            <a:schemeClr val="dk1"/>
          </a:effectRef>
          <a:fontRef idx="minor">
            <a:schemeClr val="tx1"/>
          </a:fontRef>
        </p:style>
      </p:cxnSp>
      <p:cxnSp>
        <p:nvCxnSpPr>
          <p:cNvPr id="125" name="직선 화살표 연결선 124">
            <a:extLst>
              <a:ext uri="{FF2B5EF4-FFF2-40B4-BE49-F238E27FC236}">
                <a16:creationId xmlns:a16="http://schemas.microsoft.com/office/drawing/2014/main" id="{8D5462BA-0932-6B74-B00A-D4E2BB46861D}"/>
              </a:ext>
            </a:extLst>
          </p:cNvPr>
          <p:cNvCxnSpPr>
            <a:cxnSpLocks/>
          </p:cNvCxnSpPr>
          <p:nvPr/>
        </p:nvCxnSpPr>
        <p:spPr>
          <a:xfrm>
            <a:off x="3906060" y="5025141"/>
            <a:ext cx="91547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FFF4525F-C1F7-C5BF-303A-B03B0E93B2C9}"/>
              </a:ext>
            </a:extLst>
          </p:cNvPr>
          <p:cNvSpPr txBox="1"/>
          <p:nvPr/>
        </p:nvSpPr>
        <p:spPr>
          <a:xfrm>
            <a:off x="4366969" y="3744658"/>
            <a:ext cx="949069" cy="276999"/>
          </a:xfrm>
          <a:prstGeom prst="rect">
            <a:avLst/>
          </a:prstGeom>
          <a:noFill/>
        </p:spPr>
        <p:txBody>
          <a:bodyPr wrap="square" rtlCol="0">
            <a:spAutoFit/>
          </a:bodyPr>
          <a:lstStyle/>
          <a:p>
            <a:r>
              <a:rPr lang="en-US" altLang="ko-KR" sz="1200" dirty="0">
                <a:latin typeface="Arial" panose="020B0604020202020204" pitchFamily="34" charset="0"/>
                <a:cs typeface="Arial" panose="020B0604020202020204" pitchFamily="34" charset="0"/>
              </a:rPr>
              <a:t>HCC result</a:t>
            </a:r>
            <a:endParaRPr lang="ko-KR" altLang="en-US" sz="1200" dirty="0">
              <a:latin typeface="Arial" panose="020B0604020202020204" pitchFamily="34" charset="0"/>
              <a:cs typeface="Arial" panose="020B0604020202020204" pitchFamily="34" charset="0"/>
            </a:endParaRPr>
          </a:p>
        </p:txBody>
      </p:sp>
      <p:cxnSp>
        <p:nvCxnSpPr>
          <p:cNvPr id="128" name="직선 연결선 127">
            <a:extLst>
              <a:ext uri="{FF2B5EF4-FFF2-40B4-BE49-F238E27FC236}">
                <a16:creationId xmlns:a16="http://schemas.microsoft.com/office/drawing/2014/main" id="{BF1BAEA9-A70F-9AA0-4E1A-CB53E1F52936}"/>
              </a:ext>
            </a:extLst>
          </p:cNvPr>
          <p:cNvCxnSpPr>
            <a:cxnSpLocks/>
          </p:cNvCxnSpPr>
          <p:nvPr/>
        </p:nvCxnSpPr>
        <p:spPr>
          <a:xfrm flipV="1">
            <a:off x="4326195" y="3759782"/>
            <a:ext cx="0" cy="250726"/>
          </a:xfrm>
          <a:prstGeom prst="line">
            <a:avLst/>
          </a:prstGeom>
          <a:ln w="12700"/>
        </p:spPr>
        <p:style>
          <a:lnRef idx="1">
            <a:schemeClr val="dk1"/>
          </a:lnRef>
          <a:fillRef idx="0">
            <a:schemeClr val="dk1"/>
          </a:fillRef>
          <a:effectRef idx="0">
            <a:schemeClr val="dk1"/>
          </a:effectRef>
          <a:fontRef idx="minor">
            <a:schemeClr val="tx1"/>
          </a:fontRef>
        </p:style>
      </p:cxnSp>
      <p:cxnSp>
        <p:nvCxnSpPr>
          <p:cNvPr id="129" name="직선 연결선 128">
            <a:extLst>
              <a:ext uri="{FF2B5EF4-FFF2-40B4-BE49-F238E27FC236}">
                <a16:creationId xmlns:a16="http://schemas.microsoft.com/office/drawing/2014/main" id="{F89D4515-889D-544E-AFC0-03A1C9E1C73C}"/>
              </a:ext>
            </a:extLst>
          </p:cNvPr>
          <p:cNvCxnSpPr>
            <a:cxnSpLocks/>
          </p:cNvCxnSpPr>
          <p:nvPr/>
        </p:nvCxnSpPr>
        <p:spPr>
          <a:xfrm>
            <a:off x="4269495" y="3855121"/>
            <a:ext cx="122597" cy="39633"/>
          </a:xfrm>
          <a:prstGeom prst="line">
            <a:avLst/>
          </a:prstGeom>
        </p:spPr>
        <p:style>
          <a:lnRef idx="1">
            <a:schemeClr val="dk1"/>
          </a:lnRef>
          <a:fillRef idx="0">
            <a:schemeClr val="dk1"/>
          </a:fillRef>
          <a:effectRef idx="0">
            <a:schemeClr val="dk1"/>
          </a:effectRef>
          <a:fontRef idx="minor">
            <a:schemeClr val="tx1"/>
          </a:fontRef>
        </p:style>
      </p:cxnSp>
      <p:cxnSp>
        <p:nvCxnSpPr>
          <p:cNvPr id="134" name="직선 연결선 133">
            <a:extLst>
              <a:ext uri="{FF2B5EF4-FFF2-40B4-BE49-F238E27FC236}">
                <a16:creationId xmlns:a16="http://schemas.microsoft.com/office/drawing/2014/main" id="{295A5DDA-E6F9-3EA6-6B3C-9942BECE4321}"/>
              </a:ext>
            </a:extLst>
          </p:cNvPr>
          <p:cNvCxnSpPr>
            <a:cxnSpLocks/>
          </p:cNvCxnSpPr>
          <p:nvPr/>
        </p:nvCxnSpPr>
        <p:spPr>
          <a:xfrm flipV="1">
            <a:off x="4326195" y="4018991"/>
            <a:ext cx="0" cy="69571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137" name="직선 연결선 136">
            <a:extLst>
              <a:ext uri="{FF2B5EF4-FFF2-40B4-BE49-F238E27FC236}">
                <a16:creationId xmlns:a16="http://schemas.microsoft.com/office/drawing/2014/main" id="{E809C467-AA8B-48E0-EF9D-B13DD269884E}"/>
              </a:ext>
            </a:extLst>
          </p:cNvPr>
          <p:cNvCxnSpPr>
            <a:cxnSpLocks/>
          </p:cNvCxnSpPr>
          <p:nvPr/>
        </p:nvCxnSpPr>
        <p:spPr>
          <a:xfrm flipV="1">
            <a:off x="4326195" y="4714702"/>
            <a:ext cx="0" cy="506661"/>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직선 화살표 연결선 137">
            <a:extLst>
              <a:ext uri="{FF2B5EF4-FFF2-40B4-BE49-F238E27FC236}">
                <a16:creationId xmlns:a16="http://schemas.microsoft.com/office/drawing/2014/main" id="{EF7B5EC2-8CD0-471D-1340-77CE512B21BF}"/>
              </a:ext>
            </a:extLst>
          </p:cNvPr>
          <p:cNvCxnSpPr>
            <a:cxnSpLocks/>
            <a:endCxn id="122" idx="1"/>
          </p:cNvCxnSpPr>
          <p:nvPr/>
        </p:nvCxnSpPr>
        <p:spPr>
          <a:xfrm>
            <a:off x="4322462" y="5221363"/>
            <a:ext cx="49907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6" name="직선 연결선 145">
            <a:extLst>
              <a:ext uri="{FF2B5EF4-FFF2-40B4-BE49-F238E27FC236}">
                <a16:creationId xmlns:a16="http://schemas.microsoft.com/office/drawing/2014/main" id="{7290D5BE-A79F-125C-0BD9-6F2371EA27ED}"/>
              </a:ext>
            </a:extLst>
          </p:cNvPr>
          <p:cNvCxnSpPr>
            <a:cxnSpLocks/>
          </p:cNvCxnSpPr>
          <p:nvPr/>
        </p:nvCxnSpPr>
        <p:spPr>
          <a:xfrm flipV="1">
            <a:off x="4538085" y="4714702"/>
            <a:ext cx="0" cy="702882"/>
          </a:xfrm>
          <a:prstGeom prst="line">
            <a:avLst/>
          </a:prstGeom>
          <a:ln w="12700"/>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3EECA9F7-2FF8-A78E-481E-C822B137DECD}"/>
              </a:ext>
            </a:extLst>
          </p:cNvPr>
          <p:cNvSpPr txBox="1"/>
          <p:nvPr/>
        </p:nvSpPr>
        <p:spPr>
          <a:xfrm>
            <a:off x="4601839" y="4728502"/>
            <a:ext cx="916276"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LUT result</a:t>
            </a:r>
            <a:endParaRPr lang="ko-KR" altLang="en-US" sz="1200" dirty="0">
              <a:latin typeface="Arial" panose="020B0604020202020204" pitchFamily="34" charset="0"/>
              <a:cs typeface="Arial" panose="020B0604020202020204" pitchFamily="34" charset="0"/>
            </a:endParaRPr>
          </a:p>
        </p:txBody>
      </p:sp>
      <p:cxnSp>
        <p:nvCxnSpPr>
          <p:cNvPr id="150" name="직선 연결선 149">
            <a:extLst>
              <a:ext uri="{FF2B5EF4-FFF2-40B4-BE49-F238E27FC236}">
                <a16:creationId xmlns:a16="http://schemas.microsoft.com/office/drawing/2014/main" id="{117A0085-2F78-CCC0-8E05-A77FE3DB8BBF}"/>
              </a:ext>
            </a:extLst>
          </p:cNvPr>
          <p:cNvCxnSpPr>
            <a:cxnSpLocks/>
          </p:cNvCxnSpPr>
          <p:nvPr/>
        </p:nvCxnSpPr>
        <p:spPr>
          <a:xfrm>
            <a:off x="4468931" y="4845538"/>
            <a:ext cx="122597" cy="39633"/>
          </a:xfrm>
          <a:prstGeom prst="line">
            <a:avLst/>
          </a:prstGeom>
        </p:spPr>
        <p:style>
          <a:lnRef idx="1">
            <a:schemeClr val="dk1"/>
          </a:lnRef>
          <a:fillRef idx="0">
            <a:schemeClr val="dk1"/>
          </a:fillRef>
          <a:effectRef idx="0">
            <a:schemeClr val="dk1"/>
          </a:effectRef>
          <a:fontRef idx="minor">
            <a:schemeClr val="tx1"/>
          </a:fontRef>
        </p:style>
      </p:cxnSp>
      <p:cxnSp>
        <p:nvCxnSpPr>
          <p:cNvPr id="151" name="직선 화살표 연결선 150">
            <a:extLst>
              <a:ext uri="{FF2B5EF4-FFF2-40B4-BE49-F238E27FC236}">
                <a16:creationId xmlns:a16="http://schemas.microsoft.com/office/drawing/2014/main" id="{079F9DC6-420A-82F8-7EC4-4A67A98E0C35}"/>
              </a:ext>
            </a:extLst>
          </p:cNvPr>
          <p:cNvCxnSpPr>
            <a:cxnSpLocks/>
          </p:cNvCxnSpPr>
          <p:nvPr/>
        </p:nvCxnSpPr>
        <p:spPr>
          <a:xfrm>
            <a:off x="4538085" y="5413721"/>
            <a:ext cx="28345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E923A072-B923-F4AA-39D1-DECD42850D78}"/>
              </a:ext>
            </a:extLst>
          </p:cNvPr>
          <p:cNvSpPr txBox="1"/>
          <p:nvPr/>
        </p:nvSpPr>
        <p:spPr>
          <a:xfrm>
            <a:off x="3927260" y="2705244"/>
            <a:ext cx="1314945" cy="276999"/>
          </a:xfrm>
          <a:prstGeom prst="rect">
            <a:avLst/>
          </a:prstGeom>
          <a:noFill/>
        </p:spPr>
        <p:txBody>
          <a:bodyPr wrap="square" rtlCol="0">
            <a:spAutoFit/>
          </a:bodyPr>
          <a:lstStyle/>
          <a:p>
            <a:r>
              <a:rPr lang="en-US" altLang="ko-KR" sz="1200" dirty="0">
                <a:latin typeface="Arial" panose="020B0604020202020204" pitchFamily="34" charset="0"/>
                <a:cs typeface="Arial" panose="020B0604020202020204" pitchFamily="34" charset="0"/>
              </a:rPr>
              <a:t>Detection result</a:t>
            </a:r>
            <a:endParaRPr lang="ko-KR" altLang="en-US" sz="1200" dirty="0">
              <a:latin typeface="Arial" panose="020B0604020202020204" pitchFamily="34" charset="0"/>
              <a:cs typeface="Arial" panose="020B0604020202020204" pitchFamily="34" charset="0"/>
            </a:endParaRPr>
          </a:p>
        </p:txBody>
      </p:sp>
      <p:cxnSp>
        <p:nvCxnSpPr>
          <p:cNvPr id="154" name="직선 연결선 153">
            <a:extLst>
              <a:ext uri="{FF2B5EF4-FFF2-40B4-BE49-F238E27FC236}">
                <a16:creationId xmlns:a16="http://schemas.microsoft.com/office/drawing/2014/main" id="{6FC51780-AC35-86A7-E066-026C6C6A4D87}"/>
              </a:ext>
            </a:extLst>
          </p:cNvPr>
          <p:cNvCxnSpPr>
            <a:cxnSpLocks/>
          </p:cNvCxnSpPr>
          <p:nvPr/>
        </p:nvCxnSpPr>
        <p:spPr>
          <a:xfrm>
            <a:off x="3858256" y="2817032"/>
            <a:ext cx="122597" cy="39633"/>
          </a:xfrm>
          <a:prstGeom prst="line">
            <a:avLst/>
          </a:prstGeom>
        </p:spPr>
        <p:style>
          <a:lnRef idx="1">
            <a:schemeClr val="dk1"/>
          </a:lnRef>
          <a:fillRef idx="0">
            <a:schemeClr val="dk1"/>
          </a:fillRef>
          <a:effectRef idx="0">
            <a:schemeClr val="dk1"/>
          </a:effectRef>
          <a:fontRef idx="minor">
            <a:schemeClr val="tx1"/>
          </a:fontRef>
        </p:style>
      </p:cxnSp>
      <p:cxnSp>
        <p:nvCxnSpPr>
          <p:cNvPr id="155" name="직선 화살표 연결선 154">
            <a:extLst>
              <a:ext uri="{FF2B5EF4-FFF2-40B4-BE49-F238E27FC236}">
                <a16:creationId xmlns:a16="http://schemas.microsoft.com/office/drawing/2014/main" id="{A86E9512-D208-9B80-E926-ED1C09901B96}"/>
              </a:ext>
            </a:extLst>
          </p:cNvPr>
          <p:cNvCxnSpPr>
            <a:cxnSpLocks/>
          </p:cNvCxnSpPr>
          <p:nvPr/>
        </p:nvCxnSpPr>
        <p:spPr>
          <a:xfrm>
            <a:off x="5697165" y="5227741"/>
            <a:ext cx="165062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57" name="직사각형 156">
            <a:extLst>
              <a:ext uri="{FF2B5EF4-FFF2-40B4-BE49-F238E27FC236}">
                <a16:creationId xmlns:a16="http://schemas.microsoft.com/office/drawing/2014/main" id="{6DC36633-3030-91D2-7E2D-A4B04BE0968B}"/>
              </a:ext>
            </a:extLst>
          </p:cNvPr>
          <p:cNvSpPr/>
          <p:nvPr/>
        </p:nvSpPr>
        <p:spPr>
          <a:xfrm>
            <a:off x="7347794" y="5027895"/>
            <a:ext cx="846051" cy="4055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rial" panose="020B0604020202020204" pitchFamily="34" charset="0"/>
                <a:cs typeface="Arial" panose="020B0604020202020204" pitchFamily="34" charset="0"/>
              </a:rPr>
              <a:t>Result</a:t>
            </a:r>
          </a:p>
          <a:p>
            <a:pPr algn="ctr"/>
            <a:r>
              <a:rPr lang="en-US" altLang="ko-KR" sz="1200" dirty="0">
                <a:solidFill>
                  <a:schemeClr val="tx1"/>
                </a:solidFill>
                <a:latin typeface="Arial" panose="020B0604020202020204" pitchFamily="34" charset="0"/>
                <a:cs typeface="Arial" panose="020B0604020202020204" pitchFamily="34" charset="0"/>
              </a:rPr>
              <a:t>(2b)</a:t>
            </a:r>
            <a:endParaRPr lang="ko-KR" altLang="en-US" sz="1200" dirty="0">
              <a:solidFill>
                <a:schemeClr val="tx1"/>
              </a:solidFill>
              <a:latin typeface="Arial" panose="020B0604020202020204" pitchFamily="34" charset="0"/>
              <a:cs typeface="Arial" panose="020B0604020202020204" pitchFamily="34" charset="0"/>
            </a:endParaRPr>
          </a:p>
        </p:txBody>
      </p:sp>
      <p:cxnSp>
        <p:nvCxnSpPr>
          <p:cNvPr id="158" name="직선 연결선 157">
            <a:extLst>
              <a:ext uri="{FF2B5EF4-FFF2-40B4-BE49-F238E27FC236}">
                <a16:creationId xmlns:a16="http://schemas.microsoft.com/office/drawing/2014/main" id="{0B15DE06-3452-9513-5C05-36F2FB62DD67}"/>
              </a:ext>
            </a:extLst>
          </p:cNvPr>
          <p:cNvCxnSpPr>
            <a:cxnSpLocks/>
          </p:cNvCxnSpPr>
          <p:nvPr/>
        </p:nvCxnSpPr>
        <p:spPr>
          <a:xfrm flipV="1">
            <a:off x="6441221" y="4728502"/>
            <a:ext cx="0" cy="50476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9" name="TextBox 158">
            <a:extLst>
              <a:ext uri="{FF2B5EF4-FFF2-40B4-BE49-F238E27FC236}">
                <a16:creationId xmlns:a16="http://schemas.microsoft.com/office/drawing/2014/main" id="{EA576A5D-FBB6-80F5-58B0-D89B8CDB8C19}"/>
              </a:ext>
            </a:extLst>
          </p:cNvPr>
          <p:cNvSpPr txBox="1"/>
          <p:nvPr/>
        </p:nvSpPr>
        <p:spPr>
          <a:xfrm>
            <a:off x="5626767" y="4810434"/>
            <a:ext cx="916276" cy="461665"/>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Decision</a:t>
            </a:r>
          </a:p>
          <a:p>
            <a:pPr algn="ctr"/>
            <a:r>
              <a:rPr lang="en-US" altLang="ko-KR" sz="1200" dirty="0">
                <a:latin typeface="Arial" panose="020B0604020202020204" pitchFamily="34" charset="0"/>
                <a:cs typeface="Arial" panose="020B0604020202020204" pitchFamily="34" charset="0"/>
              </a:rPr>
              <a:t>result</a:t>
            </a:r>
            <a:endParaRPr lang="ko-KR" altLang="en-US" sz="1200" dirty="0">
              <a:latin typeface="Arial" panose="020B0604020202020204" pitchFamily="34" charset="0"/>
              <a:cs typeface="Arial" panose="020B0604020202020204" pitchFamily="34" charset="0"/>
            </a:endParaRPr>
          </a:p>
        </p:txBody>
      </p:sp>
      <p:cxnSp>
        <p:nvCxnSpPr>
          <p:cNvPr id="160" name="직선 연결선 159">
            <a:extLst>
              <a:ext uri="{FF2B5EF4-FFF2-40B4-BE49-F238E27FC236}">
                <a16:creationId xmlns:a16="http://schemas.microsoft.com/office/drawing/2014/main" id="{1BB84E0F-7A67-C219-3469-0420B2ED4E9A}"/>
              </a:ext>
            </a:extLst>
          </p:cNvPr>
          <p:cNvCxnSpPr>
            <a:cxnSpLocks/>
          </p:cNvCxnSpPr>
          <p:nvPr/>
        </p:nvCxnSpPr>
        <p:spPr>
          <a:xfrm>
            <a:off x="6073018" y="5200540"/>
            <a:ext cx="41252" cy="75626"/>
          </a:xfrm>
          <a:prstGeom prst="line">
            <a:avLst/>
          </a:prstGeom>
        </p:spPr>
        <p:style>
          <a:lnRef idx="1">
            <a:schemeClr val="dk1"/>
          </a:lnRef>
          <a:fillRef idx="0">
            <a:schemeClr val="dk1"/>
          </a:fillRef>
          <a:effectRef idx="0">
            <a:schemeClr val="dk1"/>
          </a:effectRef>
          <a:fontRef idx="minor">
            <a:schemeClr val="tx1"/>
          </a:fontRef>
        </p:style>
      </p:cxnSp>
      <p:cxnSp>
        <p:nvCxnSpPr>
          <p:cNvPr id="161" name="직선 연결선 160">
            <a:extLst>
              <a:ext uri="{FF2B5EF4-FFF2-40B4-BE49-F238E27FC236}">
                <a16:creationId xmlns:a16="http://schemas.microsoft.com/office/drawing/2014/main" id="{4E0F3A5E-4BBA-869B-4B67-B755A1BDF397}"/>
              </a:ext>
            </a:extLst>
          </p:cNvPr>
          <p:cNvCxnSpPr>
            <a:cxnSpLocks/>
          </p:cNvCxnSpPr>
          <p:nvPr/>
        </p:nvCxnSpPr>
        <p:spPr>
          <a:xfrm>
            <a:off x="5409680" y="3500354"/>
            <a:ext cx="8563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2" name="직선 연결선 161">
            <a:extLst>
              <a:ext uri="{FF2B5EF4-FFF2-40B4-BE49-F238E27FC236}">
                <a16:creationId xmlns:a16="http://schemas.microsoft.com/office/drawing/2014/main" id="{78304B7A-E766-DB93-35FD-F57D5FD422D4}"/>
              </a:ext>
            </a:extLst>
          </p:cNvPr>
          <p:cNvCxnSpPr>
            <a:cxnSpLocks/>
          </p:cNvCxnSpPr>
          <p:nvPr/>
        </p:nvCxnSpPr>
        <p:spPr>
          <a:xfrm>
            <a:off x="5795296" y="3469916"/>
            <a:ext cx="41252" cy="75626"/>
          </a:xfrm>
          <a:prstGeom prst="line">
            <a:avLst/>
          </a:prstGeom>
        </p:spPr>
        <p:style>
          <a:lnRef idx="1">
            <a:schemeClr val="dk1"/>
          </a:lnRef>
          <a:fillRef idx="0">
            <a:schemeClr val="dk1"/>
          </a:fillRef>
          <a:effectRef idx="0">
            <a:schemeClr val="dk1"/>
          </a:effectRef>
          <a:fontRef idx="minor">
            <a:schemeClr val="tx1"/>
          </a:fontRef>
        </p:style>
      </p:cxnSp>
      <p:sp>
        <p:nvSpPr>
          <p:cNvPr id="163" name="TextBox 162">
            <a:extLst>
              <a:ext uri="{FF2B5EF4-FFF2-40B4-BE49-F238E27FC236}">
                <a16:creationId xmlns:a16="http://schemas.microsoft.com/office/drawing/2014/main" id="{A90782FD-E0B9-9715-3AAE-5B6120FE1E47}"/>
              </a:ext>
            </a:extLst>
          </p:cNvPr>
          <p:cNvSpPr txBox="1"/>
          <p:nvPr/>
        </p:nvSpPr>
        <p:spPr>
          <a:xfrm>
            <a:off x="5390791" y="3030823"/>
            <a:ext cx="870346" cy="461665"/>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Corrected</a:t>
            </a:r>
          </a:p>
          <a:p>
            <a:pPr algn="ctr"/>
            <a:r>
              <a:rPr lang="en-US" altLang="ko-KR" sz="1200" dirty="0">
                <a:latin typeface="Arial" panose="020B0604020202020204" pitchFamily="34" charset="0"/>
                <a:cs typeface="Arial" panose="020B0604020202020204" pitchFamily="34" charset="0"/>
              </a:rPr>
              <a:t>data</a:t>
            </a:r>
            <a:endParaRPr lang="ko-KR" altLang="en-US" sz="1200" dirty="0">
              <a:latin typeface="Arial" panose="020B0604020202020204" pitchFamily="34" charset="0"/>
              <a:cs typeface="Arial" panose="020B0604020202020204" pitchFamily="34" charset="0"/>
            </a:endParaRPr>
          </a:p>
        </p:txBody>
      </p:sp>
      <p:cxnSp>
        <p:nvCxnSpPr>
          <p:cNvPr id="171" name="직선 연결선 170">
            <a:extLst>
              <a:ext uri="{FF2B5EF4-FFF2-40B4-BE49-F238E27FC236}">
                <a16:creationId xmlns:a16="http://schemas.microsoft.com/office/drawing/2014/main" id="{D575AFB4-3F64-8AA0-F927-FC267502AB56}"/>
              </a:ext>
            </a:extLst>
          </p:cNvPr>
          <p:cNvCxnSpPr>
            <a:cxnSpLocks/>
          </p:cNvCxnSpPr>
          <p:nvPr/>
        </p:nvCxnSpPr>
        <p:spPr>
          <a:xfrm>
            <a:off x="5465831" y="4396094"/>
            <a:ext cx="8154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2" name="직선 연결선 171">
            <a:extLst>
              <a:ext uri="{FF2B5EF4-FFF2-40B4-BE49-F238E27FC236}">
                <a16:creationId xmlns:a16="http://schemas.microsoft.com/office/drawing/2014/main" id="{4D9C5177-ABC1-9E5E-D69B-2B96008C384C}"/>
              </a:ext>
            </a:extLst>
          </p:cNvPr>
          <p:cNvCxnSpPr>
            <a:cxnSpLocks/>
          </p:cNvCxnSpPr>
          <p:nvPr/>
        </p:nvCxnSpPr>
        <p:spPr>
          <a:xfrm>
            <a:off x="5851447" y="4365656"/>
            <a:ext cx="41252" cy="75626"/>
          </a:xfrm>
          <a:prstGeom prst="line">
            <a:avLst/>
          </a:prstGeom>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49EA801D-0E3E-7A18-A7C6-4F7FDAFA8F50}"/>
              </a:ext>
            </a:extLst>
          </p:cNvPr>
          <p:cNvSpPr txBox="1"/>
          <p:nvPr/>
        </p:nvSpPr>
        <p:spPr>
          <a:xfrm>
            <a:off x="5446942" y="3926563"/>
            <a:ext cx="870346" cy="461665"/>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Corrected</a:t>
            </a:r>
          </a:p>
          <a:p>
            <a:pPr algn="ctr"/>
            <a:r>
              <a:rPr lang="en-US" altLang="ko-KR" sz="1200" dirty="0">
                <a:latin typeface="Arial" panose="020B0604020202020204" pitchFamily="34" charset="0"/>
                <a:cs typeface="Arial" panose="020B0604020202020204" pitchFamily="34" charset="0"/>
              </a:rPr>
              <a:t>data</a:t>
            </a:r>
            <a:endParaRPr lang="ko-KR" altLang="en-US" sz="1200" dirty="0">
              <a:latin typeface="Arial" panose="020B0604020202020204" pitchFamily="34" charset="0"/>
              <a:cs typeface="Arial" panose="020B0604020202020204" pitchFamily="34" charset="0"/>
            </a:endParaRPr>
          </a:p>
        </p:txBody>
      </p:sp>
      <p:cxnSp>
        <p:nvCxnSpPr>
          <p:cNvPr id="2" name="직선 화살표 연결선 1">
            <a:extLst>
              <a:ext uri="{FF2B5EF4-FFF2-40B4-BE49-F238E27FC236}">
                <a16:creationId xmlns:a16="http://schemas.microsoft.com/office/drawing/2014/main" id="{18264E1D-D729-CB2C-E0B3-7601201FB2E5}"/>
              </a:ext>
            </a:extLst>
          </p:cNvPr>
          <p:cNvCxnSpPr>
            <a:cxnSpLocks/>
          </p:cNvCxnSpPr>
          <p:nvPr/>
        </p:nvCxnSpPr>
        <p:spPr>
          <a:xfrm>
            <a:off x="3911848" y="3090152"/>
            <a:ext cx="27784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 name="직선 화살표 연결선 5">
            <a:extLst>
              <a:ext uri="{FF2B5EF4-FFF2-40B4-BE49-F238E27FC236}">
                <a16:creationId xmlns:a16="http://schemas.microsoft.com/office/drawing/2014/main" id="{CB9BBA62-C9EA-BFD2-6035-CB7B0B6B138A}"/>
              </a:ext>
            </a:extLst>
          </p:cNvPr>
          <p:cNvCxnSpPr>
            <a:cxnSpLocks/>
          </p:cNvCxnSpPr>
          <p:nvPr/>
        </p:nvCxnSpPr>
        <p:spPr>
          <a:xfrm>
            <a:off x="3911848" y="4365656"/>
            <a:ext cx="21870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528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682669" y="1745831"/>
            <a:ext cx="5408648" cy="3757119"/>
          </a:xfrm>
        </p:spPr>
        <p:txBody>
          <a:bodyPr/>
          <a:lstStyle/>
          <a:p>
            <a:pPr marL="400050" indent="-400050">
              <a:lnSpc>
                <a:spcPct val="150000"/>
              </a:lnSpc>
              <a:buFont typeface="+mj-lt"/>
              <a:buAutoNum type="romanUcPeriod"/>
            </a:pPr>
            <a:r>
              <a:rPr lang="en-US" altLang="ko-KR" sz="2800" b="0" spc="0" dirty="0"/>
              <a:t>Introduction</a:t>
            </a:r>
          </a:p>
          <a:p>
            <a:pPr marL="400050" indent="-400050">
              <a:lnSpc>
                <a:spcPct val="150000"/>
              </a:lnSpc>
              <a:buFont typeface="+mj-lt"/>
              <a:buAutoNum type="romanUcPeriod"/>
            </a:pPr>
            <a:r>
              <a:rPr lang="en-US" altLang="ko-KR" sz="2800" b="0" spc="0" dirty="0"/>
              <a:t>Motivation</a:t>
            </a:r>
          </a:p>
          <a:p>
            <a:pPr marL="400050" indent="-400050">
              <a:lnSpc>
                <a:spcPct val="150000"/>
              </a:lnSpc>
              <a:buFont typeface="+mj-lt"/>
              <a:buAutoNum type="romanUcPeriod"/>
            </a:pPr>
            <a:r>
              <a:rPr lang="en-US" altLang="ko-KR" sz="2800" b="0" spc="0" dirty="0"/>
              <a:t>Dual-Axis ECC</a:t>
            </a:r>
          </a:p>
          <a:p>
            <a:pPr marL="400050" indent="-400050">
              <a:lnSpc>
                <a:spcPct val="150000"/>
              </a:lnSpc>
              <a:buFont typeface="+mj-lt"/>
              <a:buAutoNum type="romanUcPeriod"/>
            </a:pPr>
            <a:r>
              <a:rPr lang="en-US" altLang="ko-KR" sz="2800" spc="0" dirty="0"/>
              <a:t>Evaluation</a:t>
            </a:r>
          </a:p>
          <a:p>
            <a:pPr marL="400050" indent="-400050">
              <a:lnSpc>
                <a:spcPct val="150000"/>
              </a:lnSpc>
              <a:buFont typeface="+mj-lt"/>
              <a:buAutoNum type="romanUcPeriod"/>
            </a:pPr>
            <a:r>
              <a:rPr lang="en-US" altLang="ko-KR" sz="2800" spc="0" dirty="0"/>
              <a:t>Conclusion</a:t>
            </a:r>
            <a:endParaRPr lang="ko-KR" altLang="en-US" sz="2800" spc="0" dirty="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2985074734"/>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024ECAD-010B-7746-C737-8DA6508A7CCB}"/>
              </a:ext>
            </a:extLst>
          </p:cNvPr>
          <p:cNvSpPr>
            <a:spLocks noGrp="1"/>
          </p:cNvSpPr>
          <p:nvPr>
            <p:ph type="body" sz="quarter" idx="13"/>
          </p:nvPr>
        </p:nvSpPr>
        <p:spPr/>
        <p:txBody>
          <a:bodyPr/>
          <a:lstStyle/>
          <a:p>
            <a:r>
              <a:rPr lang="en-US" altLang="ko-KR" dirty="0"/>
              <a:t>Reliability Against Storage Errors Result</a:t>
            </a:r>
          </a:p>
          <a:p>
            <a:endParaRPr lang="en-US" altLang="ko-KR" dirty="0"/>
          </a:p>
          <a:p>
            <a:endParaRPr lang="en-US" altLang="ko-KR" dirty="0"/>
          </a:p>
          <a:p>
            <a:endParaRPr lang="en-US" altLang="ko-KR" dirty="0"/>
          </a:p>
          <a:p>
            <a:pPr marL="0" indent="0">
              <a:buNone/>
            </a:pPr>
            <a:endParaRPr lang="en-US" altLang="ko-KR" dirty="0"/>
          </a:p>
          <a:p>
            <a:pPr marL="0" indent="0">
              <a:buNone/>
            </a:pPr>
            <a:endParaRPr lang="en-US" altLang="ko-KR" dirty="0"/>
          </a:p>
          <a:p>
            <a:pPr lvl="1"/>
            <a:endParaRPr lang="ko-KR" altLang="en-US" dirty="0"/>
          </a:p>
        </p:txBody>
      </p:sp>
      <p:sp>
        <p:nvSpPr>
          <p:cNvPr id="3" name="슬라이드 번호 개체 틀 2">
            <a:extLst>
              <a:ext uri="{FF2B5EF4-FFF2-40B4-BE49-F238E27FC236}">
                <a16:creationId xmlns:a16="http://schemas.microsoft.com/office/drawing/2014/main" id="{456ED086-6EE6-4E21-9C29-70EB0C9806F3}"/>
              </a:ext>
            </a:extLst>
          </p:cNvPr>
          <p:cNvSpPr>
            <a:spLocks noGrp="1"/>
          </p:cNvSpPr>
          <p:nvPr>
            <p:ph type="sldNum" sz="quarter" idx="12"/>
          </p:nvPr>
        </p:nvSpPr>
        <p:spPr/>
        <p:txBody>
          <a:bodyPr/>
          <a:lstStyle/>
          <a:p>
            <a:fld id="{BF620F8A-C17B-488F-930C-1992EA19D16D}" type="slidenum">
              <a:rPr lang="ko-KR" altLang="en-US" smtClean="0"/>
              <a:pPr/>
              <a:t>34</a:t>
            </a:fld>
            <a:endParaRPr lang="ko-KR" altLang="en-US" dirty="0"/>
          </a:p>
        </p:txBody>
      </p:sp>
      <p:sp>
        <p:nvSpPr>
          <p:cNvPr id="4" name="제목 3">
            <a:extLst>
              <a:ext uri="{FF2B5EF4-FFF2-40B4-BE49-F238E27FC236}">
                <a16:creationId xmlns:a16="http://schemas.microsoft.com/office/drawing/2014/main" id="{7B48FFFA-2D2B-F4D8-4570-345718A4D824}"/>
              </a:ext>
            </a:extLst>
          </p:cNvPr>
          <p:cNvSpPr>
            <a:spLocks noGrp="1"/>
          </p:cNvSpPr>
          <p:nvPr>
            <p:ph type="title"/>
          </p:nvPr>
        </p:nvSpPr>
        <p:spPr>
          <a:xfrm>
            <a:off x="854498" y="446646"/>
            <a:ext cx="7404642" cy="341632"/>
          </a:xfrm>
        </p:spPr>
        <p:txBody>
          <a:bodyPr/>
          <a:lstStyle/>
          <a:p>
            <a:r>
              <a:rPr lang="en-US" altLang="ko-KR" dirty="0" err="1"/>
              <a:t>Reliablity</a:t>
            </a:r>
            <a:endParaRPr lang="ko-KR" altLang="en-US" dirty="0"/>
          </a:p>
        </p:txBody>
      </p:sp>
      <p:sp>
        <p:nvSpPr>
          <p:cNvPr id="5" name="텍스트 개체 틀 4">
            <a:extLst>
              <a:ext uri="{FF2B5EF4-FFF2-40B4-BE49-F238E27FC236}">
                <a16:creationId xmlns:a16="http://schemas.microsoft.com/office/drawing/2014/main" id="{0B7889F2-60DE-4102-A725-E06D09DE714E}"/>
              </a:ext>
            </a:extLst>
          </p:cNvPr>
          <p:cNvSpPr>
            <a:spLocks noGrp="1"/>
          </p:cNvSpPr>
          <p:nvPr>
            <p:ph type="body" idx="1"/>
          </p:nvPr>
        </p:nvSpPr>
        <p:spPr/>
        <p:txBody>
          <a:bodyPr/>
          <a:lstStyle/>
          <a:p>
            <a:r>
              <a:rPr lang="en-US" altLang="ko-KR" dirty="0"/>
              <a:t>Evaluation</a:t>
            </a:r>
            <a:endParaRPr lang="ko-KR" altLang="en-US" dirty="0"/>
          </a:p>
        </p:txBody>
      </p:sp>
      <p:graphicFrame>
        <p:nvGraphicFramePr>
          <p:cNvPr id="8" name="표 2">
            <a:extLst>
              <a:ext uri="{FF2B5EF4-FFF2-40B4-BE49-F238E27FC236}">
                <a16:creationId xmlns:a16="http://schemas.microsoft.com/office/drawing/2014/main" id="{6FD59B36-6408-FFAF-B97F-525181BFC4D1}"/>
              </a:ext>
            </a:extLst>
          </p:cNvPr>
          <p:cNvGraphicFramePr>
            <a:graphicFrameLocks noGrp="1"/>
          </p:cNvGraphicFramePr>
          <p:nvPr>
            <p:extLst>
              <p:ext uri="{D42A27DB-BD31-4B8C-83A1-F6EECF244321}">
                <p14:modId xmlns:p14="http://schemas.microsoft.com/office/powerpoint/2010/main" val="148539217"/>
              </p:ext>
            </p:extLst>
          </p:nvPr>
        </p:nvGraphicFramePr>
        <p:xfrm>
          <a:off x="710552" y="1770858"/>
          <a:ext cx="7692533" cy="2824200"/>
        </p:xfrm>
        <a:graphic>
          <a:graphicData uri="http://schemas.openxmlformats.org/drawingml/2006/table">
            <a:tbl>
              <a:tblPr>
                <a:tableStyleId>{5C22544A-7EE6-4342-B048-85BDC9FD1C3A}</a:tableStyleId>
              </a:tblPr>
              <a:tblGrid>
                <a:gridCol w="1224000">
                  <a:extLst>
                    <a:ext uri="{9D8B030D-6E8A-4147-A177-3AD203B41FA5}">
                      <a16:colId xmlns:a16="http://schemas.microsoft.com/office/drawing/2014/main" val="4282295909"/>
                    </a:ext>
                  </a:extLst>
                </a:gridCol>
                <a:gridCol w="1063413">
                  <a:extLst>
                    <a:ext uri="{9D8B030D-6E8A-4147-A177-3AD203B41FA5}">
                      <a16:colId xmlns:a16="http://schemas.microsoft.com/office/drawing/2014/main" val="3430035860"/>
                    </a:ext>
                  </a:extLst>
                </a:gridCol>
                <a:gridCol w="1081024">
                  <a:extLst>
                    <a:ext uri="{9D8B030D-6E8A-4147-A177-3AD203B41FA5}">
                      <a16:colId xmlns:a16="http://schemas.microsoft.com/office/drawing/2014/main" val="2176788626"/>
                    </a:ext>
                  </a:extLst>
                </a:gridCol>
                <a:gridCol w="1081024">
                  <a:extLst>
                    <a:ext uri="{9D8B030D-6E8A-4147-A177-3AD203B41FA5}">
                      <a16:colId xmlns:a16="http://schemas.microsoft.com/office/drawing/2014/main" val="1793288708"/>
                    </a:ext>
                  </a:extLst>
                </a:gridCol>
                <a:gridCol w="1081024">
                  <a:extLst>
                    <a:ext uri="{9D8B030D-6E8A-4147-A177-3AD203B41FA5}">
                      <a16:colId xmlns:a16="http://schemas.microsoft.com/office/drawing/2014/main" val="217606250"/>
                    </a:ext>
                  </a:extLst>
                </a:gridCol>
                <a:gridCol w="1081024">
                  <a:extLst>
                    <a:ext uri="{9D8B030D-6E8A-4147-A177-3AD203B41FA5}">
                      <a16:colId xmlns:a16="http://schemas.microsoft.com/office/drawing/2014/main" val="3347981069"/>
                    </a:ext>
                  </a:extLst>
                </a:gridCol>
                <a:gridCol w="1081024">
                  <a:extLst>
                    <a:ext uri="{9D8B030D-6E8A-4147-A177-3AD203B41FA5}">
                      <a16:colId xmlns:a16="http://schemas.microsoft.com/office/drawing/2014/main" val="3550782294"/>
                    </a:ext>
                  </a:extLst>
                </a:gridCol>
              </a:tblGrid>
              <a:tr h="472424">
                <a:tc>
                  <a:txBody>
                    <a:bodyPr/>
                    <a:lstStyle/>
                    <a:p>
                      <a:pPr algn="ctr" latinLnBrk="1"/>
                      <a:r>
                        <a:rPr lang="en-US" altLang="ko-KR" sz="1500" b="1" spc="-50" baseline="0" dirty="0">
                          <a:solidFill>
                            <a:schemeClr val="bg1"/>
                          </a:solidFill>
                        </a:rPr>
                        <a:t>Error</a:t>
                      </a:r>
                    </a:p>
                    <a:p>
                      <a:pPr algn="ctr" latinLnBrk="1"/>
                      <a:r>
                        <a:rPr lang="en-US" altLang="ko-KR" sz="1500" b="1" spc="-50" baseline="0" dirty="0">
                          <a:solidFill>
                            <a:schemeClr val="bg1"/>
                          </a:solidFill>
                        </a:rPr>
                        <a:t>Scenario</a:t>
                      </a:r>
                      <a:endParaRPr lang="ko-KR" altLang="en-US" sz="1500" b="0" spc="-50" baseline="0" dirty="0">
                        <a:solidFill>
                          <a:schemeClr val="bg1"/>
                        </a:solidFill>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kern="1200" spc="-50" baseline="0" dirty="0">
                          <a:solidFill>
                            <a:schemeClr val="bg1"/>
                          </a:solidFill>
                          <a:latin typeface="+mn-lt"/>
                          <a:ea typeface="+mn-ea"/>
                          <a:cs typeface="+mn-cs"/>
                        </a:rPr>
                        <a:t>Decoding</a:t>
                      </a:r>
                    </a:p>
                    <a:p>
                      <a:pPr algn="ctr" latinLnBrk="1"/>
                      <a:r>
                        <a:rPr lang="en-US" altLang="ko-KR" sz="1500" b="1" kern="1200" spc="-50" baseline="0" dirty="0">
                          <a:solidFill>
                            <a:schemeClr val="bg1"/>
                          </a:solidFill>
                          <a:latin typeface="+mn-lt"/>
                          <a:ea typeface="+mn-ea"/>
                          <a:cs typeface="+mn-cs"/>
                        </a:rPr>
                        <a:t>Result</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kern="1200" spc="-50" baseline="0" dirty="0">
                          <a:solidFill>
                            <a:schemeClr val="bg1"/>
                          </a:solidFill>
                          <a:latin typeface="+mn-lt"/>
                          <a:ea typeface="+mn-ea"/>
                          <a:cs typeface="+mn-cs"/>
                        </a:rPr>
                        <a:t>SEC_DED</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kern="1200" spc="-50" baseline="0" dirty="0">
                          <a:solidFill>
                            <a:schemeClr val="bg1"/>
                          </a:solidFill>
                          <a:latin typeface="+mn-lt"/>
                          <a:ea typeface="+mn-ea"/>
                          <a:cs typeface="+mn-cs"/>
                        </a:rPr>
                        <a:t>4bit SSC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spc="-50" baseline="0" dirty="0">
                          <a:solidFill>
                            <a:schemeClr val="bg1"/>
                          </a:solidFill>
                        </a:rPr>
                        <a:t>8bit HCC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spc="-50" baseline="0" dirty="0">
                          <a:solidFill>
                            <a:schemeClr val="bg1"/>
                          </a:solidFill>
                        </a:rPr>
                        <a:t>QPC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1" spc="-50" baseline="0" dirty="0">
                          <a:solidFill>
                            <a:schemeClr val="bg1"/>
                          </a:solidFill>
                        </a:rPr>
                        <a:t>DA-ECC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52311923"/>
                  </a:ext>
                </a:extLst>
              </a:tr>
              <a:tr h="418610">
                <a:tc>
                  <a:txBody>
                    <a:bodyPr/>
                    <a:lstStyle/>
                    <a:p>
                      <a:pPr algn="ctr" latinLnBrk="1"/>
                      <a:r>
                        <a:rPr lang="en-US" altLang="ko-KR" sz="1500" b="1" spc="-50" baseline="0" dirty="0"/>
                        <a:t>1 bit</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Arial"/>
                          <a:ea typeface="맑은 고딕"/>
                          <a:cs typeface="+mn-cs"/>
                        </a:rPr>
                        <a:t>SDC (%)</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3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9698765"/>
                  </a:ext>
                </a:extLst>
              </a:tr>
              <a:tr h="418610">
                <a:tc>
                  <a:txBody>
                    <a:bodyPr/>
                    <a:lstStyle/>
                    <a:p>
                      <a:pPr algn="ctr" latinLnBrk="1"/>
                      <a:r>
                        <a:rPr lang="en-US" altLang="ko-KR" sz="1500" b="1" spc="-50" baseline="0" dirty="0"/>
                        <a:t>2 bit</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3.77</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0.88</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3876927"/>
                  </a:ext>
                </a:extLst>
              </a:tr>
              <a:tr h="418610">
                <a:tc>
                  <a:txBody>
                    <a:bodyPr/>
                    <a:lstStyle/>
                    <a:p>
                      <a:pPr algn="ctr" latinLnBrk="1"/>
                      <a:r>
                        <a:rPr lang="en-US" altLang="ko-KR" sz="1500" b="1" spc="-50" baseline="0" dirty="0"/>
                        <a:t>1 chip</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0.16</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1E-8</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3E-8</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146059"/>
                  </a:ext>
                </a:extLst>
              </a:tr>
              <a:tr h="418610">
                <a:tc>
                  <a:txBody>
                    <a:bodyPr/>
                    <a:lstStyle/>
                    <a:p>
                      <a:pPr algn="ctr" latinLnBrk="1"/>
                      <a:r>
                        <a:rPr lang="en-US" altLang="ko-KR" sz="1500" b="1" spc="-50" baseline="0" dirty="0"/>
                        <a:t>Half-chip</a:t>
                      </a:r>
                      <a:endParaRPr lang="ko-KR" altLang="en-US" sz="1500" b="1" spc="-50" baseline="0" dirty="0"/>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59858"/>
                  </a:ext>
                </a:extLst>
              </a:tr>
              <a:tr h="418610">
                <a:tc>
                  <a:txBody>
                    <a:bodyPr/>
                    <a:lstStyle/>
                    <a:p>
                      <a:pPr algn="ctr" latinLnBrk="1"/>
                      <a:r>
                        <a:rPr lang="en-US" altLang="ko-KR" sz="1500" b="1" spc="-50" baseline="0" dirty="0"/>
                        <a:t>2 chips</a:t>
                      </a:r>
                      <a:endParaRPr lang="ko-KR" altLang="en-US" sz="1500" b="1" spc="-50" baseline="0" dirty="0"/>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0.16</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1E-8</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1E-8</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3700506"/>
                  </a:ext>
                </a:extLst>
              </a:tr>
            </a:tbl>
          </a:graphicData>
        </a:graphic>
      </p:graphicFrame>
      <p:sp>
        <p:nvSpPr>
          <p:cNvPr id="9" name="TextBox 8">
            <a:extLst>
              <a:ext uri="{FF2B5EF4-FFF2-40B4-BE49-F238E27FC236}">
                <a16:creationId xmlns:a16="http://schemas.microsoft.com/office/drawing/2014/main" id="{0B5A8AAB-BD48-1284-91D2-B35D82675BB3}"/>
              </a:ext>
            </a:extLst>
          </p:cNvPr>
          <p:cNvSpPr txBox="1"/>
          <p:nvPr/>
        </p:nvSpPr>
        <p:spPr>
          <a:xfrm>
            <a:off x="646941" y="4637332"/>
            <a:ext cx="2856872" cy="307777"/>
          </a:xfrm>
          <a:prstGeom prst="rect">
            <a:avLst/>
          </a:prstGeom>
          <a:noFill/>
        </p:spPr>
        <p:txBody>
          <a:bodyPr wrap="none" rtlCol="0">
            <a:spAutoFit/>
          </a:bodyPr>
          <a:lstStyle/>
          <a:p>
            <a:r>
              <a:rPr lang="en-US" altLang="ko-KR" sz="1400" b="1" spc="-50" dirty="0">
                <a:solidFill>
                  <a:schemeClr val="accent2">
                    <a:lumMod val="60000"/>
                    <a:lumOff val="40000"/>
                  </a:schemeClr>
                </a:solidFill>
              </a:rPr>
              <a:t>[ </a:t>
            </a:r>
            <a:r>
              <a:rPr lang="en-US" altLang="ko-KR" sz="1400" b="1" spc="-50" dirty="0" err="1">
                <a:solidFill>
                  <a:schemeClr val="accent2">
                    <a:lumMod val="60000"/>
                    <a:lumOff val="40000"/>
                  </a:schemeClr>
                </a:solidFill>
              </a:rPr>
              <a:t>Reliablity</a:t>
            </a:r>
            <a:r>
              <a:rPr lang="ko-KR" altLang="en-US" sz="1400" b="1" spc="-50" dirty="0">
                <a:solidFill>
                  <a:schemeClr val="accent2">
                    <a:lumMod val="60000"/>
                    <a:lumOff val="40000"/>
                  </a:schemeClr>
                </a:solidFill>
              </a:rPr>
              <a:t> </a:t>
            </a:r>
            <a:r>
              <a:rPr lang="en-US" altLang="ko-KR" sz="1400" b="1" spc="-50" dirty="0">
                <a:solidFill>
                  <a:schemeClr val="accent2">
                    <a:lumMod val="60000"/>
                    <a:lumOff val="40000"/>
                  </a:schemeClr>
                </a:solidFill>
              </a:rPr>
              <a:t>against</a:t>
            </a:r>
            <a:r>
              <a:rPr lang="ko-KR" altLang="en-US" sz="1400" b="1" spc="-50" dirty="0">
                <a:solidFill>
                  <a:schemeClr val="accent2">
                    <a:lumMod val="60000"/>
                    <a:lumOff val="40000"/>
                  </a:schemeClr>
                </a:solidFill>
              </a:rPr>
              <a:t> </a:t>
            </a:r>
            <a:r>
              <a:rPr lang="en-US" altLang="ko-KR" sz="1400" b="1" spc="-50" dirty="0">
                <a:solidFill>
                  <a:schemeClr val="accent2">
                    <a:lumMod val="60000"/>
                    <a:lumOff val="40000"/>
                  </a:schemeClr>
                </a:solidFill>
              </a:rPr>
              <a:t>storage errors]</a:t>
            </a:r>
            <a:endParaRPr lang="ko-KR" altLang="en-US" sz="1400" b="1" spc="-50" dirty="0">
              <a:solidFill>
                <a:schemeClr val="accent2">
                  <a:lumMod val="60000"/>
                  <a:lumOff val="40000"/>
                </a:schemeClr>
              </a:solidFill>
            </a:endParaRPr>
          </a:p>
        </p:txBody>
      </p:sp>
      <p:sp>
        <p:nvSpPr>
          <p:cNvPr id="11" name="말풍선: 사각형 10">
            <a:extLst>
              <a:ext uri="{FF2B5EF4-FFF2-40B4-BE49-F238E27FC236}">
                <a16:creationId xmlns:a16="http://schemas.microsoft.com/office/drawing/2014/main" id="{9A150DFD-0438-25D3-3B81-31908EC49FDB}"/>
              </a:ext>
            </a:extLst>
          </p:cNvPr>
          <p:cNvSpPr/>
          <p:nvPr/>
        </p:nvSpPr>
        <p:spPr>
          <a:xfrm>
            <a:off x="2444879" y="5217803"/>
            <a:ext cx="6029150" cy="731520"/>
          </a:xfrm>
          <a:prstGeom prst="wedgeRectCallout">
            <a:avLst>
              <a:gd name="adj1" fmla="val 40086"/>
              <a:gd name="adj2" fmla="val -1291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t>DA-ECC provides same or even better undetected rate (SDC) against </a:t>
            </a:r>
            <a:r>
              <a:rPr lang="en-US" altLang="ko-KR" sz="1600" dirty="0">
                <a:solidFill>
                  <a:srgbClr val="FF0000"/>
                </a:solidFill>
              </a:rPr>
              <a:t>Storage errors </a:t>
            </a:r>
            <a:r>
              <a:rPr lang="en-US" altLang="ko-KR" sz="1600" dirty="0"/>
              <a:t>than other (SOTA ECC+CRC)</a:t>
            </a:r>
            <a:endParaRPr lang="ko-KR" altLang="en-US" sz="1600" dirty="0"/>
          </a:p>
        </p:txBody>
      </p:sp>
    </p:spTree>
    <p:extLst>
      <p:ext uri="{BB962C8B-B14F-4D97-AF65-F5344CB8AC3E}">
        <p14:creationId xmlns:p14="http://schemas.microsoft.com/office/powerpoint/2010/main" val="2409962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024ECAD-010B-7746-C737-8DA6508A7CCB}"/>
              </a:ext>
            </a:extLst>
          </p:cNvPr>
          <p:cNvSpPr>
            <a:spLocks noGrp="1"/>
          </p:cNvSpPr>
          <p:nvPr>
            <p:ph type="body" sz="quarter" idx="13"/>
          </p:nvPr>
        </p:nvSpPr>
        <p:spPr/>
        <p:txBody>
          <a:bodyPr/>
          <a:lstStyle/>
          <a:p>
            <a:r>
              <a:rPr lang="en-US" altLang="ko-KR" dirty="0"/>
              <a:t>Reliability Against Transfer Errors Result</a:t>
            </a:r>
          </a:p>
          <a:p>
            <a:endParaRPr lang="en-US" altLang="ko-KR" dirty="0"/>
          </a:p>
          <a:p>
            <a:endParaRPr lang="en-US" altLang="ko-KR" dirty="0"/>
          </a:p>
          <a:p>
            <a:endParaRPr lang="en-US" altLang="ko-KR" dirty="0"/>
          </a:p>
          <a:p>
            <a:pPr marL="0" indent="0">
              <a:buNone/>
            </a:pPr>
            <a:endParaRPr lang="en-US" altLang="ko-KR" dirty="0"/>
          </a:p>
          <a:p>
            <a:pPr marL="0" indent="0">
              <a:buNone/>
            </a:pPr>
            <a:endParaRPr lang="en-US" altLang="ko-KR" dirty="0"/>
          </a:p>
          <a:p>
            <a:pPr lvl="1"/>
            <a:endParaRPr lang="ko-KR" altLang="en-US" dirty="0"/>
          </a:p>
        </p:txBody>
      </p:sp>
      <p:sp>
        <p:nvSpPr>
          <p:cNvPr id="3" name="슬라이드 번호 개체 틀 2">
            <a:extLst>
              <a:ext uri="{FF2B5EF4-FFF2-40B4-BE49-F238E27FC236}">
                <a16:creationId xmlns:a16="http://schemas.microsoft.com/office/drawing/2014/main" id="{456ED086-6EE6-4E21-9C29-70EB0C9806F3}"/>
              </a:ext>
            </a:extLst>
          </p:cNvPr>
          <p:cNvSpPr>
            <a:spLocks noGrp="1"/>
          </p:cNvSpPr>
          <p:nvPr>
            <p:ph type="sldNum" sz="quarter" idx="12"/>
          </p:nvPr>
        </p:nvSpPr>
        <p:spPr/>
        <p:txBody>
          <a:bodyPr/>
          <a:lstStyle/>
          <a:p>
            <a:fld id="{BF620F8A-C17B-488F-930C-1992EA19D16D}" type="slidenum">
              <a:rPr lang="ko-KR" altLang="en-US" smtClean="0"/>
              <a:pPr/>
              <a:t>35</a:t>
            </a:fld>
            <a:endParaRPr lang="ko-KR" altLang="en-US" dirty="0"/>
          </a:p>
        </p:txBody>
      </p:sp>
      <p:sp>
        <p:nvSpPr>
          <p:cNvPr id="4" name="제목 3">
            <a:extLst>
              <a:ext uri="{FF2B5EF4-FFF2-40B4-BE49-F238E27FC236}">
                <a16:creationId xmlns:a16="http://schemas.microsoft.com/office/drawing/2014/main" id="{7B48FFFA-2D2B-F4D8-4570-345718A4D824}"/>
              </a:ext>
            </a:extLst>
          </p:cNvPr>
          <p:cNvSpPr>
            <a:spLocks noGrp="1"/>
          </p:cNvSpPr>
          <p:nvPr>
            <p:ph type="title"/>
          </p:nvPr>
        </p:nvSpPr>
        <p:spPr>
          <a:xfrm>
            <a:off x="854498" y="446646"/>
            <a:ext cx="7404642" cy="341632"/>
          </a:xfrm>
        </p:spPr>
        <p:txBody>
          <a:bodyPr/>
          <a:lstStyle/>
          <a:p>
            <a:r>
              <a:rPr lang="en-US" altLang="ko-KR" dirty="0" err="1"/>
              <a:t>Reliablity</a:t>
            </a:r>
            <a:endParaRPr lang="ko-KR" altLang="en-US" dirty="0"/>
          </a:p>
        </p:txBody>
      </p:sp>
      <p:sp>
        <p:nvSpPr>
          <p:cNvPr id="5" name="텍스트 개체 틀 4">
            <a:extLst>
              <a:ext uri="{FF2B5EF4-FFF2-40B4-BE49-F238E27FC236}">
                <a16:creationId xmlns:a16="http://schemas.microsoft.com/office/drawing/2014/main" id="{0B7889F2-60DE-4102-A725-E06D09DE714E}"/>
              </a:ext>
            </a:extLst>
          </p:cNvPr>
          <p:cNvSpPr>
            <a:spLocks noGrp="1"/>
          </p:cNvSpPr>
          <p:nvPr>
            <p:ph type="body" idx="1"/>
          </p:nvPr>
        </p:nvSpPr>
        <p:spPr/>
        <p:txBody>
          <a:bodyPr/>
          <a:lstStyle/>
          <a:p>
            <a:r>
              <a:rPr lang="en-US" altLang="ko-KR" dirty="0"/>
              <a:t>Evaluation</a:t>
            </a:r>
            <a:endParaRPr lang="ko-KR" altLang="en-US" dirty="0"/>
          </a:p>
        </p:txBody>
      </p:sp>
      <p:graphicFrame>
        <p:nvGraphicFramePr>
          <p:cNvPr id="8" name="표 2">
            <a:extLst>
              <a:ext uri="{FF2B5EF4-FFF2-40B4-BE49-F238E27FC236}">
                <a16:creationId xmlns:a16="http://schemas.microsoft.com/office/drawing/2014/main" id="{6FD59B36-6408-FFAF-B97F-525181BFC4D1}"/>
              </a:ext>
            </a:extLst>
          </p:cNvPr>
          <p:cNvGraphicFramePr>
            <a:graphicFrameLocks noGrp="1"/>
          </p:cNvGraphicFramePr>
          <p:nvPr>
            <p:extLst>
              <p:ext uri="{D42A27DB-BD31-4B8C-83A1-F6EECF244321}">
                <p14:modId xmlns:p14="http://schemas.microsoft.com/office/powerpoint/2010/main" val="761166375"/>
              </p:ext>
            </p:extLst>
          </p:nvPr>
        </p:nvGraphicFramePr>
        <p:xfrm>
          <a:off x="682177" y="1774922"/>
          <a:ext cx="7877670" cy="3510000"/>
        </p:xfrm>
        <a:graphic>
          <a:graphicData uri="http://schemas.openxmlformats.org/drawingml/2006/table">
            <a:tbl>
              <a:tblPr>
                <a:tableStyleId>{5C22544A-7EE6-4342-B048-85BDC9FD1C3A}</a:tableStyleId>
              </a:tblPr>
              <a:tblGrid>
                <a:gridCol w="1312164">
                  <a:extLst>
                    <a:ext uri="{9D8B030D-6E8A-4147-A177-3AD203B41FA5}">
                      <a16:colId xmlns:a16="http://schemas.microsoft.com/office/drawing/2014/main" val="4282295909"/>
                    </a:ext>
                  </a:extLst>
                </a:gridCol>
                <a:gridCol w="1023687">
                  <a:extLst>
                    <a:ext uri="{9D8B030D-6E8A-4147-A177-3AD203B41FA5}">
                      <a16:colId xmlns:a16="http://schemas.microsoft.com/office/drawing/2014/main" val="3430035860"/>
                    </a:ext>
                  </a:extLst>
                </a:gridCol>
                <a:gridCol w="1113655">
                  <a:extLst>
                    <a:ext uri="{9D8B030D-6E8A-4147-A177-3AD203B41FA5}">
                      <a16:colId xmlns:a16="http://schemas.microsoft.com/office/drawing/2014/main" val="2176788626"/>
                    </a:ext>
                  </a:extLst>
                </a:gridCol>
                <a:gridCol w="1107041">
                  <a:extLst>
                    <a:ext uri="{9D8B030D-6E8A-4147-A177-3AD203B41FA5}">
                      <a16:colId xmlns:a16="http://schemas.microsoft.com/office/drawing/2014/main" val="1793288708"/>
                    </a:ext>
                  </a:extLst>
                </a:gridCol>
                <a:gridCol w="1107041">
                  <a:extLst>
                    <a:ext uri="{9D8B030D-6E8A-4147-A177-3AD203B41FA5}">
                      <a16:colId xmlns:a16="http://schemas.microsoft.com/office/drawing/2014/main" val="217606250"/>
                    </a:ext>
                  </a:extLst>
                </a:gridCol>
                <a:gridCol w="1107041">
                  <a:extLst>
                    <a:ext uri="{9D8B030D-6E8A-4147-A177-3AD203B41FA5}">
                      <a16:colId xmlns:a16="http://schemas.microsoft.com/office/drawing/2014/main" val="3347981069"/>
                    </a:ext>
                  </a:extLst>
                </a:gridCol>
                <a:gridCol w="1107041">
                  <a:extLst>
                    <a:ext uri="{9D8B030D-6E8A-4147-A177-3AD203B41FA5}">
                      <a16:colId xmlns:a16="http://schemas.microsoft.com/office/drawing/2014/main" val="3550782294"/>
                    </a:ext>
                  </a:extLst>
                </a:gridCol>
              </a:tblGrid>
              <a:tr h="457240">
                <a:tc>
                  <a:txBody>
                    <a:bodyPr/>
                    <a:lstStyle/>
                    <a:p>
                      <a:pPr algn="ctr" latinLnBrk="1"/>
                      <a:r>
                        <a:rPr lang="en-US" altLang="ko-KR" sz="1500" b="1" spc="-50" baseline="0" dirty="0">
                          <a:solidFill>
                            <a:schemeClr val="bg1"/>
                          </a:solidFill>
                        </a:rPr>
                        <a:t>Error</a:t>
                      </a:r>
                    </a:p>
                    <a:p>
                      <a:pPr algn="ctr" latinLnBrk="1"/>
                      <a:r>
                        <a:rPr lang="en-US" altLang="ko-KR" sz="1500" b="1" spc="-50" baseline="0" dirty="0">
                          <a:solidFill>
                            <a:schemeClr val="bg1"/>
                          </a:solidFill>
                        </a:rPr>
                        <a:t>Scenario</a:t>
                      </a:r>
                      <a:endParaRPr lang="ko-KR" altLang="en-US" sz="1500" b="0" spc="-50" baseline="0" dirty="0">
                        <a:solidFill>
                          <a:schemeClr val="bg1"/>
                        </a:solidFill>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kern="1200" spc="-50" baseline="0" dirty="0">
                          <a:solidFill>
                            <a:schemeClr val="bg1"/>
                          </a:solidFill>
                          <a:latin typeface="+mn-lt"/>
                          <a:ea typeface="+mn-ea"/>
                          <a:cs typeface="+mn-cs"/>
                        </a:rPr>
                        <a:t>Decoding</a:t>
                      </a:r>
                    </a:p>
                    <a:p>
                      <a:pPr algn="ctr" latinLnBrk="1"/>
                      <a:r>
                        <a:rPr lang="en-US" altLang="ko-KR" sz="1500" b="1" kern="1200" spc="-50" baseline="0" dirty="0">
                          <a:solidFill>
                            <a:schemeClr val="bg1"/>
                          </a:solidFill>
                          <a:latin typeface="+mn-lt"/>
                          <a:ea typeface="+mn-ea"/>
                          <a:cs typeface="+mn-cs"/>
                        </a:rPr>
                        <a:t>Result</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kern="1200" spc="-50" baseline="0" dirty="0">
                          <a:solidFill>
                            <a:schemeClr val="bg1"/>
                          </a:solidFill>
                          <a:latin typeface="+mn-lt"/>
                          <a:ea typeface="+mn-ea"/>
                          <a:cs typeface="+mn-cs"/>
                        </a:rPr>
                        <a:t>SEC_DED</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kern="1200" spc="-50" baseline="0" dirty="0">
                          <a:solidFill>
                            <a:schemeClr val="bg1"/>
                          </a:solidFill>
                          <a:latin typeface="+mn-lt"/>
                          <a:ea typeface="+mn-ea"/>
                          <a:cs typeface="+mn-cs"/>
                        </a:rPr>
                        <a:t>4bit SSC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spc="-50" baseline="0" dirty="0">
                          <a:solidFill>
                            <a:schemeClr val="bg1"/>
                          </a:solidFill>
                        </a:rPr>
                        <a:t>8bit HCC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latinLnBrk="1"/>
                      <a:r>
                        <a:rPr lang="en-US" altLang="ko-KR" sz="1500" b="1" spc="-50" baseline="0" dirty="0">
                          <a:solidFill>
                            <a:schemeClr val="bg1"/>
                          </a:solidFill>
                        </a:rPr>
                        <a:t>CRC+</a:t>
                      </a:r>
                    </a:p>
                    <a:p>
                      <a:pPr algn="ctr" latinLnBrk="1"/>
                      <a:r>
                        <a:rPr lang="en-US" altLang="ko-KR" sz="1500" b="1" spc="-50" baseline="0" dirty="0">
                          <a:solidFill>
                            <a:schemeClr val="bg1"/>
                          </a:solidFill>
                        </a:rPr>
                        <a:t>QPC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1" spc="-50" baseline="0" dirty="0">
                          <a:solidFill>
                            <a:schemeClr val="bg1"/>
                          </a:solidFill>
                        </a:rPr>
                        <a:t>DA-ECC</a:t>
                      </a:r>
                      <a:endParaRPr lang="ko-KR" altLang="en-US" sz="1500" b="0" kern="1200" spc="-50" baseline="0" dirty="0">
                        <a:solidFill>
                          <a:schemeClr val="bg1"/>
                        </a:solidFill>
                        <a:latin typeface="+mn-lt"/>
                        <a:ea typeface="+mn-ea"/>
                        <a:cs typeface="+mn-cs"/>
                      </a:endParaRPr>
                    </a:p>
                  </a:txBody>
                  <a:tcPr marT="72000" marB="72000" anchor="ctr">
                    <a:lnL w="12700" cmpd="sng">
                      <a:noFill/>
                    </a:lnL>
                    <a:lnR w="12700" cmpd="sng">
                      <a:noFill/>
                    </a:lnR>
                    <a:lnT w="12700" cmpd="sng">
                      <a:noFill/>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52311923"/>
                  </a:ext>
                </a:extLst>
              </a:tr>
              <a:tr h="409132">
                <a:tc>
                  <a:txBody>
                    <a:bodyPr/>
                    <a:lstStyle/>
                    <a:p>
                      <a:pPr algn="ctr" latinLnBrk="1"/>
                      <a:r>
                        <a:rPr lang="en-US" altLang="ko-KR" sz="1500" b="1" spc="-50" baseline="0" dirty="0"/>
                        <a:t>1 DQ</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Arial"/>
                          <a:ea typeface="맑은 고딕"/>
                          <a:cs typeface="+mn-cs"/>
                        </a:rPr>
                        <a:t>SDC (%)</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3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latinLnBrk="1"/>
                      <a:endParaRPr lang="ko-KR" altLang="en-US" sz="13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9698765"/>
                  </a:ext>
                </a:extLst>
              </a:tr>
              <a:tr h="619496">
                <a:tc>
                  <a:txBody>
                    <a:bodyPr/>
                    <a:lstStyle/>
                    <a:p>
                      <a:pPr algn="ctr" latinLnBrk="1"/>
                      <a:r>
                        <a:rPr lang="en-US" altLang="ko-KR" sz="1500" b="1" spc="-50" baseline="0" dirty="0"/>
                        <a:t>Consecutive</a:t>
                      </a:r>
                    </a:p>
                    <a:p>
                      <a:pPr algn="ctr" latinLnBrk="1"/>
                      <a:r>
                        <a:rPr lang="en-US" altLang="ko-KR" sz="1500" b="1" spc="-50" baseline="0" dirty="0"/>
                        <a:t>2 DQs</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0.00015</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3876927"/>
                  </a:ext>
                </a:extLst>
              </a:tr>
              <a:tr h="619496">
                <a:tc>
                  <a:txBody>
                    <a:bodyPr/>
                    <a:lstStyle/>
                    <a:p>
                      <a:pPr algn="ctr" latinLnBrk="1"/>
                      <a:r>
                        <a:rPr lang="en-US" altLang="ko-KR" sz="1500" b="1" spc="-50" baseline="0" dirty="0"/>
                        <a:t>Random</a:t>
                      </a:r>
                    </a:p>
                    <a:p>
                      <a:pPr algn="ctr" latinLnBrk="1"/>
                      <a:r>
                        <a:rPr lang="en-US" altLang="ko-KR" sz="1500" b="1" spc="-50" baseline="0" dirty="0"/>
                        <a:t>2 DQs</a:t>
                      </a:r>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0.00089</a:t>
                      </a:r>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500" spc="-50" baseline="0" dirty="0">
                          <a:latin typeface="+mj-lt"/>
                        </a:rPr>
                        <a:t>0</a:t>
                      </a:r>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146059"/>
                  </a:ext>
                </a:extLst>
              </a:tr>
              <a:tr h="409132">
                <a:tc>
                  <a:txBody>
                    <a:bodyPr/>
                    <a:lstStyle/>
                    <a:p>
                      <a:pPr algn="ctr" latinLnBrk="1"/>
                      <a:r>
                        <a:rPr lang="en-US" altLang="ko-KR" sz="1500" b="1" spc="-50" baseline="0" dirty="0"/>
                        <a:t>1 DQS</a:t>
                      </a:r>
                      <a:endParaRPr lang="ko-KR" altLang="en-US" sz="1500" b="1" spc="-50" baseline="0" dirty="0"/>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59858"/>
                  </a:ext>
                </a:extLst>
              </a:tr>
              <a:tr h="619496">
                <a:tc>
                  <a:txBody>
                    <a:bodyPr/>
                    <a:lstStyle/>
                    <a:p>
                      <a:pPr algn="ctr" latinLnBrk="1"/>
                      <a:r>
                        <a:rPr lang="en-US" altLang="ko-KR" sz="1500" b="1" spc="-50" baseline="0" dirty="0"/>
                        <a:t>Consecutive</a:t>
                      </a:r>
                    </a:p>
                    <a:p>
                      <a:pPr algn="ctr" latinLnBrk="1"/>
                      <a:r>
                        <a:rPr lang="en-US" altLang="ko-KR" sz="1500" b="1" spc="-50" baseline="0" dirty="0"/>
                        <a:t>2 DQS</a:t>
                      </a:r>
                      <a:endParaRPr lang="ko-KR" altLang="en-US" sz="1500" b="1" spc="-50" baseline="0" dirty="0"/>
                    </a:p>
                  </a:txBody>
                  <a:tcPr marL="144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n-lt"/>
                          <a:ea typeface="+mn-ea"/>
                          <a:cs typeface="+mn-cs"/>
                        </a:rPr>
                        <a:t>SDC (%)</a:t>
                      </a:r>
                      <a:endParaRPr kumimoji="0" lang="ko-KR" altLang="en-US" sz="1500" b="0" i="0" u="none" strike="noStrike" kern="1200" cap="none" spc="-50" normalizeH="0" baseline="0" noProof="0" dirty="0">
                        <a:ln>
                          <a:noFill/>
                        </a:ln>
                        <a:solidFill>
                          <a:prstClr val="black"/>
                        </a:solidFill>
                        <a:effectLst/>
                        <a:uLnTx/>
                        <a:uFillTx/>
                        <a:latin typeface="+mn-lt"/>
                        <a:ea typeface="+mn-ea"/>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500" b="0" i="0" u="none" strike="noStrike" kern="1200" cap="none" spc="-50" normalizeH="0" baseline="0" noProof="0" dirty="0">
                          <a:ln>
                            <a:noFill/>
                          </a:ln>
                          <a:solidFill>
                            <a:prstClr val="black"/>
                          </a:solidFill>
                          <a:effectLst/>
                          <a:uLnTx/>
                          <a:uFillTx/>
                          <a:latin typeface="+mj-lt"/>
                          <a:ea typeface="맑은 고딕"/>
                          <a:cs typeface="+mn-cs"/>
                        </a:rPr>
                        <a:t>0</a:t>
                      </a:r>
                      <a:endParaRPr kumimoji="0" lang="ko-KR" altLang="en-US" sz="1500" b="0" i="0" u="none" strike="noStrike" kern="1200" cap="none" spc="-50" normalizeH="0" baseline="0" noProof="0" dirty="0">
                        <a:ln>
                          <a:noFill/>
                        </a:ln>
                        <a:solidFill>
                          <a:prstClr val="black"/>
                        </a:solidFill>
                        <a:effectLst/>
                        <a:uLnTx/>
                        <a:uFillTx/>
                        <a:latin typeface="+mj-lt"/>
                        <a:ea typeface="맑은 고딕"/>
                        <a:cs typeface="+mn-cs"/>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72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en-US" altLang="ko-KR"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500" spc="-50" baseline="0" dirty="0">
                        <a:latin typeface="+mj-lt"/>
                      </a:endParaRPr>
                    </a:p>
                  </a:txBody>
                  <a:tcPr marL="108000" marR="108000" marT="108000" marB="108000" anchor="ctr">
                    <a:lnL w="12700" cmpd="sng">
                      <a:noFill/>
                    </a:lnL>
                    <a:lnR w="12700" cmpd="sng">
                      <a:noFill/>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3700506"/>
                  </a:ext>
                </a:extLst>
              </a:tr>
            </a:tbl>
          </a:graphicData>
        </a:graphic>
      </p:graphicFrame>
      <p:sp>
        <p:nvSpPr>
          <p:cNvPr id="9" name="TextBox 8">
            <a:extLst>
              <a:ext uri="{FF2B5EF4-FFF2-40B4-BE49-F238E27FC236}">
                <a16:creationId xmlns:a16="http://schemas.microsoft.com/office/drawing/2014/main" id="{0B5A8AAB-BD48-1284-91D2-B35D82675BB3}"/>
              </a:ext>
            </a:extLst>
          </p:cNvPr>
          <p:cNvSpPr txBox="1"/>
          <p:nvPr/>
        </p:nvSpPr>
        <p:spPr>
          <a:xfrm>
            <a:off x="587581" y="5285089"/>
            <a:ext cx="2871299" cy="307777"/>
          </a:xfrm>
          <a:prstGeom prst="rect">
            <a:avLst/>
          </a:prstGeom>
          <a:noFill/>
        </p:spPr>
        <p:txBody>
          <a:bodyPr wrap="none" rtlCol="0">
            <a:spAutoFit/>
          </a:bodyPr>
          <a:lstStyle/>
          <a:p>
            <a:r>
              <a:rPr lang="en-US" altLang="ko-KR" sz="1400" b="1" spc="-50" dirty="0">
                <a:solidFill>
                  <a:schemeClr val="accent2">
                    <a:lumMod val="60000"/>
                    <a:lumOff val="40000"/>
                  </a:schemeClr>
                </a:solidFill>
              </a:rPr>
              <a:t>[ </a:t>
            </a:r>
            <a:r>
              <a:rPr lang="en-US" altLang="ko-KR" sz="1400" b="1" spc="-50" dirty="0" err="1">
                <a:solidFill>
                  <a:schemeClr val="accent2">
                    <a:lumMod val="60000"/>
                    <a:lumOff val="40000"/>
                  </a:schemeClr>
                </a:solidFill>
              </a:rPr>
              <a:t>Reliablity</a:t>
            </a:r>
            <a:r>
              <a:rPr lang="ko-KR" altLang="en-US" sz="1400" b="1" spc="-50" dirty="0">
                <a:solidFill>
                  <a:schemeClr val="accent2">
                    <a:lumMod val="60000"/>
                    <a:lumOff val="40000"/>
                  </a:schemeClr>
                </a:solidFill>
              </a:rPr>
              <a:t> </a:t>
            </a:r>
            <a:r>
              <a:rPr lang="en-US" altLang="ko-KR" sz="1400" b="1" spc="-50" dirty="0">
                <a:solidFill>
                  <a:schemeClr val="accent2">
                    <a:lumMod val="60000"/>
                    <a:lumOff val="40000"/>
                  </a:schemeClr>
                </a:solidFill>
              </a:rPr>
              <a:t>against</a:t>
            </a:r>
            <a:r>
              <a:rPr lang="ko-KR" altLang="en-US" sz="1400" b="1" spc="-50" dirty="0">
                <a:solidFill>
                  <a:schemeClr val="accent2">
                    <a:lumMod val="60000"/>
                    <a:lumOff val="40000"/>
                  </a:schemeClr>
                </a:solidFill>
              </a:rPr>
              <a:t> </a:t>
            </a:r>
            <a:r>
              <a:rPr lang="en-US" altLang="ko-KR" sz="1400" b="1" spc="-50" dirty="0">
                <a:solidFill>
                  <a:schemeClr val="accent2">
                    <a:lumMod val="60000"/>
                    <a:lumOff val="40000"/>
                  </a:schemeClr>
                </a:solidFill>
              </a:rPr>
              <a:t>transfer errors]</a:t>
            </a:r>
            <a:endParaRPr lang="ko-KR" altLang="en-US" sz="1400" b="1" spc="-50" dirty="0">
              <a:solidFill>
                <a:schemeClr val="accent2">
                  <a:lumMod val="60000"/>
                  <a:lumOff val="40000"/>
                </a:schemeClr>
              </a:solidFill>
            </a:endParaRPr>
          </a:p>
        </p:txBody>
      </p:sp>
      <p:sp>
        <p:nvSpPr>
          <p:cNvPr id="11" name="말풍선: 사각형 10">
            <a:extLst>
              <a:ext uri="{FF2B5EF4-FFF2-40B4-BE49-F238E27FC236}">
                <a16:creationId xmlns:a16="http://schemas.microsoft.com/office/drawing/2014/main" id="{9A150DFD-0438-25D3-3B81-31908EC49FDB}"/>
              </a:ext>
            </a:extLst>
          </p:cNvPr>
          <p:cNvSpPr/>
          <p:nvPr/>
        </p:nvSpPr>
        <p:spPr>
          <a:xfrm>
            <a:off x="2467908" y="5877930"/>
            <a:ext cx="6029150" cy="731520"/>
          </a:xfrm>
          <a:prstGeom prst="wedgeRectCallout">
            <a:avLst>
              <a:gd name="adj1" fmla="val 41393"/>
              <a:gd name="adj2" fmla="val -12374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t>DA-ECC provides same or even better undetected rate (SDC) against </a:t>
            </a:r>
            <a:r>
              <a:rPr lang="en-US" altLang="ko-KR" sz="1600" dirty="0">
                <a:solidFill>
                  <a:srgbClr val="FF0000"/>
                </a:solidFill>
              </a:rPr>
              <a:t>Transfer errors </a:t>
            </a:r>
            <a:r>
              <a:rPr lang="en-US" altLang="ko-KR" sz="1600" dirty="0"/>
              <a:t>than other (SOTA ECC+CRC)</a:t>
            </a:r>
            <a:endParaRPr lang="ko-KR" altLang="en-US" sz="1600" dirty="0"/>
          </a:p>
        </p:txBody>
      </p:sp>
    </p:spTree>
    <p:extLst>
      <p:ext uri="{BB962C8B-B14F-4D97-AF65-F5344CB8AC3E}">
        <p14:creationId xmlns:p14="http://schemas.microsoft.com/office/powerpoint/2010/main" val="4198357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024ECAD-010B-7746-C737-8DA6508A7CCB}"/>
              </a:ext>
            </a:extLst>
          </p:cNvPr>
          <p:cNvSpPr>
            <a:spLocks noGrp="1"/>
          </p:cNvSpPr>
          <p:nvPr>
            <p:ph type="body" sz="quarter" idx="13"/>
          </p:nvPr>
        </p:nvSpPr>
        <p:spPr/>
        <p:txBody>
          <a:bodyPr/>
          <a:lstStyle/>
          <a:p>
            <a:r>
              <a:rPr lang="en-US" altLang="ko-KR" dirty="0"/>
              <a:t>IPC Speed-up &amp; DRAM Energy Consumption Reduction</a:t>
            </a:r>
          </a:p>
          <a:p>
            <a:pPr lvl="1"/>
            <a:r>
              <a:rPr lang="en-US" altLang="ko-KR" dirty="0"/>
              <a:t>Can speed up SPEC benchmarks by </a:t>
            </a:r>
            <a:r>
              <a:rPr lang="en-US" altLang="ko-KR" dirty="0" err="1"/>
              <a:t>upto</a:t>
            </a:r>
            <a:r>
              <a:rPr lang="en-US" altLang="ko-KR" dirty="0"/>
              <a:t> </a:t>
            </a:r>
            <a:r>
              <a:rPr lang="en-US" altLang="ko-KR" dirty="0">
                <a:solidFill>
                  <a:srgbClr val="C00000"/>
                </a:solidFill>
              </a:rPr>
              <a:t>1.2%</a:t>
            </a:r>
          </a:p>
          <a:p>
            <a:pPr lvl="1"/>
            <a:r>
              <a:rPr lang="en-US" altLang="ko-KR" dirty="0"/>
              <a:t>Can reduce DRAM energy consumption by </a:t>
            </a:r>
            <a:r>
              <a:rPr lang="en-US" altLang="ko-KR" dirty="0" err="1"/>
              <a:t>upto</a:t>
            </a:r>
            <a:r>
              <a:rPr lang="en-US" altLang="ko-KR" dirty="0"/>
              <a:t> </a:t>
            </a:r>
            <a:r>
              <a:rPr lang="en-US" altLang="ko-KR" dirty="0">
                <a:solidFill>
                  <a:srgbClr val="C00000"/>
                </a:solidFill>
              </a:rPr>
              <a:t>8.2%</a:t>
            </a:r>
          </a:p>
          <a:p>
            <a:endParaRPr lang="en-US" altLang="ko-KR" dirty="0"/>
          </a:p>
          <a:p>
            <a:endParaRPr lang="en-US" altLang="ko-KR" dirty="0"/>
          </a:p>
          <a:p>
            <a:endParaRPr lang="en-US" altLang="ko-KR" dirty="0"/>
          </a:p>
          <a:p>
            <a:pPr marL="0" indent="0">
              <a:buNone/>
            </a:pPr>
            <a:endParaRPr lang="en-US" altLang="ko-KR" dirty="0"/>
          </a:p>
          <a:p>
            <a:pPr marL="0" indent="0">
              <a:buNone/>
            </a:pPr>
            <a:endParaRPr lang="en-US" altLang="ko-KR" dirty="0"/>
          </a:p>
          <a:p>
            <a:pPr lvl="1"/>
            <a:endParaRPr lang="ko-KR" altLang="en-US" dirty="0"/>
          </a:p>
        </p:txBody>
      </p:sp>
      <p:sp>
        <p:nvSpPr>
          <p:cNvPr id="3" name="슬라이드 번호 개체 틀 2">
            <a:extLst>
              <a:ext uri="{FF2B5EF4-FFF2-40B4-BE49-F238E27FC236}">
                <a16:creationId xmlns:a16="http://schemas.microsoft.com/office/drawing/2014/main" id="{456ED086-6EE6-4E21-9C29-70EB0C9806F3}"/>
              </a:ext>
            </a:extLst>
          </p:cNvPr>
          <p:cNvSpPr>
            <a:spLocks noGrp="1"/>
          </p:cNvSpPr>
          <p:nvPr>
            <p:ph type="sldNum" sz="quarter" idx="12"/>
          </p:nvPr>
        </p:nvSpPr>
        <p:spPr/>
        <p:txBody>
          <a:bodyPr/>
          <a:lstStyle/>
          <a:p>
            <a:fld id="{BF620F8A-C17B-488F-930C-1992EA19D16D}" type="slidenum">
              <a:rPr lang="ko-KR" altLang="en-US" smtClean="0"/>
              <a:pPr/>
              <a:t>36</a:t>
            </a:fld>
            <a:endParaRPr lang="ko-KR" altLang="en-US" dirty="0"/>
          </a:p>
        </p:txBody>
      </p:sp>
      <p:sp>
        <p:nvSpPr>
          <p:cNvPr id="4" name="제목 3">
            <a:extLst>
              <a:ext uri="{FF2B5EF4-FFF2-40B4-BE49-F238E27FC236}">
                <a16:creationId xmlns:a16="http://schemas.microsoft.com/office/drawing/2014/main" id="{7B48FFFA-2D2B-F4D8-4570-345718A4D824}"/>
              </a:ext>
            </a:extLst>
          </p:cNvPr>
          <p:cNvSpPr>
            <a:spLocks noGrp="1"/>
          </p:cNvSpPr>
          <p:nvPr>
            <p:ph type="title"/>
          </p:nvPr>
        </p:nvSpPr>
        <p:spPr>
          <a:xfrm>
            <a:off x="854498" y="446646"/>
            <a:ext cx="7404642" cy="341632"/>
          </a:xfrm>
        </p:spPr>
        <p:txBody>
          <a:bodyPr/>
          <a:lstStyle/>
          <a:p>
            <a:r>
              <a:rPr lang="en-US" altLang="ko-KR" dirty="0"/>
              <a:t>IPC &amp; Energy</a:t>
            </a:r>
            <a:endParaRPr lang="ko-KR" altLang="en-US" dirty="0"/>
          </a:p>
        </p:txBody>
      </p:sp>
      <p:sp>
        <p:nvSpPr>
          <p:cNvPr id="5" name="텍스트 개체 틀 4">
            <a:extLst>
              <a:ext uri="{FF2B5EF4-FFF2-40B4-BE49-F238E27FC236}">
                <a16:creationId xmlns:a16="http://schemas.microsoft.com/office/drawing/2014/main" id="{0B7889F2-60DE-4102-A725-E06D09DE714E}"/>
              </a:ext>
            </a:extLst>
          </p:cNvPr>
          <p:cNvSpPr>
            <a:spLocks noGrp="1"/>
          </p:cNvSpPr>
          <p:nvPr>
            <p:ph type="body" idx="1"/>
          </p:nvPr>
        </p:nvSpPr>
        <p:spPr/>
        <p:txBody>
          <a:bodyPr/>
          <a:lstStyle/>
          <a:p>
            <a:r>
              <a:rPr lang="en-US" altLang="ko-KR" dirty="0"/>
              <a:t>Evaluation</a:t>
            </a:r>
            <a:endParaRPr lang="ko-KR" altLang="en-US" dirty="0"/>
          </a:p>
        </p:txBody>
      </p:sp>
      <p:graphicFrame>
        <p:nvGraphicFramePr>
          <p:cNvPr id="7" name="차트 6">
            <a:extLst>
              <a:ext uri="{FF2B5EF4-FFF2-40B4-BE49-F238E27FC236}">
                <a16:creationId xmlns:a16="http://schemas.microsoft.com/office/drawing/2014/main" id="{C651DA2C-97EC-7490-CA70-73F58980E774}"/>
              </a:ext>
            </a:extLst>
          </p:cNvPr>
          <p:cNvGraphicFramePr>
            <a:graphicFrameLocks/>
          </p:cNvGraphicFramePr>
          <p:nvPr>
            <p:extLst>
              <p:ext uri="{D42A27DB-BD31-4B8C-83A1-F6EECF244321}">
                <p14:modId xmlns:p14="http://schemas.microsoft.com/office/powerpoint/2010/main" val="1484368779"/>
              </p:ext>
            </p:extLst>
          </p:nvPr>
        </p:nvGraphicFramePr>
        <p:xfrm>
          <a:off x="-63944" y="4243988"/>
          <a:ext cx="9271888" cy="2030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a:extLst>
              <a:ext uri="{FF2B5EF4-FFF2-40B4-BE49-F238E27FC236}">
                <a16:creationId xmlns:a16="http://schemas.microsoft.com/office/drawing/2014/main" id="{A38D6F1C-2E43-9811-F8ED-3C17056688A3}"/>
              </a:ext>
            </a:extLst>
          </p:cNvPr>
          <p:cNvGraphicFramePr>
            <a:graphicFrameLocks/>
          </p:cNvGraphicFramePr>
          <p:nvPr>
            <p:extLst>
              <p:ext uri="{D42A27DB-BD31-4B8C-83A1-F6EECF244321}">
                <p14:modId xmlns:p14="http://schemas.microsoft.com/office/powerpoint/2010/main" val="2431081858"/>
              </p:ext>
            </p:extLst>
          </p:nvPr>
        </p:nvGraphicFramePr>
        <p:xfrm>
          <a:off x="56744" y="2500987"/>
          <a:ext cx="9151200" cy="15774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56353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024ECAD-010B-7746-C737-8DA6508A7CCB}"/>
              </a:ext>
            </a:extLst>
          </p:cNvPr>
          <p:cNvSpPr>
            <a:spLocks noGrp="1"/>
          </p:cNvSpPr>
          <p:nvPr>
            <p:ph type="body" sz="quarter" idx="13"/>
          </p:nvPr>
        </p:nvSpPr>
        <p:spPr/>
        <p:txBody>
          <a:bodyPr/>
          <a:lstStyle/>
          <a:p>
            <a:r>
              <a:rPr lang="en-US" altLang="ko-KR" dirty="0"/>
              <a:t>Decoder Overhead</a:t>
            </a:r>
          </a:p>
          <a:p>
            <a:pPr lvl="1"/>
            <a:r>
              <a:rPr lang="en-US" altLang="ko-KR" dirty="0"/>
              <a:t>Overheads of additional components are negligible.</a:t>
            </a:r>
          </a:p>
          <a:p>
            <a:pPr marL="0" indent="0">
              <a:buNone/>
            </a:pPr>
            <a:endParaRPr lang="en-US" altLang="ko-KR" dirty="0"/>
          </a:p>
          <a:p>
            <a:endParaRPr lang="en-US" altLang="ko-KR" dirty="0"/>
          </a:p>
          <a:p>
            <a:endParaRPr lang="en-US" altLang="ko-KR" dirty="0"/>
          </a:p>
          <a:p>
            <a:pPr marL="0" indent="0">
              <a:buNone/>
            </a:pPr>
            <a:endParaRPr lang="en-US" altLang="ko-KR" dirty="0"/>
          </a:p>
          <a:p>
            <a:pPr marL="0" indent="0">
              <a:buNone/>
            </a:pPr>
            <a:endParaRPr lang="en-US" altLang="ko-KR" dirty="0"/>
          </a:p>
          <a:p>
            <a:pPr lvl="1"/>
            <a:endParaRPr lang="ko-KR" altLang="en-US" dirty="0"/>
          </a:p>
        </p:txBody>
      </p:sp>
      <p:sp>
        <p:nvSpPr>
          <p:cNvPr id="3" name="슬라이드 번호 개체 틀 2">
            <a:extLst>
              <a:ext uri="{FF2B5EF4-FFF2-40B4-BE49-F238E27FC236}">
                <a16:creationId xmlns:a16="http://schemas.microsoft.com/office/drawing/2014/main" id="{456ED086-6EE6-4E21-9C29-70EB0C9806F3}"/>
              </a:ext>
            </a:extLst>
          </p:cNvPr>
          <p:cNvSpPr>
            <a:spLocks noGrp="1"/>
          </p:cNvSpPr>
          <p:nvPr>
            <p:ph type="sldNum" sz="quarter" idx="12"/>
          </p:nvPr>
        </p:nvSpPr>
        <p:spPr/>
        <p:txBody>
          <a:bodyPr/>
          <a:lstStyle/>
          <a:p>
            <a:fld id="{BF620F8A-C17B-488F-930C-1992EA19D16D}" type="slidenum">
              <a:rPr lang="ko-KR" altLang="en-US" smtClean="0"/>
              <a:pPr/>
              <a:t>37</a:t>
            </a:fld>
            <a:endParaRPr lang="ko-KR" altLang="en-US" dirty="0"/>
          </a:p>
        </p:txBody>
      </p:sp>
      <p:sp>
        <p:nvSpPr>
          <p:cNvPr id="4" name="제목 3">
            <a:extLst>
              <a:ext uri="{FF2B5EF4-FFF2-40B4-BE49-F238E27FC236}">
                <a16:creationId xmlns:a16="http://schemas.microsoft.com/office/drawing/2014/main" id="{7B48FFFA-2D2B-F4D8-4570-345718A4D824}"/>
              </a:ext>
            </a:extLst>
          </p:cNvPr>
          <p:cNvSpPr>
            <a:spLocks noGrp="1"/>
          </p:cNvSpPr>
          <p:nvPr>
            <p:ph type="title"/>
          </p:nvPr>
        </p:nvSpPr>
        <p:spPr>
          <a:xfrm>
            <a:off x="854498" y="446646"/>
            <a:ext cx="7404642" cy="341632"/>
          </a:xfrm>
        </p:spPr>
        <p:txBody>
          <a:bodyPr/>
          <a:lstStyle/>
          <a:p>
            <a:r>
              <a:rPr lang="en-US" altLang="ko-KR" dirty="0"/>
              <a:t>Decoder</a:t>
            </a:r>
            <a:endParaRPr lang="ko-KR" altLang="en-US" dirty="0"/>
          </a:p>
        </p:txBody>
      </p:sp>
      <p:sp>
        <p:nvSpPr>
          <p:cNvPr id="5" name="텍스트 개체 틀 4">
            <a:extLst>
              <a:ext uri="{FF2B5EF4-FFF2-40B4-BE49-F238E27FC236}">
                <a16:creationId xmlns:a16="http://schemas.microsoft.com/office/drawing/2014/main" id="{0B7889F2-60DE-4102-A725-E06D09DE714E}"/>
              </a:ext>
            </a:extLst>
          </p:cNvPr>
          <p:cNvSpPr>
            <a:spLocks noGrp="1"/>
          </p:cNvSpPr>
          <p:nvPr>
            <p:ph type="body" idx="1"/>
          </p:nvPr>
        </p:nvSpPr>
        <p:spPr/>
        <p:txBody>
          <a:bodyPr/>
          <a:lstStyle/>
          <a:p>
            <a:r>
              <a:rPr lang="en-US" altLang="ko-KR" dirty="0"/>
              <a:t>Evaluation</a:t>
            </a:r>
            <a:endParaRPr lang="ko-KR" altLang="en-US" dirty="0"/>
          </a:p>
        </p:txBody>
      </p:sp>
      <mc:AlternateContent xmlns:mc="http://schemas.openxmlformats.org/markup-compatibility/2006" xmlns:a14="http://schemas.microsoft.com/office/drawing/2010/main">
        <mc:Choice Requires="a14">
          <p:graphicFrame>
            <p:nvGraphicFramePr>
              <p:cNvPr id="8" name="표 7">
                <a:extLst>
                  <a:ext uri="{FF2B5EF4-FFF2-40B4-BE49-F238E27FC236}">
                    <a16:creationId xmlns:a16="http://schemas.microsoft.com/office/drawing/2014/main" id="{0E48067C-40A0-D5CF-2808-087F7186664E}"/>
                  </a:ext>
                </a:extLst>
              </p:cNvPr>
              <p:cNvGraphicFramePr>
                <a:graphicFrameLocks noGrp="1"/>
              </p:cNvGraphicFramePr>
              <p:nvPr/>
            </p:nvGraphicFramePr>
            <p:xfrm>
              <a:off x="934656" y="2523956"/>
              <a:ext cx="7274688" cy="1080033"/>
            </p:xfrm>
            <a:graphic>
              <a:graphicData uri="http://schemas.openxmlformats.org/drawingml/2006/table">
                <a:tbl>
                  <a:tblPr firstRow="1" bandRow="1">
                    <a:tableStyleId>{5940675A-B579-460E-94D1-54222C63F5DA}</a:tableStyleId>
                  </a:tblPr>
                  <a:tblGrid>
                    <a:gridCol w="4191875">
                      <a:extLst>
                        <a:ext uri="{9D8B030D-6E8A-4147-A177-3AD203B41FA5}">
                          <a16:colId xmlns:a16="http://schemas.microsoft.com/office/drawing/2014/main" val="1720829861"/>
                        </a:ext>
                      </a:extLst>
                    </a:gridCol>
                    <a:gridCol w="3082813">
                      <a:extLst>
                        <a:ext uri="{9D8B030D-6E8A-4147-A177-3AD203B41FA5}">
                          <a16:colId xmlns:a16="http://schemas.microsoft.com/office/drawing/2014/main" val="1362910449"/>
                        </a:ext>
                      </a:extLst>
                    </a:gridCol>
                  </a:tblGrid>
                  <a:tr h="360011">
                    <a:tc>
                      <a:txBody>
                        <a:bodyPr/>
                        <a:lstStyle/>
                        <a:p>
                          <a:pPr algn="ctr" latinLnBrk="1"/>
                          <a:r>
                            <a:rPr lang="en-US" altLang="ko-KR" sz="1400" b="0" dirty="0">
                              <a:latin typeface="+mn-lt"/>
                            </a:rPr>
                            <a:t>Area (</a:t>
                          </a:r>
                          <a14:m>
                            <m:oMath xmlns:m="http://schemas.openxmlformats.org/officeDocument/2006/math">
                              <m:r>
                                <a:rPr lang="en-US" altLang="ko-KR" sz="1400" b="0" i="1" smtClean="0">
                                  <a:latin typeface="Cambria Math" panose="02040503050406030204" pitchFamily="18" charset="0"/>
                                </a:rPr>
                                <m:t>𝑢</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𝑚</m:t>
                                  </m:r>
                                </m:e>
                                <m:sup>
                                  <m:r>
                                    <a:rPr lang="en-US" altLang="ko-KR" sz="1400" b="0" i="1" smtClean="0">
                                      <a:latin typeface="Cambria Math" panose="02040503050406030204" pitchFamily="18" charset="0"/>
                                    </a:rPr>
                                    <m:t>2</m:t>
                                  </m:r>
                                </m:sup>
                              </m:sSup>
                            </m:oMath>
                          </a14:m>
                          <a:r>
                            <a:rPr lang="en-US" altLang="ko-KR" sz="1400" b="0" dirty="0">
                              <a:latin typeface="+mn-lt"/>
                            </a:rPr>
                            <a:t>)</a:t>
                          </a:r>
                          <a:endParaRPr lang="ko-KR" altLang="en-US" sz="1400" b="0" dirty="0">
                            <a:latin typeface="+mn-lt"/>
                          </a:endParaRPr>
                        </a:p>
                      </a:txBody>
                      <a:tcPr marL="68580" marR="68580" marT="34290" marB="34290"/>
                    </a:tc>
                    <a:tc>
                      <a:txBody>
                        <a:bodyPr/>
                        <a:lstStyle/>
                        <a:p>
                          <a:pPr algn="ctr" latinLnBrk="1"/>
                          <a:r>
                            <a:rPr lang="en-US" altLang="ko-KR" sz="1400" b="0" dirty="0">
                              <a:latin typeface="+mn-lt"/>
                            </a:rPr>
                            <a:t>24,000</a:t>
                          </a:r>
                          <a:endParaRPr lang="ko-KR" altLang="en-US" sz="1400" b="0" dirty="0">
                            <a:latin typeface="+mn-lt"/>
                          </a:endParaRPr>
                        </a:p>
                      </a:txBody>
                      <a:tcPr marL="68580" marR="68580" marT="34290" marB="34290"/>
                    </a:tc>
                    <a:extLst>
                      <a:ext uri="{0D108BD9-81ED-4DB2-BD59-A6C34878D82A}">
                        <a16:rowId xmlns:a16="http://schemas.microsoft.com/office/drawing/2014/main" val="505496131"/>
                      </a:ext>
                    </a:extLst>
                  </a:tr>
                  <a:tr h="360011">
                    <a:tc>
                      <a:txBody>
                        <a:bodyPr/>
                        <a:lstStyle/>
                        <a:p>
                          <a:pPr algn="ctr" latinLnBrk="1"/>
                          <a:r>
                            <a:rPr lang="en-US" altLang="ko-KR" sz="1400" b="0" dirty="0">
                              <a:latin typeface="+mn-lt"/>
                            </a:rPr>
                            <a:t>Power (</a:t>
                          </a:r>
                          <a14:m>
                            <m:oMath xmlns:m="http://schemas.openxmlformats.org/officeDocument/2006/math">
                              <m:r>
                                <a:rPr lang="en-US" altLang="ko-KR" sz="1400" b="0" i="1" smtClean="0">
                                  <a:latin typeface="Cambria Math" panose="02040503050406030204" pitchFamily="18" charset="0"/>
                                </a:rPr>
                                <m:t>𝑚𝑊</m:t>
                              </m:r>
                            </m:oMath>
                          </a14:m>
                          <a:r>
                            <a:rPr lang="en-US" altLang="ko-KR" sz="1400" b="0" dirty="0">
                              <a:latin typeface="+mn-lt"/>
                            </a:rPr>
                            <a:t>)</a:t>
                          </a:r>
                          <a:endParaRPr lang="ko-KR" altLang="en-US" sz="1400" b="0" dirty="0">
                            <a:latin typeface="+mn-lt"/>
                          </a:endParaRPr>
                        </a:p>
                      </a:txBody>
                      <a:tcPr marL="68580" marR="68580" marT="34290" marB="34290"/>
                    </a:tc>
                    <a:tc>
                      <a:txBody>
                        <a:bodyPr/>
                        <a:lstStyle/>
                        <a:p>
                          <a:pPr algn="ctr" latinLnBrk="1"/>
                          <a:r>
                            <a:rPr lang="en-US" altLang="ko-KR" sz="1400" b="0" dirty="0">
                              <a:latin typeface="+mn-lt"/>
                            </a:rPr>
                            <a:t>12.43</a:t>
                          </a:r>
                          <a:endParaRPr lang="ko-KR" altLang="en-US" sz="1400" b="0" dirty="0">
                            <a:latin typeface="+mn-lt"/>
                          </a:endParaRPr>
                        </a:p>
                      </a:txBody>
                      <a:tcPr marL="68580" marR="68580" marT="34290" marB="34290"/>
                    </a:tc>
                    <a:extLst>
                      <a:ext uri="{0D108BD9-81ED-4DB2-BD59-A6C34878D82A}">
                        <a16:rowId xmlns:a16="http://schemas.microsoft.com/office/drawing/2014/main" val="2370945600"/>
                      </a:ext>
                    </a:extLst>
                  </a:tr>
                  <a:tr h="360011">
                    <a:tc>
                      <a:txBody>
                        <a:bodyPr/>
                        <a:lstStyle/>
                        <a:p>
                          <a:pPr algn="ctr" latinLnBrk="1"/>
                          <a:r>
                            <a:rPr lang="en-US" altLang="ko-KR" sz="1400" b="0" dirty="0">
                              <a:latin typeface="+mn-lt"/>
                              <a:ea typeface="맑은 고딕" panose="020B0503020000020004" pitchFamily="50" charset="-127"/>
                            </a:rPr>
                            <a:t>Latency (</a:t>
                          </a:r>
                          <a14:m>
                            <m:oMath xmlns:m="http://schemas.openxmlformats.org/officeDocument/2006/math">
                              <m:r>
                                <a:rPr lang="en-US" altLang="ko-KR" sz="1400" b="0" i="1" dirty="0" smtClean="0">
                                  <a:latin typeface="Cambria Math" panose="02040503050406030204" pitchFamily="18" charset="0"/>
                                  <a:ea typeface="맑은 고딕" panose="020B0503020000020004" pitchFamily="50" charset="-127"/>
                                </a:rPr>
                                <m:t>𝑛𝑠</m:t>
                              </m:r>
                            </m:oMath>
                          </a14:m>
                          <a:r>
                            <a:rPr lang="en-US" altLang="ko-KR" sz="1400" b="0" dirty="0">
                              <a:latin typeface="+mn-lt"/>
                              <a:ea typeface="맑은 고딕" panose="020B0503020000020004" pitchFamily="50" charset="-127"/>
                            </a:rPr>
                            <a:t>)</a:t>
                          </a:r>
                          <a:endParaRPr lang="ko-KR" altLang="en-US" sz="1400" b="0" dirty="0">
                            <a:latin typeface="+mn-lt"/>
                          </a:endParaRPr>
                        </a:p>
                      </a:txBody>
                      <a:tcPr marL="68580" marR="68580" marT="34290" marB="34290"/>
                    </a:tc>
                    <a:tc>
                      <a:txBody>
                        <a:bodyPr/>
                        <a:lstStyle/>
                        <a:p>
                          <a:pPr algn="ctr" latinLnBrk="1"/>
                          <a:r>
                            <a:rPr lang="en-US" altLang="ko-KR" sz="1400" b="0" dirty="0">
                              <a:latin typeface="+mn-lt"/>
                            </a:rPr>
                            <a:t>0.33</a:t>
                          </a:r>
                          <a:endParaRPr lang="ko-KR" altLang="en-US" sz="1400" b="0" dirty="0">
                            <a:latin typeface="+mn-lt"/>
                          </a:endParaRPr>
                        </a:p>
                      </a:txBody>
                      <a:tcPr marL="68580" marR="68580" marT="34290" marB="34290"/>
                    </a:tc>
                    <a:extLst>
                      <a:ext uri="{0D108BD9-81ED-4DB2-BD59-A6C34878D82A}">
                        <a16:rowId xmlns:a16="http://schemas.microsoft.com/office/drawing/2014/main" val="702168754"/>
                      </a:ext>
                    </a:extLst>
                  </a:tr>
                </a:tbl>
              </a:graphicData>
            </a:graphic>
          </p:graphicFrame>
        </mc:Choice>
        <mc:Fallback xmlns="">
          <p:graphicFrame>
            <p:nvGraphicFramePr>
              <p:cNvPr id="8" name="표 7">
                <a:extLst>
                  <a:ext uri="{FF2B5EF4-FFF2-40B4-BE49-F238E27FC236}">
                    <a16:creationId xmlns:a16="http://schemas.microsoft.com/office/drawing/2014/main" id="{0E48067C-40A0-D5CF-2808-087F7186664E}"/>
                  </a:ext>
                </a:extLst>
              </p:cNvPr>
              <p:cNvGraphicFramePr>
                <a:graphicFrameLocks noGrp="1"/>
              </p:cNvGraphicFramePr>
              <p:nvPr/>
            </p:nvGraphicFramePr>
            <p:xfrm>
              <a:off x="934656" y="2523956"/>
              <a:ext cx="7274688" cy="1080033"/>
            </p:xfrm>
            <a:graphic>
              <a:graphicData uri="http://schemas.openxmlformats.org/drawingml/2006/table">
                <a:tbl>
                  <a:tblPr firstRow="1" bandRow="1">
                    <a:tableStyleId>{5940675A-B579-460E-94D1-54222C63F5DA}</a:tableStyleId>
                  </a:tblPr>
                  <a:tblGrid>
                    <a:gridCol w="4191875">
                      <a:extLst>
                        <a:ext uri="{9D8B030D-6E8A-4147-A177-3AD203B41FA5}">
                          <a16:colId xmlns:a16="http://schemas.microsoft.com/office/drawing/2014/main" val="1720829861"/>
                        </a:ext>
                      </a:extLst>
                    </a:gridCol>
                    <a:gridCol w="3082813">
                      <a:extLst>
                        <a:ext uri="{9D8B030D-6E8A-4147-A177-3AD203B41FA5}">
                          <a16:colId xmlns:a16="http://schemas.microsoft.com/office/drawing/2014/main" val="1362910449"/>
                        </a:ext>
                      </a:extLst>
                    </a:gridCol>
                  </a:tblGrid>
                  <a:tr h="360011">
                    <a:tc>
                      <a:txBody>
                        <a:bodyPr/>
                        <a:lstStyle/>
                        <a:p>
                          <a:endParaRPr lang="ko-KR"/>
                        </a:p>
                      </a:txBody>
                      <a:tcPr marL="68580" marR="68580" marT="34290" marB="34290">
                        <a:blipFill>
                          <a:blip r:embed="rId3"/>
                          <a:stretch>
                            <a:fillRect l="-145" t="-6780" r="-73837" b="-205085"/>
                          </a:stretch>
                        </a:blipFill>
                      </a:tcPr>
                    </a:tc>
                    <a:tc>
                      <a:txBody>
                        <a:bodyPr/>
                        <a:lstStyle/>
                        <a:p>
                          <a:pPr algn="ctr" latinLnBrk="1"/>
                          <a:r>
                            <a:rPr lang="en-US" altLang="ko-KR" sz="1400" b="0" dirty="0">
                              <a:latin typeface="+mn-lt"/>
                            </a:rPr>
                            <a:t>24,000</a:t>
                          </a:r>
                          <a:endParaRPr lang="ko-KR" altLang="en-US" sz="1400" b="0" dirty="0">
                            <a:latin typeface="+mn-lt"/>
                          </a:endParaRPr>
                        </a:p>
                      </a:txBody>
                      <a:tcPr marL="68580" marR="68580" marT="34290" marB="34290"/>
                    </a:tc>
                    <a:extLst>
                      <a:ext uri="{0D108BD9-81ED-4DB2-BD59-A6C34878D82A}">
                        <a16:rowId xmlns:a16="http://schemas.microsoft.com/office/drawing/2014/main" val="505496131"/>
                      </a:ext>
                    </a:extLst>
                  </a:tr>
                  <a:tr h="360011">
                    <a:tc>
                      <a:txBody>
                        <a:bodyPr/>
                        <a:lstStyle/>
                        <a:p>
                          <a:endParaRPr lang="ko-KR"/>
                        </a:p>
                      </a:txBody>
                      <a:tcPr marL="68580" marR="68580" marT="34290" marB="34290">
                        <a:blipFill>
                          <a:blip r:embed="rId3"/>
                          <a:stretch>
                            <a:fillRect l="-145" t="-105000" r="-73837" b="-101667"/>
                          </a:stretch>
                        </a:blipFill>
                      </a:tcPr>
                    </a:tc>
                    <a:tc>
                      <a:txBody>
                        <a:bodyPr/>
                        <a:lstStyle/>
                        <a:p>
                          <a:pPr algn="ctr" latinLnBrk="1"/>
                          <a:r>
                            <a:rPr lang="en-US" altLang="ko-KR" sz="1400" b="0" dirty="0">
                              <a:latin typeface="+mn-lt"/>
                            </a:rPr>
                            <a:t>12.43</a:t>
                          </a:r>
                          <a:endParaRPr lang="ko-KR" altLang="en-US" sz="1400" b="0" dirty="0">
                            <a:latin typeface="+mn-lt"/>
                          </a:endParaRPr>
                        </a:p>
                      </a:txBody>
                      <a:tcPr marL="68580" marR="68580" marT="34290" marB="34290"/>
                    </a:tc>
                    <a:extLst>
                      <a:ext uri="{0D108BD9-81ED-4DB2-BD59-A6C34878D82A}">
                        <a16:rowId xmlns:a16="http://schemas.microsoft.com/office/drawing/2014/main" val="2370945600"/>
                      </a:ext>
                    </a:extLst>
                  </a:tr>
                  <a:tr h="360011">
                    <a:tc>
                      <a:txBody>
                        <a:bodyPr/>
                        <a:lstStyle/>
                        <a:p>
                          <a:endParaRPr lang="ko-KR"/>
                        </a:p>
                      </a:txBody>
                      <a:tcPr marL="68580" marR="68580" marT="34290" marB="34290">
                        <a:blipFill>
                          <a:blip r:embed="rId3"/>
                          <a:stretch>
                            <a:fillRect l="-145" t="-208475" r="-73837" b="-3390"/>
                          </a:stretch>
                        </a:blipFill>
                      </a:tcPr>
                    </a:tc>
                    <a:tc>
                      <a:txBody>
                        <a:bodyPr/>
                        <a:lstStyle/>
                        <a:p>
                          <a:pPr algn="ctr" latinLnBrk="1"/>
                          <a:r>
                            <a:rPr lang="en-US" altLang="ko-KR" sz="1400" b="0" dirty="0">
                              <a:latin typeface="+mn-lt"/>
                            </a:rPr>
                            <a:t>0.33</a:t>
                          </a:r>
                          <a:endParaRPr lang="ko-KR" altLang="en-US" sz="1400" b="0" dirty="0">
                            <a:latin typeface="+mn-lt"/>
                          </a:endParaRPr>
                        </a:p>
                      </a:txBody>
                      <a:tcPr marL="68580" marR="68580" marT="34290" marB="34290"/>
                    </a:tc>
                    <a:extLst>
                      <a:ext uri="{0D108BD9-81ED-4DB2-BD59-A6C34878D82A}">
                        <a16:rowId xmlns:a16="http://schemas.microsoft.com/office/drawing/2014/main" val="702168754"/>
                      </a:ext>
                    </a:extLst>
                  </a:tr>
                </a:tbl>
              </a:graphicData>
            </a:graphic>
          </p:graphicFrame>
        </mc:Fallback>
      </mc:AlternateContent>
    </p:spTree>
    <p:extLst>
      <p:ext uri="{BB962C8B-B14F-4D97-AF65-F5344CB8AC3E}">
        <p14:creationId xmlns:p14="http://schemas.microsoft.com/office/powerpoint/2010/main" val="761651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DFDCB6C-88BB-9110-5FCB-63F144A0C1A7}"/>
              </a:ext>
            </a:extLst>
          </p:cNvPr>
          <p:cNvSpPr>
            <a:spLocks noGrp="1"/>
          </p:cNvSpPr>
          <p:nvPr>
            <p:ph type="body" sz="quarter" idx="13"/>
          </p:nvPr>
        </p:nvSpPr>
        <p:spPr/>
        <p:txBody>
          <a:bodyPr/>
          <a:lstStyle/>
          <a:p>
            <a:r>
              <a:rPr lang="en-US" altLang="ko-KR" dirty="0"/>
              <a:t>Dual-Axis ECC</a:t>
            </a:r>
          </a:p>
          <a:p>
            <a:pPr lvl="1"/>
            <a:r>
              <a:rPr lang="en-US" altLang="ko-KR" dirty="0"/>
              <a:t>Unified, efficient method against both types of errors</a:t>
            </a:r>
          </a:p>
          <a:p>
            <a:r>
              <a:rPr lang="en-US" altLang="ko-KR" dirty="0"/>
              <a:t>Benefit</a:t>
            </a:r>
          </a:p>
          <a:p>
            <a:pPr lvl="1"/>
            <a:r>
              <a:rPr lang="en-US" altLang="ko-KR" dirty="0"/>
              <a:t>Maintain reliability without CRC</a:t>
            </a:r>
          </a:p>
          <a:p>
            <a:pPr lvl="1"/>
            <a:r>
              <a:rPr lang="en-US" altLang="ko-KR" dirty="0"/>
              <a:t>1.2% speed-up &amp; 8.2% energy consumption reduction by removing CRC</a:t>
            </a:r>
          </a:p>
          <a:p>
            <a:r>
              <a:rPr lang="en-US" altLang="ko-KR" dirty="0"/>
              <a:t>Cost</a:t>
            </a:r>
          </a:p>
          <a:p>
            <a:pPr lvl="1"/>
            <a:r>
              <a:rPr lang="en-US" altLang="ko-KR" dirty="0"/>
              <a:t>Negligible Decoder overheads</a:t>
            </a:r>
          </a:p>
          <a:p>
            <a:pPr lvl="1"/>
            <a:endParaRPr lang="ko-KR" altLang="en-US" dirty="0"/>
          </a:p>
        </p:txBody>
      </p:sp>
      <p:sp>
        <p:nvSpPr>
          <p:cNvPr id="3" name="슬라이드 번호 개체 틀 2">
            <a:extLst>
              <a:ext uri="{FF2B5EF4-FFF2-40B4-BE49-F238E27FC236}">
                <a16:creationId xmlns:a16="http://schemas.microsoft.com/office/drawing/2014/main" id="{0C3279DD-5E8E-6C93-3507-9B60C4F619CE}"/>
              </a:ext>
            </a:extLst>
          </p:cNvPr>
          <p:cNvSpPr>
            <a:spLocks noGrp="1"/>
          </p:cNvSpPr>
          <p:nvPr>
            <p:ph type="sldNum" sz="quarter" idx="12"/>
          </p:nvPr>
        </p:nvSpPr>
        <p:spPr/>
        <p:txBody>
          <a:bodyPr/>
          <a:lstStyle/>
          <a:p>
            <a:fld id="{BF620F8A-C17B-488F-930C-1992EA19D16D}" type="slidenum">
              <a:rPr lang="ko-KR" altLang="en-US" smtClean="0"/>
              <a:pPr/>
              <a:t>38</a:t>
            </a:fld>
            <a:endParaRPr lang="ko-KR" altLang="en-US" dirty="0"/>
          </a:p>
        </p:txBody>
      </p:sp>
      <p:sp>
        <p:nvSpPr>
          <p:cNvPr id="4" name="제목 3">
            <a:extLst>
              <a:ext uri="{FF2B5EF4-FFF2-40B4-BE49-F238E27FC236}">
                <a16:creationId xmlns:a16="http://schemas.microsoft.com/office/drawing/2014/main" id="{36D26DAB-7982-C833-FED9-AA77BA5EFEEA}"/>
              </a:ext>
            </a:extLst>
          </p:cNvPr>
          <p:cNvSpPr>
            <a:spLocks noGrp="1"/>
          </p:cNvSpPr>
          <p:nvPr>
            <p:ph type="title"/>
          </p:nvPr>
        </p:nvSpPr>
        <p:spPr>
          <a:xfrm>
            <a:off x="854498" y="446646"/>
            <a:ext cx="7404642" cy="341632"/>
          </a:xfrm>
        </p:spPr>
        <p:txBody>
          <a:bodyPr/>
          <a:lstStyle/>
          <a:p>
            <a:r>
              <a:rPr lang="en-US" altLang="ko-KR" dirty="0"/>
              <a:t>Conclusion</a:t>
            </a:r>
            <a:endParaRPr lang="ko-KR" altLang="en-US" dirty="0"/>
          </a:p>
        </p:txBody>
      </p:sp>
      <p:sp>
        <p:nvSpPr>
          <p:cNvPr id="5" name="텍스트 개체 틀 4">
            <a:extLst>
              <a:ext uri="{FF2B5EF4-FFF2-40B4-BE49-F238E27FC236}">
                <a16:creationId xmlns:a16="http://schemas.microsoft.com/office/drawing/2014/main" id="{7DFD71FB-5A76-4C37-012F-160E3AA6367C}"/>
              </a:ext>
            </a:extLst>
          </p:cNvPr>
          <p:cNvSpPr>
            <a:spLocks noGrp="1"/>
          </p:cNvSpPr>
          <p:nvPr>
            <p:ph type="body" idx="1"/>
          </p:nvPr>
        </p:nvSpPr>
        <p:spPr/>
        <p:txBody>
          <a:bodyPr/>
          <a:lstStyle/>
          <a:p>
            <a:r>
              <a:rPr lang="en-US" altLang="ko-KR" dirty="0"/>
              <a:t>Conclusion</a:t>
            </a:r>
            <a:endParaRPr lang="ko-KR" altLang="en-US" dirty="0"/>
          </a:p>
        </p:txBody>
      </p:sp>
      <p:sp>
        <p:nvSpPr>
          <p:cNvPr id="7" name="TextBox 6">
            <a:extLst>
              <a:ext uri="{FF2B5EF4-FFF2-40B4-BE49-F238E27FC236}">
                <a16:creationId xmlns:a16="http://schemas.microsoft.com/office/drawing/2014/main" id="{4249FE42-A238-153C-EB94-4FE903C5C69F}"/>
              </a:ext>
            </a:extLst>
          </p:cNvPr>
          <p:cNvSpPr txBox="1"/>
          <p:nvPr/>
        </p:nvSpPr>
        <p:spPr>
          <a:xfrm>
            <a:off x="62586" y="140727"/>
            <a:ext cx="645356" cy="707886"/>
          </a:xfrm>
          <a:prstGeom prst="rect">
            <a:avLst/>
          </a:prstGeom>
          <a:noFill/>
        </p:spPr>
        <p:txBody>
          <a:bodyPr wrap="square" rtlCol="0">
            <a:spAutoFit/>
          </a:bodyPr>
          <a:lstStyle/>
          <a:p>
            <a:r>
              <a:rPr lang="en-US" altLang="ko-KR" sz="4000" b="1" dirty="0">
                <a:solidFill>
                  <a:schemeClr val="accent1"/>
                </a:solidFill>
                <a:latin typeface="맑은 고딕" panose="020B0503020000020004" pitchFamily="50" charset="-127"/>
                <a:ea typeface="맑은 고딕" panose="020B0503020000020004" pitchFamily="50" charset="-127"/>
              </a:rPr>
              <a:t>Ⅴ</a:t>
            </a:r>
            <a:endParaRPr lang="ko-KR" altLang="en-US" sz="2400" b="1" dirty="0">
              <a:solidFill>
                <a:schemeClr val="accent1"/>
              </a:solidFill>
              <a:latin typeface="+mj-lt"/>
            </a:endParaRPr>
          </a:p>
        </p:txBody>
      </p:sp>
    </p:spTree>
    <p:extLst>
      <p:ext uri="{BB962C8B-B14F-4D97-AF65-F5344CB8AC3E}">
        <p14:creationId xmlns:p14="http://schemas.microsoft.com/office/powerpoint/2010/main" val="2752451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3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4</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6" name="텍스트 개체 틀 6">
                <a:extLst>
                  <a:ext uri="{FF2B5EF4-FFF2-40B4-BE49-F238E27FC236}">
                    <a16:creationId xmlns:a16="http://schemas.microsoft.com/office/drawing/2014/main" id="{A52ED1F2-47F8-E559-F5C9-B6FD1F0D75F7}"/>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16" name="텍스트 개체 틀 6">
                <a:extLst>
                  <a:ext uri="{FF2B5EF4-FFF2-40B4-BE49-F238E27FC236}">
                    <a16:creationId xmlns:a16="http://schemas.microsoft.com/office/drawing/2014/main" id="{A52ED1F2-47F8-E559-F5C9-B6FD1F0D75F7}"/>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4"/>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6" name="직사각형 115">
            <a:extLst>
              <a:ext uri="{FF2B5EF4-FFF2-40B4-BE49-F238E27FC236}">
                <a16:creationId xmlns:a16="http://schemas.microsoft.com/office/drawing/2014/main" id="{0E5D9215-572E-A7FB-E142-E37FA56CFEA8}"/>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861EA8C-C03B-FC55-0F2F-3DDC25D745AD}"/>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0B1CFD39-F145-E957-EC4C-6F8359C9867A}"/>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18" name="TextBox 117">
                <a:extLst>
                  <a:ext uri="{FF2B5EF4-FFF2-40B4-BE49-F238E27FC236}">
                    <a16:creationId xmlns:a16="http://schemas.microsoft.com/office/drawing/2014/main" id="{0B1CFD39-F145-E957-EC4C-6F8359C9867A}"/>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119" name="직사각형 118">
            <a:extLst>
              <a:ext uri="{FF2B5EF4-FFF2-40B4-BE49-F238E27FC236}">
                <a16:creationId xmlns:a16="http://schemas.microsoft.com/office/drawing/2014/main" id="{FBA6BC78-933D-0A73-554F-33F89D5D228A}"/>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20" name="그룹 119">
            <a:extLst>
              <a:ext uri="{FF2B5EF4-FFF2-40B4-BE49-F238E27FC236}">
                <a16:creationId xmlns:a16="http://schemas.microsoft.com/office/drawing/2014/main" id="{EB07D521-947D-4F01-8CD8-6BD15DAF1FFC}"/>
              </a:ext>
            </a:extLst>
          </p:cNvPr>
          <p:cNvGrpSpPr/>
          <p:nvPr/>
        </p:nvGrpSpPr>
        <p:grpSpPr>
          <a:xfrm>
            <a:off x="5265519" y="3690682"/>
            <a:ext cx="340279" cy="100454"/>
            <a:chOff x="712967" y="2490347"/>
            <a:chExt cx="340279" cy="100454"/>
          </a:xfrm>
        </p:grpSpPr>
        <p:sp>
          <p:nvSpPr>
            <p:cNvPr id="121" name="화살표: 오각형 120">
              <a:extLst>
                <a:ext uri="{FF2B5EF4-FFF2-40B4-BE49-F238E27FC236}">
                  <a16:creationId xmlns:a16="http://schemas.microsoft.com/office/drawing/2014/main" id="{E22B152B-97B1-C2D7-4836-2E8D8B87EFE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2" name="화살표: 오각형 121">
              <a:extLst>
                <a:ext uri="{FF2B5EF4-FFF2-40B4-BE49-F238E27FC236}">
                  <a16:creationId xmlns:a16="http://schemas.microsoft.com/office/drawing/2014/main" id="{C88D53F9-3F28-E571-5013-97A2CB5D6DF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3" name="화살표: 오각형 122">
              <a:extLst>
                <a:ext uri="{FF2B5EF4-FFF2-40B4-BE49-F238E27FC236}">
                  <a16:creationId xmlns:a16="http://schemas.microsoft.com/office/drawing/2014/main" id="{F8A2F104-CDE5-5B00-17F7-B1252FCB895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5" name="화살표: 오각형 124">
              <a:extLst>
                <a:ext uri="{FF2B5EF4-FFF2-40B4-BE49-F238E27FC236}">
                  <a16:creationId xmlns:a16="http://schemas.microsoft.com/office/drawing/2014/main" id="{B8496534-C068-DE63-CDB0-5B7F7647EF5D}"/>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26" name="그룹 125">
            <a:extLst>
              <a:ext uri="{FF2B5EF4-FFF2-40B4-BE49-F238E27FC236}">
                <a16:creationId xmlns:a16="http://schemas.microsoft.com/office/drawing/2014/main" id="{300FE9C8-4425-3335-965B-20E89007FAF0}"/>
              </a:ext>
            </a:extLst>
          </p:cNvPr>
          <p:cNvGrpSpPr/>
          <p:nvPr/>
        </p:nvGrpSpPr>
        <p:grpSpPr>
          <a:xfrm>
            <a:off x="5810703" y="3690682"/>
            <a:ext cx="340279" cy="100454"/>
            <a:chOff x="712967" y="2490347"/>
            <a:chExt cx="340279" cy="100454"/>
          </a:xfrm>
        </p:grpSpPr>
        <p:sp>
          <p:nvSpPr>
            <p:cNvPr id="127" name="화살표: 오각형 126">
              <a:extLst>
                <a:ext uri="{FF2B5EF4-FFF2-40B4-BE49-F238E27FC236}">
                  <a16:creationId xmlns:a16="http://schemas.microsoft.com/office/drawing/2014/main" id="{9E2994E1-B449-92E8-1B74-6B12FD78DB3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8" name="화살표: 오각형 127">
              <a:extLst>
                <a:ext uri="{FF2B5EF4-FFF2-40B4-BE49-F238E27FC236}">
                  <a16:creationId xmlns:a16="http://schemas.microsoft.com/office/drawing/2014/main" id="{20BE5A7D-CCD4-AB09-C1F1-1E6B2BAF07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9" name="화살표: 오각형 128">
              <a:extLst>
                <a:ext uri="{FF2B5EF4-FFF2-40B4-BE49-F238E27FC236}">
                  <a16:creationId xmlns:a16="http://schemas.microsoft.com/office/drawing/2014/main" id="{36AB62F4-1B98-9AE1-3623-4961061BDB1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0" name="화살표: 오각형 129">
              <a:extLst>
                <a:ext uri="{FF2B5EF4-FFF2-40B4-BE49-F238E27FC236}">
                  <a16:creationId xmlns:a16="http://schemas.microsoft.com/office/drawing/2014/main" id="{3D573778-A3A3-D6B9-6CBC-55B6883E211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31" name="직사각형 130">
            <a:extLst>
              <a:ext uri="{FF2B5EF4-FFF2-40B4-BE49-F238E27FC236}">
                <a16:creationId xmlns:a16="http://schemas.microsoft.com/office/drawing/2014/main" id="{8588106B-0CC6-E726-A719-0ECA62F64A76}"/>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32" name="그룹 131">
            <a:extLst>
              <a:ext uri="{FF2B5EF4-FFF2-40B4-BE49-F238E27FC236}">
                <a16:creationId xmlns:a16="http://schemas.microsoft.com/office/drawing/2014/main" id="{680C3998-5A50-5120-9EAE-F3F8489198D5}"/>
              </a:ext>
            </a:extLst>
          </p:cNvPr>
          <p:cNvGrpSpPr/>
          <p:nvPr/>
        </p:nvGrpSpPr>
        <p:grpSpPr>
          <a:xfrm>
            <a:off x="6620743" y="3685269"/>
            <a:ext cx="340279" cy="100454"/>
            <a:chOff x="712967" y="2490347"/>
            <a:chExt cx="340279" cy="100454"/>
          </a:xfrm>
        </p:grpSpPr>
        <p:sp>
          <p:nvSpPr>
            <p:cNvPr id="133" name="화살표: 오각형 132">
              <a:extLst>
                <a:ext uri="{FF2B5EF4-FFF2-40B4-BE49-F238E27FC236}">
                  <a16:creationId xmlns:a16="http://schemas.microsoft.com/office/drawing/2014/main" id="{D049A12D-8B69-F4DD-3F98-561A1643738C}"/>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4" name="화살표: 오각형 133">
              <a:extLst>
                <a:ext uri="{FF2B5EF4-FFF2-40B4-BE49-F238E27FC236}">
                  <a16:creationId xmlns:a16="http://schemas.microsoft.com/office/drawing/2014/main" id="{B91326FA-5587-3826-66CD-1B3FFAB1758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5" name="화살표: 오각형 134">
              <a:extLst>
                <a:ext uri="{FF2B5EF4-FFF2-40B4-BE49-F238E27FC236}">
                  <a16:creationId xmlns:a16="http://schemas.microsoft.com/office/drawing/2014/main" id="{7B8C089B-E591-6F84-8F18-07E1D40CA6D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6" name="화살표: 오각형 135">
              <a:extLst>
                <a:ext uri="{FF2B5EF4-FFF2-40B4-BE49-F238E27FC236}">
                  <a16:creationId xmlns:a16="http://schemas.microsoft.com/office/drawing/2014/main" id="{214FB5C9-87F9-45B6-9747-828A4A19F1F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37" name="그룹 136">
            <a:extLst>
              <a:ext uri="{FF2B5EF4-FFF2-40B4-BE49-F238E27FC236}">
                <a16:creationId xmlns:a16="http://schemas.microsoft.com/office/drawing/2014/main" id="{12948488-C885-4CC2-B69F-D2D12EEDBD8D}"/>
              </a:ext>
            </a:extLst>
          </p:cNvPr>
          <p:cNvGrpSpPr/>
          <p:nvPr/>
        </p:nvGrpSpPr>
        <p:grpSpPr>
          <a:xfrm>
            <a:off x="7165927" y="3685269"/>
            <a:ext cx="340279" cy="100454"/>
            <a:chOff x="712967" y="2490347"/>
            <a:chExt cx="340279" cy="100454"/>
          </a:xfrm>
        </p:grpSpPr>
        <p:sp>
          <p:nvSpPr>
            <p:cNvPr id="138" name="화살표: 오각형 137">
              <a:extLst>
                <a:ext uri="{FF2B5EF4-FFF2-40B4-BE49-F238E27FC236}">
                  <a16:creationId xmlns:a16="http://schemas.microsoft.com/office/drawing/2014/main" id="{A2AE6085-B2B6-DE4F-A456-E12B3447AFA4}"/>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9" name="화살표: 오각형 138">
              <a:extLst>
                <a:ext uri="{FF2B5EF4-FFF2-40B4-BE49-F238E27FC236}">
                  <a16:creationId xmlns:a16="http://schemas.microsoft.com/office/drawing/2014/main" id="{427FD9AE-44E0-75D0-7061-F2FA11607C7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0" name="화살표: 오각형 139">
              <a:extLst>
                <a:ext uri="{FF2B5EF4-FFF2-40B4-BE49-F238E27FC236}">
                  <a16:creationId xmlns:a16="http://schemas.microsoft.com/office/drawing/2014/main" id="{1245B830-6B4D-18C8-88E4-7F81F8A668D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1" name="화살표: 오각형 140">
              <a:extLst>
                <a:ext uri="{FF2B5EF4-FFF2-40B4-BE49-F238E27FC236}">
                  <a16:creationId xmlns:a16="http://schemas.microsoft.com/office/drawing/2014/main" id="{67F0AB87-74C7-3C86-4CD7-D1667C1C995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42" name="직사각형 141">
            <a:extLst>
              <a:ext uri="{FF2B5EF4-FFF2-40B4-BE49-F238E27FC236}">
                <a16:creationId xmlns:a16="http://schemas.microsoft.com/office/drawing/2014/main" id="{86B4F91E-13D9-8BE0-64FD-475EA8640526}"/>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43" name="그룹 142">
            <a:extLst>
              <a:ext uri="{FF2B5EF4-FFF2-40B4-BE49-F238E27FC236}">
                <a16:creationId xmlns:a16="http://schemas.microsoft.com/office/drawing/2014/main" id="{F5CF6E20-1B95-7246-5D18-B76384A70535}"/>
              </a:ext>
            </a:extLst>
          </p:cNvPr>
          <p:cNvGrpSpPr/>
          <p:nvPr/>
        </p:nvGrpSpPr>
        <p:grpSpPr>
          <a:xfrm>
            <a:off x="7682953" y="3685269"/>
            <a:ext cx="340279" cy="100454"/>
            <a:chOff x="712967" y="2490347"/>
            <a:chExt cx="340279" cy="100454"/>
          </a:xfrm>
        </p:grpSpPr>
        <p:sp>
          <p:nvSpPr>
            <p:cNvPr id="144" name="화살표: 오각형 143">
              <a:extLst>
                <a:ext uri="{FF2B5EF4-FFF2-40B4-BE49-F238E27FC236}">
                  <a16:creationId xmlns:a16="http://schemas.microsoft.com/office/drawing/2014/main" id="{0E001EEC-484F-E278-597A-3D3EFE6CBADE}"/>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5" name="화살표: 오각형 144">
              <a:extLst>
                <a:ext uri="{FF2B5EF4-FFF2-40B4-BE49-F238E27FC236}">
                  <a16:creationId xmlns:a16="http://schemas.microsoft.com/office/drawing/2014/main" id="{2ABE0558-B3C9-B2B7-89E7-3349E4C158C8}"/>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6" name="화살표: 오각형 145">
              <a:extLst>
                <a:ext uri="{FF2B5EF4-FFF2-40B4-BE49-F238E27FC236}">
                  <a16:creationId xmlns:a16="http://schemas.microsoft.com/office/drawing/2014/main" id="{A93DDF74-02C2-74C5-215E-7E03FC0D454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7" name="화살표: 오각형 146">
              <a:extLst>
                <a:ext uri="{FF2B5EF4-FFF2-40B4-BE49-F238E27FC236}">
                  <a16:creationId xmlns:a16="http://schemas.microsoft.com/office/drawing/2014/main" id="{22E6B5CC-135E-DDB4-6B99-A44B8FC7C61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48" name="그룹 147">
            <a:extLst>
              <a:ext uri="{FF2B5EF4-FFF2-40B4-BE49-F238E27FC236}">
                <a16:creationId xmlns:a16="http://schemas.microsoft.com/office/drawing/2014/main" id="{565205E8-BD1E-4AC0-CDD6-4A0B5E4C0D75}"/>
              </a:ext>
            </a:extLst>
          </p:cNvPr>
          <p:cNvGrpSpPr/>
          <p:nvPr/>
        </p:nvGrpSpPr>
        <p:grpSpPr>
          <a:xfrm>
            <a:off x="8228137" y="3685269"/>
            <a:ext cx="340279" cy="100454"/>
            <a:chOff x="712967" y="2490347"/>
            <a:chExt cx="340279" cy="100454"/>
          </a:xfrm>
        </p:grpSpPr>
        <p:sp>
          <p:nvSpPr>
            <p:cNvPr id="149" name="화살표: 오각형 148">
              <a:extLst>
                <a:ext uri="{FF2B5EF4-FFF2-40B4-BE49-F238E27FC236}">
                  <a16:creationId xmlns:a16="http://schemas.microsoft.com/office/drawing/2014/main" id="{B65FD730-C4AD-A1A8-C284-9110A521640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0" name="화살표: 오각형 149">
              <a:extLst>
                <a:ext uri="{FF2B5EF4-FFF2-40B4-BE49-F238E27FC236}">
                  <a16:creationId xmlns:a16="http://schemas.microsoft.com/office/drawing/2014/main" id="{CD631B60-1DE5-CFE8-8966-EB4BFE5605E8}"/>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1" name="화살표: 오각형 150">
              <a:extLst>
                <a:ext uri="{FF2B5EF4-FFF2-40B4-BE49-F238E27FC236}">
                  <a16:creationId xmlns:a16="http://schemas.microsoft.com/office/drawing/2014/main" id="{E7A2B931-03FE-AF0A-9CBF-B24CC8105EB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2" name="화살표: 오각형 151">
              <a:extLst>
                <a:ext uri="{FF2B5EF4-FFF2-40B4-BE49-F238E27FC236}">
                  <a16:creationId xmlns:a16="http://schemas.microsoft.com/office/drawing/2014/main" id="{91897F96-45D8-1F93-E043-EF6A5FDBAC27}"/>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53" name="TextBox 152">
            <a:extLst>
              <a:ext uri="{FF2B5EF4-FFF2-40B4-BE49-F238E27FC236}">
                <a16:creationId xmlns:a16="http://schemas.microsoft.com/office/drawing/2014/main" id="{8B288E62-3395-58A1-8CEC-CA41383DB023}"/>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sp>
        <p:nvSpPr>
          <p:cNvPr id="154" name="직사각형 153">
            <a:extLst>
              <a:ext uri="{FF2B5EF4-FFF2-40B4-BE49-F238E27FC236}">
                <a16:creationId xmlns:a16="http://schemas.microsoft.com/office/drawing/2014/main" id="{5657B136-1389-8451-482B-9523BF115CD8}"/>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1C731702-C29A-6B22-BA89-71CA1718CC93}"/>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55" name="TextBox 154">
                <a:extLst>
                  <a:ext uri="{FF2B5EF4-FFF2-40B4-BE49-F238E27FC236}">
                    <a16:creationId xmlns:a16="http://schemas.microsoft.com/office/drawing/2014/main" id="{1C731702-C29A-6B22-BA89-71CA1718CC93}"/>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7"/>
                <a:stretch>
                  <a:fillRect/>
                </a:stretch>
              </a:blipFill>
            </p:spPr>
            <p:txBody>
              <a:bodyPr/>
              <a:lstStyle/>
              <a:p>
                <a:r>
                  <a:rPr lang="ko-KR" altLang="en-US">
                    <a:noFill/>
                  </a:rPr>
                  <a:t> </a:t>
                </a:r>
              </a:p>
            </p:txBody>
          </p:sp>
        </mc:Fallback>
      </mc:AlternateContent>
      <p:sp>
        <p:nvSpPr>
          <p:cNvPr id="156" name="직사각형 155">
            <a:extLst>
              <a:ext uri="{FF2B5EF4-FFF2-40B4-BE49-F238E27FC236}">
                <a16:creationId xmlns:a16="http://schemas.microsoft.com/office/drawing/2014/main" id="{224DE62A-6332-B592-0270-53BA4E3BABD6}"/>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p>
        </p:txBody>
      </p:sp>
      <p:grpSp>
        <p:nvGrpSpPr>
          <p:cNvPr id="157" name="그룹 156">
            <a:extLst>
              <a:ext uri="{FF2B5EF4-FFF2-40B4-BE49-F238E27FC236}">
                <a16:creationId xmlns:a16="http://schemas.microsoft.com/office/drawing/2014/main" id="{4E854755-801B-7E5B-D70F-E2B7E62BB06C}"/>
              </a:ext>
            </a:extLst>
          </p:cNvPr>
          <p:cNvGrpSpPr/>
          <p:nvPr/>
        </p:nvGrpSpPr>
        <p:grpSpPr>
          <a:xfrm>
            <a:off x="551042" y="3698751"/>
            <a:ext cx="340279" cy="100454"/>
            <a:chOff x="712967" y="2490347"/>
            <a:chExt cx="340279" cy="100454"/>
          </a:xfrm>
        </p:grpSpPr>
        <p:sp>
          <p:nvSpPr>
            <p:cNvPr id="158" name="화살표: 오각형 157">
              <a:extLst>
                <a:ext uri="{FF2B5EF4-FFF2-40B4-BE49-F238E27FC236}">
                  <a16:creationId xmlns:a16="http://schemas.microsoft.com/office/drawing/2014/main" id="{A4C0974B-40D7-2B33-D9E5-AC499E14053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9" name="화살표: 오각형 158">
              <a:extLst>
                <a:ext uri="{FF2B5EF4-FFF2-40B4-BE49-F238E27FC236}">
                  <a16:creationId xmlns:a16="http://schemas.microsoft.com/office/drawing/2014/main" id="{33EA8533-768B-CC9F-2CEA-B8ECB60AE452}"/>
                </a:ext>
              </a:extLst>
            </p:cNvPr>
            <p:cNvSpPr/>
            <p:nvPr/>
          </p:nvSpPr>
          <p:spPr>
            <a:xfrm rot="5400000">
              <a:off x="783787"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60" name="화살표: 오각형 159">
              <a:extLst>
                <a:ext uri="{FF2B5EF4-FFF2-40B4-BE49-F238E27FC236}">
                  <a16:creationId xmlns:a16="http://schemas.microsoft.com/office/drawing/2014/main" id="{A3FE5A92-7EDE-E384-3637-EEA568BD959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1" name="화살표: 오각형 160">
              <a:extLst>
                <a:ext uri="{FF2B5EF4-FFF2-40B4-BE49-F238E27FC236}">
                  <a16:creationId xmlns:a16="http://schemas.microsoft.com/office/drawing/2014/main" id="{7D5159B5-8F34-72C0-CCBC-DCBB16FD2F0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62" name="그룹 161">
            <a:extLst>
              <a:ext uri="{FF2B5EF4-FFF2-40B4-BE49-F238E27FC236}">
                <a16:creationId xmlns:a16="http://schemas.microsoft.com/office/drawing/2014/main" id="{B935FF63-315B-5590-D9C6-C9472324D13F}"/>
              </a:ext>
            </a:extLst>
          </p:cNvPr>
          <p:cNvGrpSpPr/>
          <p:nvPr/>
        </p:nvGrpSpPr>
        <p:grpSpPr>
          <a:xfrm>
            <a:off x="1096226" y="3698751"/>
            <a:ext cx="340279" cy="100454"/>
            <a:chOff x="712967" y="2490347"/>
            <a:chExt cx="340279" cy="100454"/>
          </a:xfrm>
        </p:grpSpPr>
        <p:sp>
          <p:nvSpPr>
            <p:cNvPr id="163" name="화살표: 오각형 162">
              <a:extLst>
                <a:ext uri="{FF2B5EF4-FFF2-40B4-BE49-F238E27FC236}">
                  <a16:creationId xmlns:a16="http://schemas.microsoft.com/office/drawing/2014/main" id="{B01E7705-EC16-ADB2-3035-8C22535C8B1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4" name="화살표: 오각형 163">
              <a:extLst>
                <a:ext uri="{FF2B5EF4-FFF2-40B4-BE49-F238E27FC236}">
                  <a16:creationId xmlns:a16="http://schemas.microsoft.com/office/drawing/2014/main" id="{8F2BCB91-8DA3-F29F-04D3-5574B922945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5" name="화살표: 오각형 164">
              <a:extLst>
                <a:ext uri="{FF2B5EF4-FFF2-40B4-BE49-F238E27FC236}">
                  <a16:creationId xmlns:a16="http://schemas.microsoft.com/office/drawing/2014/main" id="{6CF6259F-CC82-54D8-E0E9-A2A0A711811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6" name="화살표: 오각형 165">
              <a:extLst>
                <a:ext uri="{FF2B5EF4-FFF2-40B4-BE49-F238E27FC236}">
                  <a16:creationId xmlns:a16="http://schemas.microsoft.com/office/drawing/2014/main" id="{B1045531-7890-191A-9DC2-3A0CE6AEA99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67" name="직사각형 166">
            <a:extLst>
              <a:ext uri="{FF2B5EF4-FFF2-40B4-BE49-F238E27FC236}">
                <a16:creationId xmlns:a16="http://schemas.microsoft.com/office/drawing/2014/main" id="{62A2FC2C-6ADC-A8C4-EE02-D3C288F16A85}"/>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168" name="화살표: 오각형 167">
            <a:extLst>
              <a:ext uri="{FF2B5EF4-FFF2-40B4-BE49-F238E27FC236}">
                <a16:creationId xmlns:a16="http://schemas.microsoft.com/office/drawing/2014/main" id="{99F499CB-576E-1868-9DBA-8C3E7E6C5AE3}"/>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9" name="화살표: 오각형 168">
            <a:extLst>
              <a:ext uri="{FF2B5EF4-FFF2-40B4-BE49-F238E27FC236}">
                <a16:creationId xmlns:a16="http://schemas.microsoft.com/office/drawing/2014/main" id="{5B80134B-9851-BA9A-E7F1-E6C326771D81}"/>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0" name="화살표: 오각형 169">
            <a:extLst>
              <a:ext uri="{FF2B5EF4-FFF2-40B4-BE49-F238E27FC236}">
                <a16:creationId xmlns:a16="http://schemas.microsoft.com/office/drawing/2014/main" id="{5198837C-5B05-C706-73D9-3754C0582453}"/>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1" name="화살표: 오각형 170">
            <a:extLst>
              <a:ext uri="{FF2B5EF4-FFF2-40B4-BE49-F238E27FC236}">
                <a16:creationId xmlns:a16="http://schemas.microsoft.com/office/drawing/2014/main" id="{7D3D3033-0B5F-B0BD-B8E3-2B93E8CB1BC0}"/>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2" name="화살표: 오각형 171">
            <a:extLst>
              <a:ext uri="{FF2B5EF4-FFF2-40B4-BE49-F238E27FC236}">
                <a16:creationId xmlns:a16="http://schemas.microsoft.com/office/drawing/2014/main" id="{8AFB485D-5E8C-F1E5-2B7D-AC912A582FF7}"/>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3" name="화살표: 오각형 172">
            <a:extLst>
              <a:ext uri="{FF2B5EF4-FFF2-40B4-BE49-F238E27FC236}">
                <a16:creationId xmlns:a16="http://schemas.microsoft.com/office/drawing/2014/main" id="{7F482917-CA43-8D20-5F8C-DEA6A9434828}"/>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4" name="화살표: 오각형 173">
            <a:extLst>
              <a:ext uri="{FF2B5EF4-FFF2-40B4-BE49-F238E27FC236}">
                <a16:creationId xmlns:a16="http://schemas.microsoft.com/office/drawing/2014/main" id="{F77608B1-1E37-541B-B1E1-AC00EFC44396}"/>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5" name="화살표: 오각형 174">
            <a:extLst>
              <a:ext uri="{FF2B5EF4-FFF2-40B4-BE49-F238E27FC236}">
                <a16:creationId xmlns:a16="http://schemas.microsoft.com/office/drawing/2014/main" id="{FF1BB95F-8C73-A8AE-9C18-2A8A8AE642C0}"/>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6" name="직사각형 175">
            <a:extLst>
              <a:ext uri="{FF2B5EF4-FFF2-40B4-BE49-F238E27FC236}">
                <a16:creationId xmlns:a16="http://schemas.microsoft.com/office/drawing/2014/main" id="{1352196E-27A1-53FF-DB2C-E08E1F5DB374}"/>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p>
        </p:txBody>
      </p:sp>
      <p:sp>
        <p:nvSpPr>
          <p:cNvPr id="177" name="화살표: 오각형 176">
            <a:extLst>
              <a:ext uri="{FF2B5EF4-FFF2-40B4-BE49-F238E27FC236}">
                <a16:creationId xmlns:a16="http://schemas.microsoft.com/office/drawing/2014/main" id="{2422F38F-9C54-96A9-2BD6-DFE922B8BF26}"/>
              </a:ext>
            </a:extLst>
          </p:cNvPr>
          <p:cNvSpPr/>
          <p:nvPr/>
        </p:nvSpPr>
        <p:spPr>
          <a:xfrm rot="5400000">
            <a:off x="294110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8" name="화살표: 오각형 177">
            <a:extLst>
              <a:ext uri="{FF2B5EF4-FFF2-40B4-BE49-F238E27FC236}">
                <a16:creationId xmlns:a16="http://schemas.microsoft.com/office/drawing/2014/main" id="{05649144-4F1F-B9CD-33B3-C5581274BAF7}"/>
              </a:ext>
            </a:extLst>
          </p:cNvPr>
          <p:cNvSpPr/>
          <p:nvPr/>
        </p:nvSpPr>
        <p:spPr>
          <a:xfrm rot="5400000">
            <a:off x="303929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9" name="화살표: 오각형 178">
            <a:extLst>
              <a:ext uri="{FF2B5EF4-FFF2-40B4-BE49-F238E27FC236}">
                <a16:creationId xmlns:a16="http://schemas.microsoft.com/office/drawing/2014/main" id="{B884A04C-080B-C531-F4DD-E71AE6E7B708}"/>
              </a:ext>
            </a:extLst>
          </p:cNvPr>
          <p:cNvSpPr/>
          <p:nvPr/>
        </p:nvSpPr>
        <p:spPr>
          <a:xfrm rot="5400000">
            <a:off x="313748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0" name="화살표: 오각형 179">
            <a:extLst>
              <a:ext uri="{FF2B5EF4-FFF2-40B4-BE49-F238E27FC236}">
                <a16:creationId xmlns:a16="http://schemas.microsoft.com/office/drawing/2014/main" id="{5DD8BD19-DF6F-EEA8-692B-666E4107490F}"/>
              </a:ext>
            </a:extLst>
          </p:cNvPr>
          <p:cNvSpPr/>
          <p:nvPr/>
        </p:nvSpPr>
        <p:spPr>
          <a:xfrm rot="5400000">
            <a:off x="323566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1" name="화살표: 오각형 180">
            <a:extLst>
              <a:ext uri="{FF2B5EF4-FFF2-40B4-BE49-F238E27FC236}">
                <a16:creationId xmlns:a16="http://schemas.microsoft.com/office/drawing/2014/main" id="{6496E648-760A-BFAC-0E56-6D753D06FEF4}"/>
              </a:ext>
            </a:extLst>
          </p:cNvPr>
          <p:cNvSpPr/>
          <p:nvPr/>
        </p:nvSpPr>
        <p:spPr>
          <a:xfrm rot="5400000">
            <a:off x="348629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2" name="화살표: 오각형 181">
            <a:extLst>
              <a:ext uri="{FF2B5EF4-FFF2-40B4-BE49-F238E27FC236}">
                <a16:creationId xmlns:a16="http://schemas.microsoft.com/office/drawing/2014/main" id="{F5BF6477-266E-4A99-4FAC-76D1BE4A69FB}"/>
              </a:ext>
            </a:extLst>
          </p:cNvPr>
          <p:cNvSpPr/>
          <p:nvPr/>
        </p:nvSpPr>
        <p:spPr>
          <a:xfrm rot="5400000">
            <a:off x="3584480"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3" name="화살표: 오각형 182">
            <a:extLst>
              <a:ext uri="{FF2B5EF4-FFF2-40B4-BE49-F238E27FC236}">
                <a16:creationId xmlns:a16="http://schemas.microsoft.com/office/drawing/2014/main" id="{0499CEB9-7492-519D-957B-6F36FE601573}"/>
              </a:ext>
            </a:extLst>
          </p:cNvPr>
          <p:cNvSpPr/>
          <p:nvPr/>
        </p:nvSpPr>
        <p:spPr>
          <a:xfrm rot="5400000">
            <a:off x="3682667"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4" name="화살표: 오각형 183">
            <a:extLst>
              <a:ext uri="{FF2B5EF4-FFF2-40B4-BE49-F238E27FC236}">
                <a16:creationId xmlns:a16="http://schemas.microsoft.com/office/drawing/2014/main" id="{D063A640-0E43-2C3D-E7AC-942570B53521}"/>
              </a:ext>
            </a:extLst>
          </p:cNvPr>
          <p:cNvSpPr/>
          <p:nvPr/>
        </p:nvSpPr>
        <p:spPr>
          <a:xfrm rot="5400000">
            <a:off x="378085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82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404EDDBB-180F-48BD-595F-180D1B8155FD}"/>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5</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4"/>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BB333FC6-4E7A-696C-75D6-612BD93FC114}"/>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F204C7-2D05-8EAD-2990-C783FDFF5FD2}"/>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BA556BA-EAE6-8949-3860-8E3F1771E3F7}"/>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53" name="TextBox 52">
                <a:extLst>
                  <a:ext uri="{FF2B5EF4-FFF2-40B4-BE49-F238E27FC236}">
                    <a16:creationId xmlns:a16="http://schemas.microsoft.com/office/drawing/2014/main" id="{8BA556BA-EAE6-8949-3860-8E3F1771E3F7}"/>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55" name="직사각형 54">
            <a:extLst>
              <a:ext uri="{FF2B5EF4-FFF2-40B4-BE49-F238E27FC236}">
                <a16:creationId xmlns:a16="http://schemas.microsoft.com/office/drawing/2014/main" id="{7F07BE25-AE99-779D-4BEA-CCA5D330AD9B}"/>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6" name="그룹 55">
            <a:extLst>
              <a:ext uri="{FF2B5EF4-FFF2-40B4-BE49-F238E27FC236}">
                <a16:creationId xmlns:a16="http://schemas.microsoft.com/office/drawing/2014/main" id="{AB6AE9CA-7060-4384-5B61-A1729744EEA2}"/>
              </a:ext>
            </a:extLst>
          </p:cNvPr>
          <p:cNvGrpSpPr/>
          <p:nvPr/>
        </p:nvGrpSpPr>
        <p:grpSpPr>
          <a:xfrm>
            <a:off x="5265519" y="3690682"/>
            <a:ext cx="340279" cy="100454"/>
            <a:chOff x="712967" y="2490347"/>
            <a:chExt cx="340279" cy="100454"/>
          </a:xfrm>
        </p:grpSpPr>
        <p:sp>
          <p:nvSpPr>
            <p:cNvPr id="62" name="화살표: 오각형 61">
              <a:extLst>
                <a:ext uri="{FF2B5EF4-FFF2-40B4-BE49-F238E27FC236}">
                  <a16:creationId xmlns:a16="http://schemas.microsoft.com/office/drawing/2014/main" id="{809D1ACF-72A7-D46F-492C-D7C9ECF9014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화살표: 오각형 62">
              <a:extLst>
                <a:ext uri="{FF2B5EF4-FFF2-40B4-BE49-F238E27FC236}">
                  <a16:creationId xmlns:a16="http://schemas.microsoft.com/office/drawing/2014/main" id="{8E96C50C-3F22-E4F9-2671-649D41A11BB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4" name="화살표: 오각형 63">
              <a:extLst>
                <a:ext uri="{FF2B5EF4-FFF2-40B4-BE49-F238E27FC236}">
                  <a16:creationId xmlns:a16="http://schemas.microsoft.com/office/drawing/2014/main" id="{C3DEDB6A-502E-18EF-E431-D4077AC346A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5" name="화살표: 오각형 64">
              <a:extLst>
                <a:ext uri="{FF2B5EF4-FFF2-40B4-BE49-F238E27FC236}">
                  <a16:creationId xmlns:a16="http://schemas.microsoft.com/office/drawing/2014/main" id="{ECBC8218-99DF-57EB-4E85-B0D61BAB417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7" name="그룹 56">
            <a:extLst>
              <a:ext uri="{FF2B5EF4-FFF2-40B4-BE49-F238E27FC236}">
                <a16:creationId xmlns:a16="http://schemas.microsoft.com/office/drawing/2014/main" id="{BCF1D50B-3B8E-B315-E45E-F3432599809B}"/>
              </a:ext>
            </a:extLst>
          </p:cNvPr>
          <p:cNvGrpSpPr/>
          <p:nvPr/>
        </p:nvGrpSpPr>
        <p:grpSpPr>
          <a:xfrm>
            <a:off x="5810703" y="3690682"/>
            <a:ext cx="340279" cy="100454"/>
            <a:chOff x="712967" y="2490347"/>
            <a:chExt cx="340279" cy="100454"/>
          </a:xfrm>
        </p:grpSpPr>
        <p:sp>
          <p:nvSpPr>
            <p:cNvPr id="58" name="화살표: 오각형 57">
              <a:extLst>
                <a:ext uri="{FF2B5EF4-FFF2-40B4-BE49-F238E27FC236}">
                  <a16:creationId xmlns:a16="http://schemas.microsoft.com/office/drawing/2014/main" id="{7C8A595D-FB59-F1A8-1361-0089F6FF203D}"/>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9" name="화살표: 오각형 58">
              <a:extLst>
                <a:ext uri="{FF2B5EF4-FFF2-40B4-BE49-F238E27FC236}">
                  <a16:creationId xmlns:a16="http://schemas.microsoft.com/office/drawing/2014/main" id="{0584D9BD-575D-DB94-0553-45974B83CD3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0" name="화살표: 오각형 59">
              <a:extLst>
                <a:ext uri="{FF2B5EF4-FFF2-40B4-BE49-F238E27FC236}">
                  <a16:creationId xmlns:a16="http://schemas.microsoft.com/office/drawing/2014/main" id="{75482FF0-DE14-1A99-ACD0-88FEB1ED86F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1C9FE457-AB4D-60CC-1526-AB5A95AAA0E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67" name="직사각형 66">
            <a:extLst>
              <a:ext uri="{FF2B5EF4-FFF2-40B4-BE49-F238E27FC236}">
                <a16:creationId xmlns:a16="http://schemas.microsoft.com/office/drawing/2014/main" id="{01F7C06C-364F-46AC-0113-50D82A009A3A}"/>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68" name="그룹 67">
            <a:extLst>
              <a:ext uri="{FF2B5EF4-FFF2-40B4-BE49-F238E27FC236}">
                <a16:creationId xmlns:a16="http://schemas.microsoft.com/office/drawing/2014/main" id="{017C7118-47C2-095B-C5F2-457172F27028}"/>
              </a:ext>
            </a:extLst>
          </p:cNvPr>
          <p:cNvGrpSpPr/>
          <p:nvPr/>
        </p:nvGrpSpPr>
        <p:grpSpPr>
          <a:xfrm>
            <a:off x="6620743" y="3685269"/>
            <a:ext cx="340279" cy="100454"/>
            <a:chOff x="712967" y="2490347"/>
            <a:chExt cx="340279" cy="100454"/>
          </a:xfrm>
        </p:grpSpPr>
        <p:sp>
          <p:nvSpPr>
            <p:cNvPr id="74" name="화살표: 오각형 73">
              <a:extLst>
                <a:ext uri="{FF2B5EF4-FFF2-40B4-BE49-F238E27FC236}">
                  <a16:creationId xmlns:a16="http://schemas.microsoft.com/office/drawing/2014/main" id="{02949FC5-524F-B40E-0B96-81D9CCB4DBA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5" name="화살표: 오각형 74">
              <a:extLst>
                <a:ext uri="{FF2B5EF4-FFF2-40B4-BE49-F238E27FC236}">
                  <a16:creationId xmlns:a16="http://schemas.microsoft.com/office/drawing/2014/main" id="{FD4DBB8F-3BAE-E6BE-7994-CBCE5D5B1E8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6" name="화살표: 오각형 75">
              <a:extLst>
                <a:ext uri="{FF2B5EF4-FFF2-40B4-BE49-F238E27FC236}">
                  <a16:creationId xmlns:a16="http://schemas.microsoft.com/office/drawing/2014/main" id="{C621FB03-D931-95C3-45AE-7FFD9BBCCD2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7" name="화살표: 오각형 76">
              <a:extLst>
                <a:ext uri="{FF2B5EF4-FFF2-40B4-BE49-F238E27FC236}">
                  <a16:creationId xmlns:a16="http://schemas.microsoft.com/office/drawing/2014/main" id="{F21BDBC1-D845-F9DE-EE0F-861C2320DDF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69" name="그룹 68">
            <a:extLst>
              <a:ext uri="{FF2B5EF4-FFF2-40B4-BE49-F238E27FC236}">
                <a16:creationId xmlns:a16="http://schemas.microsoft.com/office/drawing/2014/main" id="{5247F941-0329-4F8B-DE48-35C1F83ED141}"/>
              </a:ext>
            </a:extLst>
          </p:cNvPr>
          <p:cNvGrpSpPr/>
          <p:nvPr/>
        </p:nvGrpSpPr>
        <p:grpSpPr>
          <a:xfrm>
            <a:off x="7165927" y="3685269"/>
            <a:ext cx="340279" cy="100454"/>
            <a:chOff x="712967" y="2490347"/>
            <a:chExt cx="340279" cy="100454"/>
          </a:xfrm>
        </p:grpSpPr>
        <p:sp>
          <p:nvSpPr>
            <p:cNvPr id="70" name="화살표: 오각형 69">
              <a:extLst>
                <a:ext uri="{FF2B5EF4-FFF2-40B4-BE49-F238E27FC236}">
                  <a16:creationId xmlns:a16="http://schemas.microsoft.com/office/drawing/2014/main" id="{A9F84672-7639-B92B-33ED-DA8D05E3C21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1" name="화살표: 오각형 70">
              <a:extLst>
                <a:ext uri="{FF2B5EF4-FFF2-40B4-BE49-F238E27FC236}">
                  <a16:creationId xmlns:a16="http://schemas.microsoft.com/office/drawing/2014/main" id="{EA408F65-8D14-8E9D-DBB5-11CAB9D0116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2" name="화살표: 오각형 71">
              <a:extLst>
                <a:ext uri="{FF2B5EF4-FFF2-40B4-BE49-F238E27FC236}">
                  <a16:creationId xmlns:a16="http://schemas.microsoft.com/office/drawing/2014/main" id="{329160FA-064C-4EB0-5282-BD23DAF949C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3" name="화살표: 오각형 72">
              <a:extLst>
                <a:ext uri="{FF2B5EF4-FFF2-40B4-BE49-F238E27FC236}">
                  <a16:creationId xmlns:a16="http://schemas.microsoft.com/office/drawing/2014/main" id="{8A91B745-F925-61F9-222A-7A2F3053838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79" name="직사각형 78">
            <a:extLst>
              <a:ext uri="{FF2B5EF4-FFF2-40B4-BE49-F238E27FC236}">
                <a16:creationId xmlns:a16="http://schemas.microsoft.com/office/drawing/2014/main" id="{B39FE500-5228-EAC4-8433-93B67580AEDD}"/>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80" name="그룹 79">
            <a:extLst>
              <a:ext uri="{FF2B5EF4-FFF2-40B4-BE49-F238E27FC236}">
                <a16:creationId xmlns:a16="http://schemas.microsoft.com/office/drawing/2014/main" id="{7F50ED3C-7FB2-38B2-356C-550862C085D2}"/>
              </a:ext>
            </a:extLst>
          </p:cNvPr>
          <p:cNvGrpSpPr/>
          <p:nvPr/>
        </p:nvGrpSpPr>
        <p:grpSpPr>
          <a:xfrm>
            <a:off x="7682953" y="3685269"/>
            <a:ext cx="340279" cy="100454"/>
            <a:chOff x="712967" y="2490347"/>
            <a:chExt cx="340279" cy="100454"/>
          </a:xfrm>
        </p:grpSpPr>
        <p:sp>
          <p:nvSpPr>
            <p:cNvPr id="86" name="화살표: 오각형 85">
              <a:extLst>
                <a:ext uri="{FF2B5EF4-FFF2-40B4-BE49-F238E27FC236}">
                  <a16:creationId xmlns:a16="http://schemas.microsoft.com/office/drawing/2014/main" id="{9558BE08-B546-CD38-D7FB-51FB7EB4BAF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7" name="화살표: 오각형 86">
              <a:extLst>
                <a:ext uri="{FF2B5EF4-FFF2-40B4-BE49-F238E27FC236}">
                  <a16:creationId xmlns:a16="http://schemas.microsoft.com/office/drawing/2014/main" id="{3AA729CA-0A86-D06C-1322-F7759E6E0190}"/>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8" name="화살표: 오각형 87">
              <a:extLst>
                <a:ext uri="{FF2B5EF4-FFF2-40B4-BE49-F238E27FC236}">
                  <a16:creationId xmlns:a16="http://schemas.microsoft.com/office/drawing/2014/main" id="{B93858EC-7613-C5CF-7CF3-918BD905FE6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9" name="화살표: 오각형 88">
              <a:extLst>
                <a:ext uri="{FF2B5EF4-FFF2-40B4-BE49-F238E27FC236}">
                  <a16:creationId xmlns:a16="http://schemas.microsoft.com/office/drawing/2014/main" id="{9279562F-4C84-E14C-0F2D-984E256654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81" name="그룹 80">
            <a:extLst>
              <a:ext uri="{FF2B5EF4-FFF2-40B4-BE49-F238E27FC236}">
                <a16:creationId xmlns:a16="http://schemas.microsoft.com/office/drawing/2014/main" id="{3B70E892-F5A4-CE06-565F-66A7CB867EC0}"/>
              </a:ext>
            </a:extLst>
          </p:cNvPr>
          <p:cNvGrpSpPr/>
          <p:nvPr/>
        </p:nvGrpSpPr>
        <p:grpSpPr>
          <a:xfrm>
            <a:off x="8228137" y="3685269"/>
            <a:ext cx="340279" cy="100454"/>
            <a:chOff x="712967" y="2490347"/>
            <a:chExt cx="340279" cy="100454"/>
          </a:xfrm>
        </p:grpSpPr>
        <p:sp>
          <p:nvSpPr>
            <p:cNvPr id="82" name="화살표: 오각형 81">
              <a:extLst>
                <a:ext uri="{FF2B5EF4-FFF2-40B4-BE49-F238E27FC236}">
                  <a16:creationId xmlns:a16="http://schemas.microsoft.com/office/drawing/2014/main" id="{64B3EC0D-C58B-8A50-9A59-1D91FBAF7D8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3" name="화살표: 오각형 82">
              <a:extLst>
                <a:ext uri="{FF2B5EF4-FFF2-40B4-BE49-F238E27FC236}">
                  <a16:creationId xmlns:a16="http://schemas.microsoft.com/office/drawing/2014/main" id="{9CB9B483-C461-406F-5D0A-9EC8CE3AF5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4" name="화살표: 오각형 83">
              <a:extLst>
                <a:ext uri="{FF2B5EF4-FFF2-40B4-BE49-F238E27FC236}">
                  <a16:creationId xmlns:a16="http://schemas.microsoft.com/office/drawing/2014/main" id="{EA530310-6FDE-724C-6628-F95B878394EF}"/>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5" name="화살표: 오각형 84">
              <a:extLst>
                <a:ext uri="{FF2B5EF4-FFF2-40B4-BE49-F238E27FC236}">
                  <a16:creationId xmlns:a16="http://schemas.microsoft.com/office/drawing/2014/main" id="{1B948C0B-FAE1-8DFE-CCBE-125042A593F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381" name="직사각형 380">
            <a:extLst>
              <a:ext uri="{FF2B5EF4-FFF2-40B4-BE49-F238E27FC236}">
                <a16:creationId xmlns:a16="http://schemas.microsoft.com/office/drawing/2014/main" id="{12CE1A6F-1012-92BA-409D-2FBEA8FAF697}"/>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82" name="TextBox 381">
                <a:extLst>
                  <a:ext uri="{FF2B5EF4-FFF2-40B4-BE49-F238E27FC236}">
                    <a16:creationId xmlns:a16="http://schemas.microsoft.com/office/drawing/2014/main" id="{F86A72DF-82C3-6293-7ECE-7C6B9D746A69}"/>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82" name="TextBox 381">
                <a:extLst>
                  <a:ext uri="{FF2B5EF4-FFF2-40B4-BE49-F238E27FC236}">
                    <a16:creationId xmlns:a16="http://schemas.microsoft.com/office/drawing/2014/main" id="{F86A72DF-82C3-6293-7ECE-7C6B9D746A69}"/>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10"/>
                <a:stretch>
                  <a:fillRect/>
                </a:stretch>
              </a:blipFill>
            </p:spPr>
            <p:txBody>
              <a:bodyPr/>
              <a:lstStyle/>
              <a:p>
                <a:r>
                  <a:rPr lang="ko-KR" altLang="en-US">
                    <a:noFill/>
                  </a:rPr>
                  <a:t> </a:t>
                </a:r>
              </a:p>
            </p:txBody>
          </p:sp>
        </mc:Fallback>
      </mc:AlternateContent>
      <p:sp>
        <p:nvSpPr>
          <p:cNvPr id="383" name="직사각형 382">
            <a:extLst>
              <a:ext uri="{FF2B5EF4-FFF2-40B4-BE49-F238E27FC236}">
                <a16:creationId xmlns:a16="http://schemas.microsoft.com/office/drawing/2014/main" id="{9BE12DAF-0419-C0AB-9AA3-9A6FD0513B45}"/>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84" name="그룹 383">
            <a:extLst>
              <a:ext uri="{FF2B5EF4-FFF2-40B4-BE49-F238E27FC236}">
                <a16:creationId xmlns:a16="http://schemas.microsoft.com/office/drawing/2014/main" id="{AA73F4E7-A4DD-7ACF-5196-D8F1AE529F84}"/>
              </a:ext>
            </a:extLst>
          </p:cNvPr>
          <p:cNvGrpSpPr/>
          <p:nvPr/>
        </p:nvGrpSpPr>
        <p:grpSpPr>
          <a:xfrm>
            <a:off x="551042" y="3698751"/>
            <a:ext cx="340279" cy="100454"/>
            <a:chOff x="712967" y="2490347"/>
            <a:chExt cx="340279" cy="100454"/>
          </a:xfrm>
        </p:grpSpPr>
        <p:sp>
          <p:nvSpPr>
            <p:cNvPr id="385" name="화살표: 오각형 384">
              <a:extLst>
                <a:ext uri="{FF2B5EF4-FFF2-40B4-BE49-F238E27FC236}">
                  <a16:creationId xmlns:a16="http://schemas.microsoft.com/office/drawing/2014/main" id="{EBD8936E-DC07-476E-38D1-398567592C8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86" name="화살표: 오각형 385">
              <a:extLst>
                <a:ext uri="{FF2B5EF4-FFF2-40B4-BE49-F238E27FC236}">
                  <a16:creationId xmlns:a16="http://schemas.microsoft.com/office/drawing/2014/main" id="{0781ABF2-E6E7-495B-8858-8D95A30C99D1}"/>
                </a:ext>
              </a:extLst>
            </p:cNvPr>
            <p:cNvSpPr/>
            <p:nvPr/>
          </p:nvSpPr>
          <p:spPr>
            <a:xfrm rot="5400000">
              <a:off x="783787"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87" name="화살표: 오각형 386">
              <a:extLst>
                <a:ext uri="{FF2B5EF4-FFF2-40B4-BE49-F238E27FC236}">
                  <a16:creationId xmlns:a16="http://schemas.microsoft.com/office/drawing/2014/main" id="{1024F214-DB77-A8C9-66AD-F01FF7E3805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88" name="화살표: 오각형 387">
              <a:extLst>
                <a:ext uri="{FF2B5EF4-FFF2-40B4-BE49-F238E27FC236}">
                  <a16:creationId xmlns:a16="http://schemas.microsoft.com/office/drawing/2014/main" id="{3A2ACD57-4F36-1AB6-AC4A-D58F3BD426A7}"/>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89" name="그룹 388">
            <a:extLst>
              <a:ext uri="{FF2B5EF4-FFF2-40B4-BE49-F238E27FC236}">
                <a16:creationId xmlns:a16="http://schemas.microsoft.com/office/drawing/2014/main" id="{838C382A-E3EF-B528-A2BA-9A2ED51BAE38}"/>
              </a:ext>
            </a:extLst>
          </p:cNvPr>
          <p:cNvGrpSpPr/>
          <p:nvPr/>
        </p:nvGrpSpPr>
        <p:grpSpPr>
          <a:xfrm>
            <a:off x="1096226" y="3698751"/>
            <a:ext cx="340279" cy="100454"/>
            <a:chOff x="712967" y="2490347"/>
            <a:chExt cx="340279" cy="100454"/>
          </a:xfrm>
        </p:grpSpPr>
        <p:sp>
          <p:nvSpPr>
            <p:cNvPr id="390" name="화살표: 오각형 389">
              <a:extLst>
                <a:ext uri="{FF2B5EF4-FFF2-40B4-BE49-F238E27FC236}">
                  <a16:creationId xmlns:a16="http://schemas.microsoft.com/office/drawing/2014/main" id="{29FA5FA5-7465-BF2D-6756-D38CBDA5483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1" name="화살표: 오각형 390">
              <a:extLst>
                <a:ext uri="{FF2B5EF4-FFF2-40B4-BE49-F238E27FC236}">
                  <a16:creationId xmlns:a16="http://schemas.microsoft.com/office/drawing/2014/main" id="{B33CDE20-2A79-E46D-5836-281D9744B51E}"/>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2" name="화살표: 오각형 391">
              <a:extLst>
                <a:ext uri="{FF2B5EF4-FFF2-40B4-BE49-F238E27FC236}">
                  <a16:creationId xmlns:a16="http://schemas.microsoft.com/office/drawing/2014/main" id="{E1C3F5EA-3908-D646-1A82-C3F5CEB48A7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3" name="화살표: 오각형 392">
              <a:extLst>
                <a:ext uri="{FF2B5EF4-FFF2-40B4-BE49-F238E27FC236}">
                  <a16:creationId xmlns:a16="http://schemas.microsoft.com/office/drawing/2014/main" id="{BA7F8AD1-138C-F705-6797-54B72FA0FD4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394" name="직사각형 393">
            <a:extLst>
              <a:ext uri="{FF2B5EF4-FFF2-40B4-BE49-F238E27FC236}">
                <a16:creationId xmlns:a16="http://schemas.microsoft.com/office/drawing/2014/main" id="{8410CA90-64D5-5774-AA21-36C30D66A1A8}"/>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395" name="화살표: 오각형 394">
            <a:extLst>
              <a:ext uri="{FF2B5EF4-FFF2-40B4-BE49-F238E27FC236}">
                <a16:creationId xmlns:a16="http://schemas.microsoft.com/office/drawing/2014/main" id="{12C4D5CD-81DC-AB85-0ECD-8EE6B8FCBDA8}"/>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6" name="화살표: 오각형 395">
            <a:extLst>
              <a:ext uri="{FF2B5EF4-FFF2-40B4-BE49-F238E27FC236}">
                <a16:creationId xmlns:a16="http://schemas.microsoft.com/office/drawing/2014/main" id="{A408C838-FA8B-F980-00E6-0D48C3034F9B}"/>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7" name="화살표: 오각형 396">
            <a:extLst>
              <a:ext uri="{FF2B5EF4-FFF2-40B4-BE49-F238E27FC236}">
                <a16:creationId xmlns:a16="http://schemas.microsoft.com/office/drawing/2014/main" id="{5DC78566-99E0-B481-CE69-63AE3B161FDD}"/>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8" name="화살표: 오각형 397">
            <a:extLst>
              <a:ext uri="{FF2B5EF4-FFF2-40B4-BE49-F238E27FC236}">
                <a16:creationId xmlns:a16="http://schemas.microsoft.com/office/drawing/2014/main" id="{24872CC1-8FA4-E230-ABCE-DB43CC21F09F}"/>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9" name="화살표: 오각형 398">
            <a:extLst>
              <a:ext uri="{FF2B5EF4-FFF2-40B4-BE49-F238E27FC236}">
                <a16:creationId xmlns:a16="http://schemas.microsoft.com/office/drawing/2014/main" id="{E1E237B2-7FA3-8AA4-2B62-C1390DE64E01}"/>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0" name="화살표: 오각형 399">
            <a:extLst>
              <a:ext uri="{FF2B5EF4-FFF2-40B4-BE49-F238E27FC236}">
                <a16:creationId xmlns:a16="http://schemas.microsoft.com/office/drawing/2014/main" id="{0AAAE63B-79FA-266D-F1ED-A89CBEB8C251}"/>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1" name="화살표: 오각형 400">
            <a:extLst>
              <a:ext uri="{FF2B5EF4-FFF2-40B4-BE49-F238E27FC236}">
                <a16:creationId xmlns:a16="http://schemas.microsoft.com/office/drawing/2014/main" id="{FA03D102-A293-C3B0-4059-8A124159E30B}"/>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2" name="화살표: 오각형 401">
            <a:extLst>
              <a:ext uri="{FF2B5EF4-FFF2-40B4-BE49-F238E27FC236}">
                <a16:creationId xmlns:a16="http://schemas.microsoft.com/office/drawing/2014/main" id="{1609C5E1-274B-8358-E654-C8AFF16685AF}"/>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3" name="직사각형 402">
            <a:extLst>
              <a:ext uri="{FF2B5EF4-FFF2-40B4-BE49-F238E27FC236}">
                <a16:creationId xmlns:a16="http://schemas.microsoft.com/office/drawing/2014/main" id="{4E883085-A7DE-BDFB-F18E-C732A46858F4}"/>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404" name="화살표: 오각형 403">
            <a:extLst>
              <a:ext uri="{FF2B5EF4-FFF2-40B4-BE49-F238E27FC236}">
                <a16:creationId xmlns:a16="http://schemas.microsoft.com/office/drawing/2014/main" id="{CB03DD64-EAA2-F5F4-37F8-FF8685F2D513}"/>
              </a:ext>
            </a:extLst>
          </p:cNvPr>
          <p:cNvSpPr/>
          <p:nvPr/>
        </p:nvSpPr>
        <p:spPr>
          <a:xfrm rot="5400000">
            <a:off x="294110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5" name="화살표: 오각형 404">
            <a:extLst>
              <a:ext uri="{FF2B5EF4-FFF2-40B4-BE49-F238E27FC236}">
                <a16:creationId xmlns:a16="http://schemas.microsoft.com/office/drawing/2014/main" id="{1FD4ADCA-B9EF-6649-C3FB-0C985732304B}"/>
              </a:ext>
            </a:extLst>
          </p:cNvPr>
          <p:cNvSpPr/>
          <p:nvPr/>
        </p:nvSpPr>
        <p:spPr>
          <a:xfrm rot="5400000">
            <a:off x="303929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6" name="화살표: 오각형 405">
            <a:extLst>
              <a:ext uri="{FF2B5EF4-FFF2-40B4-BE49-F238E27FC236}">
                <a16:creationId xmlns:a16="http://schemas.microsoft.com/office/drawing/2014/main" id="{FC9D0C77-DA40-910E-60FF-FCB8C28A9D8A}"/>
              </a:ext>
            </a:extLst>
          </p:cNvPr>
          <p:cNvSpPr/>
          <p:nvPr/>
        </p:nvSpPr>
        <p:spPr>
          <a:xfrm rot="5400000">
            <a:off x="313748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7" name="화살표: 오각형 406">
            <a:extLst>
              <a:ext uri="{FF2B5EF4-FFF2-40B4-BE49-F238E27FC236}">
                <a16:creationId xmlns:a16="http://schemas.microsoft.com/office/drawing/2014/main" id="{87DDC997-4E84-B898-E4E5-2B440A8AB39B}"/>
              </a:ext>
            </a:extLst>
          </p:cNvPr>
          <p:cNvSpPr/>
          <p:nvPr/>
        </p:nvSpPr>
        <p:spPr>
          <a:xfrm rot="5400000">
            <a:off x="323566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8" name="화살표: 오각형 407">
            <a:extLst>
              <a:ext uri="{FF2B5EF4-FFF2-40B4-BE49-F238E27FC236}">
                <a16:creationId xmlns:a16="http://schemas.microsoft.com/office/drawing/2014/main" id="{2BDDFCAF-A4BE-86B9-79DD-A9F37067F59B}"/>
              </a:ext>
            </a:extLst>
          </p:cNvPr>
          <p:cNvSpPr/>
          <p:nvPr/>
        </p:nvSpPr>
        <p:spPr>
          <a:xfrm rot="5400000">
            <a:off x="348629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9" name="화살표: 오각형 408">
            <a:extLst>
              <a:ext uri="{FF2B5EF4-FFF2-40B4-BE49-F238E27FC236}">
                <a16:creationId xmlns:a16="http://schemas.microsoft.com/office/drawing/2014/main" id="{2C7A0C70-E11E-E8EF-E60B-A3930D4BB106}"/>
              </a:ext>
            </a:extLst>
          </p:cNvPr>
          <p:cNvSpPr/>
          <p:nvPr/>
        </p:nvSpPr>
        <p:spPr>
          <a:xfrm rot="5400000">
            <a:off x="3584480"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0" name="화살표: 오각형 409">
            <a:extLst>
              <a:ext uri="{FF2B5EF4-FFF2-40B4-BE49-F238E27FC236}">
                <a16:creationId xmlns:a16="http://schemas.microsoft.com/office/drawing/2014/main" id="{B2742BD7-EBE8-EE4C-6240-5AFDB32B25F6}"/>
              </a:ext>
            </a:extLst>
          </p:cNvPr>
          <p:cNvSpPr/>
          <p:nvPr/>
        </p:nvSpPr>
        <p:spPr>
          <a:xfrm rot="5400000">
            <a:off x="3682667"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1" name="화살표: 오각형 410">
            <a:extLst>
              <a:ext uri="{FF2B5EF4-FFF2-40B4-BE49-F238E27FC236}">
                <a16:creationId xmlns:a16="http://schemas.microsoft.com/office/drawing/2014/main" id="{F83DFDDC-37C5-8DD3-A79C-C6E98B02F3FB}"/>
              </a:ext>
            </a:extLst>
          </p:cNvPr>
          <p:cNvSpPr/>
          <p:nvPr/>
        </p:nvSpPr>
        <p:spPr>
          <a:xfrm rot="5400000">
            <a:off x="378085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2" name="폭발: 14pt 411">
            <a:extLst>
              <a:ext uri="{FF2B5EF4-FFF2-40B4-BE49-F238E27FC236}">
                <a16:creationId xmlns:a16="http://schemas.microsoft.com/office/drawing/2014/main" id="{82499737-3153-537B-7C0E-257ACEB76AB3}"/>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폭발: 14pt 412">
            <a:extLst>
              <a:ext uri="{FF2B5EF4-FFF2-40B4-BE49-F238E27FC236}">
                <a16:creationId xmlns:a16="http://schemas.microsoft.com/office/drawing/2014/main" id="{C712535C-6929-B03D-B41C-48AC115CA95B}"/>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9" name="직선 연결선 188">
            <a:extLst>
              <a:ext uri="{FF2B5EF4-FFF2-40B4-BE49-F238E27FC236}">
                <a16:creationId xmlns:a16="http://schemas.microsoft.com/office/drawing/2014/main" id="{8BA52564-AF04-99B6-F212-44616535E9D7}"/>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0" name="직선 연결선 189">
            <a:extLst>
              <a:ext uri="{FF2B5EF4-FFF2-40B4-BE49-F238E27FC236}">
                <a16:creationId xmlns:a16="http://schemas.microsoft.com/office/drawing/2014/main" id="{8C700662-4802-815B-81EC-F38D5671F750}"/>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2" name="직선 연결선 191">
            <a:extLst>
              <a:ext uri="{FF2B5EF4-FFF2-40B4-BE49-F238E27FC236}">
                <a16:creationId xmlns:a16="http://schemas.microsoft.com/office/drawing/2014/main" id="{C4553E44-8741-5243-BC59-EBF88E069CF2}"/>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3" name="직선 연결선 192">
            <a:extLst>
              <a:ext uri="{FF2B5EF4-FFF2-40B4-BE49-F238E27FC236}">
                <a16:creationId xmlns:a16="http://schemas.microsoft.com/office/drawing/2014/main" id="{6FEEB84A-7ACD-4CFE-AE22-85DB2DE0A093}"/>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14" name="TextBox 413">
            <a:extLst>
              <a:ext uri="{FF2B5EF4-FFF2-40B4-BE49-F238E27FC236}">
                <a16:creationId xmlns:a16="http://schemas.microsoft.com/office/drawing/2014/main" id="{3C652E2E-A6BF-5522-2C4E-82B29DD5F3F5}"/>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2" name="텍스트 개체 틀 6">
                <a:extLst>
                  <a:ext uri="{FF2B5EF4-FFF2-40B4-BE49-F238E27FC236}">
                    <a16:creationId xmlns:a16="http://schemas.microsoft.com/office/drawing/2014/main" id="{45A41B4C-6A68-DD3F-78E2-A7AAA0BC2479}"/>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12" name="텍스트 개체 틀 6">
                <a:extLst>
                  <a:ext uri="{FF2B5EF4-FFF2-40B4-BE49-F238E27FC236}">
                    <a16:creationId xmlns:a16="http://schemas.microsoft.com/office/drawing/2014/main" id="{45A41B4C-6A68-DD3F-78E2-A7AAA0BC2479}"/>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1"/>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9EDE55D4-57E8-D894-3729-C2D4C1C1DFBD}"/>
              </a:ext>
            </a:extLst>
          </p:cNvPr>
          <p:cNvPicPr>
            <a:picLocks noChangeAspect="1"/>
          </p:cNvPicPr>
          <p:nvPr/>
        </p:nvPicPr>
        <p:blipFill>
          <a:blip r:embed="rId12"/>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3DD729FD-8635-5036-B472-74E260D85233}"/>
              </a:ext>
            </a:extLst>
          </p:cNvPr>
          <p:cNvPicPr>
            <a:picLocks noChangeAspect="1"/>
          </p:cNvPicPr>
          <p:nvPr/>
        </p:nvPicPr>
        <p:blipFill>
          <a:blip r:embed="rId13"/>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1DDF36-FC8A-2473-0843-C77517ED9CF2}"/>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5" name="TextBox 4">
                <a:extLst>
                  <a:ext uri="{FF2B5EF4-FFF2-40B4-BE49-F238E27FC236}">
                    <a16:creationId xmlns:a16="http://schemas.microsoft.com/office/drawing/2014/main" id="{FF1DDF36-FC8A-2473-0843-C77517ED9CF2}"/>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4"/>
                <a:stretch>
                  <a:fillRect b="-11905"/>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0D744226-1951-3EEC-F966-2D4C4CE262C4}"/>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7" name="텍스트 개체 틀 4">
            <a:extLst>
              <a:ext uri="{FF2B5EF4-FFF2-40B4-BE49-F238E27FC236}">
                <a16:creationId xmlns:a16="http://schemas.microsoft.com/office/drawing/2014/main" id="{F15EAA2A-9685-D14E-7CB1-8BE09539B998}"/>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8" name="텍스트 개체 틀 4">
            <a:extLst>
              <a:ext uri="{FF2B5EF4-FFF2-40B4-BE49-F238E27FC236}">
                <a16:creationId xmlns:a16="http://schemas.microsoft.com/office/drawing/2014/main" id="{3A776F30-6196-27D1-D284-3F021B3D54E5}"/>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13" name="텍스트 개체 틀 4">
            <a:extLst>
              <a:ext uri="{FF2B5EF4-FFF2-40B4-BE49-F238E27FC236}">
                <a16:creationId xmlns:a16="http://schemas.microsoft.com/office/drawing/2014/main" id="{200E1E47-F0DF-79DF-5A77-9E427C425299}"/>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5"/>
              </a:rPr>
              <a:t>http://www.mrchsv.com/docs/Vanderbilt/Transient-SEE-Lecture.pdf</a:t>
            </a:r>
            <a:endParaRPr lang="en-US" sz="1000" dirty="0"/>
          </a:p>
        </p:txBody>
      </p:sp>
      <p:sp>
        <p:nvSpPr>
          <p:cNvPr id="14" name="텍스트 개체 틀 4">
            <a:extLst>
              <a:ext uri="{FF2B5EF4-FFF2-40B4-BE49-F238E27FC236}">
                <a16:creationId xmlns:a16="http://schemas.microsoft.com/office/drawing/2014/main" id="{10E7DA5C-75BC-8FB5-92D3-7D0A78D584A7}"/>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Tree>
    <p:extLst>
      <p:ext uri="{BB962C8B-B14F-4D97-AF65-F5344CB8AC3E}">
        <p14:creationId xmlns:p14="http://schemas.microsoft.com/office/powerpoint/2010/main" val="247141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99B09-83A2-7AAB-A0A2-411E1875A4FD}"/>
            </a:ext>
          </a:extLst>
        </p:cNvPr>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7647820E-7966-E281-2D0F-CC365653CF15}"/>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28C58B61-E1B7-FAD1-2A06-5FF7801D812B}"/>
              </a:ext>
            </a:extLst>
          </p:cNvPr>
          <p:cNvSpPr>
            <a:spLocks noGrp="1"/>
          </p:cNvSpPr>
          <p:nvPr>
            <p:ph type="sldNum" sz="quarter" idx="12"/>
          </p:nvPr>
        </p:nvSpPr>
        <p:spPr/>
        <p:txBody>
          <a:bodyPr/>
          <a:lstStyle/>
          <a:p>
            <a:fld id="{BF620F8A-C17B-488F-930C-1992EA19D16D}" type="slidenum">
              <a:rPr lang="ko-KR" altLang="en-US" smtClean="0"/>
              <a:pPr/>
              <a:t>6</a:t>
            </a:fld>
            <a:endParaRPr lang="ko-KR" altLang="en-US" dirty="0"/>
          </a:p>
        </p:txBody>
      </p:sp>
      <p:sp>
        <p:nvSpPr>
          <p:cNvPr id="18" name="제목 17">
            <a:extLst>
              <a:ext uri="{FF2B5EF4-FFF2-40B4-BE49-F238E27FC236}">
                <a16:creationId xmlns:a16="http://schemas.microsoft.com/office/drawing/2014/main" id="{C70F3DF4-7B77-7653-8BDC-B36D688AF654}"/>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92B4796D-05B0-BF48-CFB5-2019E7EF126F}"/>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C31D6207-F851-BAC5-B6F3-9A2A51B83044}"/>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4"/>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146DBBBE-4C70-93DF-3E2D-BBB17736ECCE}"/>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9AB51AA4-318B-0363-4927-39390D148DD6}"/>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C20C35CB-2FEF-080A-C51E-DFC9A5156C03}"/>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005EBFE-5DB9-7728-597F-B58D1083EE50}"/>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53" name="TextBox 52">
                <a:extLst>
                  <a:ext uri="{FF2B5EF4-FFF2-40B4-BE49-F238E27FC236}">
                    <a16:creationId xmlns:a16="http://schemas.microsoft.com/office/drawing/2014/main" id="{8BA556BA-EAE6-8949-3860-8E3F1771E3F7}"/>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55" name="직사각형 54">
            <a:extLst>
              <a:ext uri="{FF2B5EF4-FFF2-40B4-BE49-F238E27FC236}">
                <a16:creationId xmlns:a16="http://schemas.microsoft.com/office/drawing/2014/main" id="{33026579-0CCC-42A5-F16F-74901E49A8C7}"/>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6" name="그룹 55">
            <a:extLst>
              <a:ext uri="{FF2B5EF4-FFF2-40B4-BE49-F238E27FC236}">
                <a16:creationId xmlns:a16="http://schemas.microsoft.com/office/drawing/2014/main" id="{47576DD6-1827-D6B6-892C-0567F35D7C6E}"/>
              </a:ext>
            </a:extLst>
          </p:cNvPr>
          <p:cNvGrpSpPr/>
          <p:nvPr/>
        </p:nvGrpSpPr>
        <p:grpSpPr>
          <a:xfrm>
            <a:off x="5265519" y="3690682"/>
            <a:ext cx="340279" cy="100454"/>
            <a:chOff x="712967" y="2490347"/>
            <a:chExt cx="340279" cy="100454"/>
          </a:xfrm>
        </p:grpSpPr>
        <p:sp>
          <p:nvSpPr>
            <p:cNvPr id="62" name="화살표: 오각형 61">
              <a:extLst>
                <a:ext uri="{FF2B5EF4-FFF2-40B4-BE49-F238E27FC236}">
                  <a16:creationId xmlns:a16="http://schemas.microsoft.com/office/drawing/2014/main" id="{07C1100E-BEB7-847E-BD98-14D2BC4B881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화살표: 오각형 62">
              <a:extLst>
                <a:ext uri="{FF2B5EF4-FFF2-40B4-BE49-F238E27FC236}">
                  <a16:creationId xmlns:a16="http://schemas.microsoft.com/office/drawing/2014/main" id="{2D99388B-8754-5398-DBE5-231B3962FAA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4" name="화살표: 오각형 63">
              <a:extLst>
                <a:ext uri="{FF2B5EF4-FFF2-40B4-BE49-F238E27FC236}">
                  <a16:creationId xmlns:a16="http://schemas.microsoft.com/office/drawing/2014/main" id="{CEC3FB38-9D02-0647-2216-A044DEA0FC69}"/>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5" name="화살표: 오각형 64">
              <a:extLst>
                <a:ext uri="{FF2B5EF4-FFF2-40B4-BE49-F238E27FC236}">
                  <a16:creationId xmlns:a16="http://schemas.microsoft.com/office/drawing/2014/main" id="{DD02CC83-E45F-ED5A-A7C7-82550365C39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7" name="그룹 56">
            <a:extLst>
              <a:ext uri="{FF2B5EF4-FFF2-40B4-BE49-F238E27FC236}">
                <a16:creationId xmlns:a16="http://schemas.microsoft.com/office/drawing/2014/main" id="{FB19C47E-EC3E-8DD5-3A30-E2BEE774162E}"/>
              </a:ext>
            </a:extLst>
          </p:cNvPr>
          <p:cNvGrpSpPr/>
          <p:nvPr/>
        </p:nvGrpSpPr>
        <p:grpSpPr>
          <a:xfrm>
            <a:off x="5810703" y="3690682"/>
            <a:ext cx="340279" cy="100454"/>
            <a:chOff x="712967" y="2490347"/>
            <a:chExt cx="340279" cy="100454"/>
          </a:xfrm>
        </p:grpSpPr>
        <p:sp>
          <p:nvSpPr>
            <p:cNvPr id="58" name="화살표: 오각형 57">
              <a:extLst>
                <a:ext uri="{FF2B5EF4-FFF2-40B4-BE49-F238E27FC236}">
                  <a16:creationId xmlns:a16="http://schemas.microsoft.com/office/drawing/2014/main" id="{D84734C1-304B-2571-DEFB-25C53CD5D2F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9" name="화살표: 오각형 58">
              <a:extLst>
                <a:ext uri="{FF2B5EF4-FFF2-40B4-BE49-F238E27FC236}">
                  <a16:creationId xmlns:a16="http://schemas.microsoft.com/office/drawing/2014/main" id="{610A3214-03AF-5B7F-6666-3EBE06EC9B03}"/>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0" name="화살표: 오각형 59">
              <a:extLst>
                <a:ext uri="{FF2B5EF4-FFF2-40B4-BE49-F238E27FC236}">
                  <a16:creationId xmlns:a16="http://schemas.microsoft.com/office/drawing/2014/main" id="{9ADFB445-8D98-1D98-DE02-871EC2FAFB9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94CC6807-79A7-008A-A5F5-5BAD13000B8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67" name="직사각형 66">
            <a:extLst>
              <a:ext uri="{FF2B5EF4-FFF2-40B4-BE49-F238E27FC236}">
                <a16:creationId xmlns:a16="http://schemas.microsoft.com/office/drawing/2014/main" id="{AD40B12E-2986-46AC-BB5F-CA8D957A0377}"/>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68" name="그룹 67">
            <a:extLst>
              <a:ext uri="{FF2B5EF4-FFF2-40B4-BE49-F238E27FC236}">
                <a16:creationId xmlns:a16="http://schemas.microsoft.com/office/drawing/2014/main" id="{E90FB9A3-EF91-0002-B469-ABF60F722070}"/>
              </a:ext>
            </a:extLst>
          </p:cNvPr>
          <p:cNvGrpSpPr/>
          <p:nvPr/>
        </p:nvGrpSpPr>
        <p:grpSpPr>
          <a:xfrm>
            <a:off x="6620743" y="3685269"/>
            <a:ext cx="340279" cy="100454"/>
            <a:chOff x="712967" y="2490347"/>
            <a:chExt cx="340279" cy="100454"/>
          </a:xfrm>
        </p:grpSpPr>
        <p:sp>
          <p:nvSpPr>
            <p:cNvPr id="74" name="화살표: 오각형 73">
              <a:extLst>
                <a:ext uri="{FF2B5EF4-FFF2-40B4-BE49-F238E27FC236}">
                  <a16:creationId xmlns:a16="http://schemas.microsoft.com/office/drawing/2014/main" id="{26028C6B-9C7A-C906-9A2F-C7B7755DA83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5" name="화살표: 오각형 74">
              <a:extLst>
                <a:ext uri="{FF2B5EF4-FFF2-40B4-BE49-F238E27FC236}">
                  <a16:creationId xmlns:a16="http://schemas.microsoft.com/office/drawing/2014/main" id="{26E9964F-54CA-D8D2-2B4F-97DEF615CBC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6" name="화살표: 오각형 75">
              <a:extLst>
                <a:ext uri="{FF2B5EF4-FFF2-40B4-BE49-F238E27FC236}">
                  <a16:creationId xmlns:a16="http://schemas.microsoft.com/office/drawing/2014/main" id="{AB2E317E-A320-31B1-9164-0C41D3FA53D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7" name="화살표: 오각형 76">
              <a:extLst>
                <a:ext uri="{FF2B5EF4-FFF2-40B4-BE49-F238E27FC236}">
                  <a16:creationId xmlns:a16="http://schemas.microsoft.com/office/drawing/2014/main" id="{AF143139-D0DC-68E8-4329-561CFDC5D1A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69" name="그룹 68">
            <a:extLst>
              <a:ext uri="{FF2B5EF4-FFF2-40B4-BE49-F238E27FC236}">
                <a16:creationId xmlns:a16="http://schemas.microsoft.com/office/drawing/2014/main" id="{F308C625-A779-EA33-E3BC-4981F84CE22A}"/>
              </a:ext>
            </a:extLst>
          </p:cNvPr>
          <p:cNvGrpSpPr/>
          <p:nvPr/>
        </p:nvGrpSpPr>
        <p:grpSpPr>
          <a:xfrm>
            <a:off x="7165927" y="3685269"/>
            <a:ext cx="340279" cy="100454"/>
            <a:chOff x="712967" y="2490347"/>
            <a:chExt cx="340279" cy="100454"/>
          </a:xfrm>
        </p:grpSpPr>
        <p:sp>
          <p:nvSpPr>
            <p:cNvPr id="70" name="화살표: 오각형 69">
              <a:extLst>
                <a:ext uri="{FF2B5EF4-FFF2-40B4-BE49-F238E27FC236}">
                  <a16:creationId xmlns:a16="http://schemas.microsoft.com/office/drawing/2014/main" id="{64902D83-7319-59A7-04EB-6A2A67F5663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1" name="화살표: 오각형 70">
              <a:extLst>
                <a:ext uri="{FF2B5EF4-FFF2-40B4-BE49-F238E27FC236}">
                  <a16:creationId xmlns:a16="http://schemas.microsoft.com/office/drawing/2014/main" id="{6E11E7B6-9565-3F4A-F9EA-5312D2C0CC8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2" name="화살표: 오각형 71">
              <a:extLst>
                <a:ext uri="{FF2B5EF4-FFF2-40B4-BE49-F238E27FC236}">
                  <a16:creationId xmlns:a16="http://schemas.microsoft.com/office/drawing/2014/main" id="{0A9F4972-14E2-DDAA-77C1-15B95564EFA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3" name="화살표: 오각형 72">
              <a:extLst>
                <a:ext uri="{FF2B5EF4-FFF2-40B4-BE49-F238E27FC236}">
                  <a16:creationId xmlns:a16="http://schemas.microsoft.com/office/drawing/2014/main" id="{80A44192-EC90-4914-18A7-0D35C4ED1A9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79" name="직사각형 78">
            <a:extLst>
              <a:ext uri="{FF2B5EF4-FFF2-40B4-BE49-F238E27FC236}">
                <a16:creationId xmlns:a16="http://schemas.microsoft.com/office/drawing/2014/main" id="{8D3D620D-025B-57A1-EBCD-1730112E94B2}"/>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80" name="그룹 79">
            <a:extLst>
              <a:ext uri="{FF2B5EF4-FFF2-40B4-BE49-F238E27FC236}">
                <a16:creationId xmlns:a16="http://schemas.microsoft.com/office/drawing/2014/main" id="{51DC89F9-FD1A-1408-C91B-6027D820A170}"/>
              </a:ext>
            </a:extLst>
          </p:cNvPr>
          <p:cNvGrpSpPr/>
          <p:nvPr/>
        </p:nvGrpSpPr>
        <p:grpSpPr>
          <a:xfrm>
            <a:off x="7682953" y="3685269"/>
            <a:ext cx="340279" cy="100454"/>
            <a:chOff x="712967" y="2490347"/>
            <a:chExt cx="340279" cy="100454"/>
          </a:xfrm>
        </p:grpSpPr>
        <p:sp>
          <p:nvSpPr>
            <p:cNvPr id="86" name="화살표: 오각형 85">
              <a:extLst>
                <a:ext uri="{FF2B5EF4-FFF2-40B4-BE49-F238E27FC236}">
                  <a16:creationId xmlns:a16="http://schemas.microsoft.com/office/drawing/2014/main" id="{E0D8B2CB-CAFD-CF15-8A6C-00AB640C2B8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7" name="화살표: 오각형 86">
              <a:extLst>
                <a:ext uri="{FF2B5EF4-FFF2-40B4-BE49-F238E27FC236}">
                  <a16:creationId xmlns:a16="http://schemas.microsoft.com/office/drawing/2014/main" id="{12CFE626-8829-0B0E-73E6-8C7E04559BA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8" name="화살표: 오각형 87">
              <a:extLst>
                <a:ext uri="{FF2B5EF4-FFF2-40B4-BE49-F238E27FC236}">
                  <a16:creationId xmlns:a16="http://schemas.microsoft.com/office/drawing/2014/main" id="{7EBB392E-0E25-60A0-969F-4CD46C1041F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9" name="화살표: 오각형 88">
              <a:extLst>
                <a:ext uri="{FF2B5EF4-FFF2-40B4-BE49-F238E27FC236}">
                  <a16:creationId xmlns:a16="http://schemas.microsoft.com/office/drawing/2014/main" id="{9D3CBC15-3F8C-3EA5-C4BA-C57C86B2E15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81" name="그룹 80">
            <a:extLst>
              <a:ext uri="{FF2B5EF4-FFF2-40B4-BE49-F238E27FC236}">
                <a16:creationId xmlns:a16="http://schemas.microsoft.com/office/drawing/2014/main" id="{4849F483-773F-7F6C-2E57-40B72577FC42}"/>
              </a:ext>
            </a:extLst>
          </p:cNvPr>
          <p:cNvGrpSpPr/>
          <p:nvPr/>
        </p:nvGrpSpPr>
        <p:grpSpPr>
          <a:xfrm>
            <a:off x="8228137" y="3685269"/>
            <a:ext cx="340279" cy="100454"/>
            <a:chOff x="712967" y="2490347"/>
            <a:chExt cx="340279" cy="100454"/>
          </a:xfrm>
        </p:grpSpPr>
        <p:sp>
          <p:nvSpPr>
            <p:cNvPr id="82" name="화살표: 오각형 81">
              <a:extLst>
                <a:ext uri="{FF2B5EF4-FFF2-40B4-BE49-F238E27FC236}">
                  <a16:creationId xmlns:a16="http://schemas.microsoft.com/office/drawing/2014/main" id="{ADFFC730-CEB8-A72E-6C90-F28472ACE7B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3" name="화살표: 오각형 82">
              <a:extLst>
                <a:ext uri="{FF2B5EF4-FFF2-40B4-BE49-F238E27FC236}">
                  <a16:creationId xmlns:a16="http://schemas.microsoft.com/office/drawing/2014/main" id="{CF0C8A90-6D39-AFB5-5093-7B1E6E8F767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4" name="화살표: 오각형 83">
              <a:extLst>
                <a:ext uri="{FF2B5EF4-FFF2-40B4-BE49-F238E27FC236}">
                  <a16:creationId xmlns:a16="http://schemas.microsoft.com/office/drawing/2014/main" id="{969C1D85-1DCB-75C5-0A78-797C2E0D8E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5" name="화살표: 오각형 84">
              <a:extLst>
                <a:ext uri="{FF2B5EF4-FFF2-40B4-BE49-F238E27FC236}">
                  <a16:creationId xmlns:a16="http://schemas.microsoft.com/office/drawing/2014/main" id="{6E4A545C-21A4-A1D5-0520-51E119C2970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381" name="직사각형 380">
            <a:extLst>
              <a:ext uri="{FF2B5EF4-FFF2-40B4-BE49-F238E27FC236}">
                <a16:creationId xmlns:a16="http://schemas.microsoft.com/office/drawing/2014/main" id="{B189D660-C694-9A9E-BA07-82DB9F9C93E6}"/>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82" name="TextBox 381">
                <a:extLst>
                  <a:ext uri="{FF2B5EF4-FFF2-40B4-BE49-F238E27FC236}">
                    <a16:creationId xmlns:a16="http://schemas.microsoft.com/office/drawing/2014/main" id="{403610CA-7E10-1862-7CB6-C2791D46A2FC}"/>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382" name="TextBox 381">
                <a:extLst>
                  <a:ext uri="{FF2B5EF4-FFF2-40B4-BE49-F238E27FC236}">
                    <a16:creationId xmlns:a16="http://schemas.microsoft.com/office/drawing/2014/main" id="{F86A72DF-82C3-6293-7ECE-7C6B9D746A69}"/>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10"/>
                <a:stretch>
                  <a:fillRect/>
                </a:stretch>
              </a:blipFill>
            </p:spPr>
            <p:txBody>
              <a:bodyPr/>
              <a:lstStyle/>
              <a:p>
                <a:r>
                  <a:rPr lang="ko-KR" altLang="en-US">
                    <a:noFill/>
                  </a:rPr>
                  <a:t> </a:t>
                </a:r>
              </a:p>
            </p:txBody>
          </p:sp>
        </mc:Fallback>
      </mc:AlternateContent>
      <p:sp>
        <p:nvSpPr>
          <p:cNvPr id="383" name="직사각형 382">
            <a:extLst>
              <a:ext uri="{FF2B5EF4-FFF2-40B4-BE49-F238E27FC236}">
                <a16:creationId xmlns:a16="http://schemas.microsoft.com/office/drawing/2014/main" id="{C3FB06DB-D615-F047-00C1-808787D8AE03}"/>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384" name="그룹 383">
            <a:extLst>
              <a:ext uri="{FF2B5EF4-FFF2-40B4-BE49-F238E27FC236}">
                <a16:creationId xmlns:a16="http://schemas.microsoft.com/office/drawing/2014/main" id="{FD0E7C22-E0A3-84CB-D7F5-69F92D850C1B}"/>
              </a:ext>
            </a:extLst>
          </p:cNvPr>
          <p:cNvGrpSpPr/>
          <p:nvPr/>
        </p:nvGrpSpPr>
        <p:grpSpPr>
          <a:xfrm>
            <a:off x="551042" y="3698751"/>
            <a:ext cx="340279" cy="100454"/>
            <a:chOff x="712967" y="2490347"/>
            <a:chExt cx="340279" cy="100454"/>
          </a:xfrm>
        </p:grpSpPr>
        <p:sp>
          <p:nvSpPr>
            <p:cNvPr id="385" name="화살표: 오각형 384">
              <a:extLst>
                <a:ext uri="{FF2B5EF4-FFF2-40B4-BE49-F238E27FC236}">
                  <a16:creationId xmlns:a16="http://schemas.microsoft.com/office/drawing/2014/main" id="{A8863855-1663-17E2-0289-159B40F8063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86" name="화살표: 오각형 385">
              <a:extLst>
                <a:ext uri="{FF2B5EF4-FFF2-40B4-BE49-F238E27FC236}">
                  <a16:creationId xmlns:a16="http://schemas.microsoft.com/office/drawing/2014/main" id="{680003E0-00E0-6546-52AA-692D75611270}"/>
                </a:ext>
              </a:extLst>
            </p:cNvPr>
            <p:cNvSpPr/>
            <p:nvPr/>
          </p:nvSpPr>
          <p:spPr>
            <a:xfrm rot="5400000">
              <a:off x="783787" y="2517714"/>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387" name="화살표: 오각형 386">
              <a:extLst>
                <a:ext uri="{FF2B5EF4-FFF2-40B4-BE49-F238E27FC236}">
                  <a16:creationId xmlns:a16="http://schemas.microsoft.com/office/drawing/2014/main" id="{12F35280-A869-E3A2-91B7-3143185F3404}"/>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88" name="화살표: 오각형 387">
              <a:extLst>
                <a:ext uri="{FF2B5EF4-FFF2-40B4-BE49-F238E27FC236}">
                  <a16:creationId xmlns:a16="http://schemas.microsoft.com/office/drawing/2014/main" id="{6063B631-4501-E9D7-8BB5-7D2FA2BB4CB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89" name="그룹 388">
            <a:extLst>
              <a:ext uri="{FF2B5EF4-FFF2-40B4-BE49-F238E27FC236}">
                <a16:creationId xmlns:a16="http://schemas.microsoft.com/office/drawing/2014/main" id="{B4EA4B12-280D-EAA9-C6A7-335F7A8356E0}"/>
              </a:ext>
            </a:extLst>
          </p:cNvPr>
          <p:cNvGrpSpPr/>
          <p:nvPr/>
        </p:nvGrpSpPr>
        <p:grpSpPr>
          <a:xfrm>
            <a:off x="1096226" y="3698751"/>
            <a:ext cx="340279" cy="100454"/>
            <a:chOff x="712967" y="2490347"/>
            <a:chExt cx="340279" cy="100454"/>
          </a:xfrm>
        </p:grpSpPr>
        <p:sp>
          <p:nvSpPr>
            <p:cNvPr id="390" name="화살표: 오각형 389">
              <a:extLst>
                <a:ext uri="{FF2B5EF4-FFF2-40B4-BE49-F238E27FC236}">
                  <a16:creationId xmlns:a16="http://schemas.microsoft.com/office/drawing/2014/main" id="{6F464CFB-D232-5F5B-B7B5-ED0898E0A9C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1" name="화살표: 오각형 390">
              <a:extLst>
                <a:ext uri="{FF2B5EF4-FFF2-40B4-BE49-F238E27FC236}">
                  <a16:creationId xmlns:a16="http://schemas.microsoft.com/office/drawing/2014/main" id="{99416293-B352-E8E1-6319-56893255A7F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2" name="화살표: 오각형 391">
              <a:extLst>
                <a:ext uri="{FF2B5EF4-FFF2-40B4-BE49-F238E27FC236}">
                  <a16:creationId xmlns:a16="http://schemas.microsoft.com/office/drawing/2014/main" id="{7B81D6C9-FFFE-7ADE-5690-66941474E95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3" name="화살표: 오각형 392">
              <a:extLst>
                <a:ext uri="{FF2B5EF4-FFF2-40B4-BE49-F238E27FC236}">
                  <a16:creationId xmlns:a16="http://schemas.microsoft.com/office/drawing/2014/main" id="{10664008-2051-D2D4-A520-41C797C8A5D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394" name="직사각형 393">
            <a:extLst>
              <a:ext uri="{FF2B5EF4-FFF2-40B4-BE49-F238E27FC236}">
                <a16:creationId xmlns:a16="http://schemas.microsoft.com/office/drawing/2014/main" id="{1D6CCCBF-8F1A-8616-DDF8-3370E0C40D84}"/>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395" name="화살표: 오각형 394">
            <a:extLst>
              <a:ext uri="{FF2B5EF4-FFF2-40B4-BE49-F238E27FC236}">
                <a16:creationId xmlns:a16="http://schemas.microsoft.com/office/drawing/2014/main" id="{85024E9B-FED2-F1A9-8809-7046B3C2132F}"/>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6" name="화살표: 오각형 395">
            <a:extLst>
              <a:ext uri="{FF2B5EF4-FFF2-40B4-BE49-F238E27FC236}">
                <a16:creationId xmlns:a16="http://schemas.microsoft.com/office/drawing/2014/main" id="{A3937D88-F661-509B-AF38-E01F129403AB}"/>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7" name="화살표: 오각형 396">
            <a:extLst>
              <a:ext uri="{FF2B5EF4-FFF2-40B4-BE49-F238E27FC236}">
                <a16:creationId xmlns:a16="http://schemas.microsoft.com/office/drawing/2014/main" id="{18476097-943D-36AD-057B-B9A8DC37F720}"/>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8" name="화살표: 오각형 397">
            <a:extLst>
              <a:ext uri="{FF2B5EF4-FFF2-40B4-BE49-F238E27FC236}">
                <a16:creationId xmlns:a16="http://schemas.microsoft.com/office/drawing/2014/main" id="{EDB275F7-1330-376D-956F-A7D3410848B9}"/>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99" name="화살표: 오각형 398">
            <a:extLst>
              <a:ext uri="{FF2B5EF4-FFF2-40B4-BE49-F238E27FC236}">
                <a16:creationId xmlns:a16="http://schemas.microsoft.com/office/drawing/2014/main" id="{BCFBC685-FFF0-9393-AEEC-4304303B4C28}"/>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0" name="화살표: 오각형 399">
            <a:extLst>
              <a:ext uri="{FF2B5EF4-FFF2-40B4-BE49-F238E27FC236}">
                <a16:creationId xmlns:a16="http://schemas.microsoft.com/office/drawing/2014/main" id="{1C344104-C616-9AA0-8437-CBF235CAFECC}"/>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1" name="화살표: 오각형 400">
            <a:extLst>
              <a:ext uri="{FF2B5EF4-FFF2-40B4-BE49-F238E27FC236}">
                <a16:creationId xmlns:a16="http://schemas.microsoft.com/office/drawing/2014/main" id="{BB49072F-21AE-0627-1DBB-42D45ADAB673}"/>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2" name="화살표: 오각형 401">
            <a:extLst>
              <a:ext uri="{FF2B5EF4-FFF2-40B4-BE49-F238E27FC236}">
                <a16:creationId xmlns:a16="http://schemas.microsoft.com/office/drawing/2014/main" id="{E72F1FE7-03CF-3806-0296-62F390E80FCD}"/>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3" name="직사각형 402">
            <a:extLst>
              <a:ext uri="{FF2B5EF4-FFF2-40B4-BE49-F238E27FC236}">
                <a16:creationId xmlns:a16="http://schemas.microsoft.com/office/drawing/2014/main" id="{D41142B9-4A27-93F5-4481-FFCBCB28394A}"/>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404" name="화살표: 오각형 403">
            <a:extLst>
              <a:ext uri="{FF2B5EF4-FFF2-40B4-BE49-F238E27FC236}">
                <a16:creationId xmlns:a16="http://schemas.microsoft.com/office/drawing/2014/main" id="{84C238A2-8909-690F-F79C-48DA9FF7111C}"/>
              </a:ext>
            </a:extLst>
          </p:cNvPr>
          <p:cNvSpPr/>
          <p:nvPr/>
        </p:nvSpPr>
        <p:spPr>
          <a:xfrm rot="5400000">
            <a:off x="294110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5" name="화살표: 오각형 404">
            <a:extLst>
              <a:ext uri="{FF2B5EF4-FFF2-40B4-BE49-F238E27FC236}">
                <a16:creationId xmlns:a16="http://schemas.microsoft.com/office/drawing/2014/main" id="{4A70647F-8935-C8FE-8933-7EEFA673ED42}"/>
              </a:ext>
            </a:extLst>
          </p:cNvPr>
          <p:cNvSpPr/>
          <p:nvPr/>
        </p:nvSpPr>
        <p:spPr>
          <a:xfrm rot="5400000">
            <a:off x="303929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6" name="화살표: 오각형 405">
            <a:extLst>
              <a:ext uri="{FF2B5EF4-FFF2-40B4-BE49-F238E27FC236}">
                <a16:creationId xmlns:a16="http://schemas.microsoft.com/office/drawing/2014/main" id="{7519A0AA-FCF7-5426-4E4A-ABFF8CFFB858}"/>
              </a:ext>
            </a:extLst>
          </p:cNvPr>
          <p:cNvSpPr/>
          <p:nvPr/>
        </p:nvSpPr>
        <p:spPr>
          <a:xfrm rot="5400000">
            <a:off x="313748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7" name="화살표: 오각형 406">
            <a:extLst>
              <a:ext uri="{FF2B5EF4-FFF2-40B4-BE49-F238E27FC236}">
                <a16:creationId xmlns:a16="http://schemas.microsoft.com/office/drawing/2014/main" id="{AD4493AF-B620-01F1-C05A-2FD798F8557D}"/>
              </a:ext>
            </a:extLst>
          </p:cNvPr>
          <p:cNvSpPr/>
          <p:nvPr/>
        </p:nvSpPr>
        <p:spPr>
          <a:xfrm rot="5400000">
            <a:off x="3235669"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8" name="화살표: 오각형 407">
            <a:extLst>
              <a:ext uri="{FF2B5EF4-FFF2-40B4-BE49-F238E27FC236}">
                <a16:creationId xmlns:a16="http://schemas.microsoft.com/office/drawing/2014/main" id="{EE7BE455-5524-D117-1538-0084DDE2BC0B}"/>
              </a:ext>
            </a:extLst>
          </p:cNvPr>
          <p:cNvSpPr/>
          <p:nvPr/>
        </p:nvSpPr>
        <p:spPr>
          <a:xfrm rot="5400000">
            <a:off x="348629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09" name="화살표: 오각형 408">
            <a:extLst>
              <a:ext uri="{FF2B5EF4-FFF2-40B4-BE49-F238E27FC236}">
                <a16:creationId xmlns:a16="http://schemas.microsoft.com/office/drawing/2014/main" id="{C739ED12-79DC-B137-37E2-D0BECE348E44}"/>
              </a:ext>
            </a:extLst>
          </p:cNvPr>
          <p:cNvSpPr/>
          <p:nvPr/>
        </p:nvSpPr>
        <p:spPr>
          <a:xfrm rot="5400000">
            <a:off x="3584480"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0" name="화살표: 오각형 409">
            <a:extLst>
              <a:ext uri="{FF2B5EF4-FFF2-40B4-BE49-F238E27FC236}">
                <a16:creationId xmlns:a16="http://schemas.microsoft.com/office/drawing/2014/main" id="{0E1CF1C7-0862-1D19-CBCD-50873A0FD6CB}"/>
              </a:ext>
            </a:extLst>
          </p:cNvPr>
          <p:cNvSpPr/>
          <p:nvPr/>
        </p:nvSpPr>
        <p:spPr>
          <a:xfrm rot="5400000">
            <a:off x="3682667"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1" name="화살표: 오각형 410">
            <a:extLst>
              <a:ext uri="{FF2B5EF4-FFF2-40B4-BE49-F238E27FC236}">
                <a16:creationId xmlns:a16="http://schemas.microsoft.com/office/drawing/2014/main" id="{FC408EBF-9158-67EB-49AD-65FF31DBAE23}"/>
              </a:ext>
            </a:extLst>
          </p:cNvPr>
          <p:cNvSpPr/>
          <p:nvPr/>
        </p:nvSpPr>
        <p:spPr>
          <a:xfrm rot="5400000">
            <a:off x="3780853"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12" name="폭발: 14pt 411">
            <a:extLst>
              <a:ext uri="{FF2B5EF4-FFF2-40B4-BE49-F238E27FC236}">
                <a16:creationId xmlns:a16="http://schemas.microsoft.com/office/drawing/2014/main" id="{961F9E8D-6931-82AF-A743-2852A8A2ABDC}"/>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폭발: 14pt 412">
            <a:extLst>
              <a:ext uri="{FF2B5EF4-FFF2-40B4-BE49-F238E27FC236}">
                <a16:creationId xmlns:a16="http://schemas.microsoft.com/office/drawing/2014/main" id="{21897109-54AE-896B-53EF-1DCB57BA4ABE}"/>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9" name="직선 연결선 188">
            <a:extLst>
              <a:ext uri="{FF2B5EF4-FFF2-40B4-BE49-F238E27FC236}">
                <a16:creationId xmlns:a16="http://schemas.microsoft.com/office/drawing/2014/main" id="{FEF5B7C5-0518-0C37-C801-A70DCDA633D2}"/>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0" name="직선 연결선 189">
            <a:extLst>
              <a:ext uri="{FF2B5EF4-FFF2-40B4-BE49-F238E27FC236}">
                <a16:creationId xmlns:a16="http://schemas.microsoft.com/office/drawing/2014/main" id="{0C2C2EA6-D7BC-B29C-B6E0-C77DFB7BB1D2}"/>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2" name="직선 연결선 191">
            <a:extLst>
              <a:ext uri="{FF2B5EF4-FFF2-40B4-BE49-F238E27FC236}">
                <a16:creationId xmlns:a16="http://schemas.microsoft.com/office/drawing/2014/main" id="{FBE146F0-08AD-A64B-210B-1F5A926EDDD6}"/>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93" name="직선 연결선 192">
            <a:extLst>
              <a:ext uri="{FF2B5EF4-FFF2-40B4-BE49-F238E27FC236}">
                <a16:creationId xmlns:a16="http://schemas.microsoft.com/office/drawing/2014/main" id="{4C9DE19E-ADF1-013B-4F8A-2CA8D5000CB6}"/>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14" name="TextBox 413">
            <a:extLst>
              <a:ext uri="{FF2B5EF4-FFF2-40B4-BE49-F238E27FC236}">
                <a16:creationId xmlns:a16="http://schemas.microsoft.com/office/drawing/2014/main" id="{6F8294EF-6131-F424-C1E5-D3D02D53784E}"/>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2" name="텍스트 개체 틀 6">
                <a:extLst>
                  <a:ext uri="{FF2B5EF4-FFF2-40B4-BE49-F238E27FC236}">
                    <a16:creationId xmlns:a16="http://schemas.microsoft.com/office/drawing/2014/main" id="{9BE98597-EC73-BA72-BBFB-8890278E5492}"/>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12" name="텍스트 개체 틀 6">
                <a:extLst>
                  <a:ext uri="{FF2B5EF4-FFF2-40B4-BE49-F238E27FC236}">
                    <a16:creationId xmlns:a16="http://schemas.microsoft.com/office/drawing/2014/main" id="{45A41B4C-6A68-DD3F-78E2-A7AAA0BC2479}"/>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1"/>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2274713A-C278-AA7B-0DCE-E8E87756CCB5}"/>
              </a:ext>
            </a:extLst>
          </p:cNvPr>
          <p:cNvPicPr>
            <a:picLocks noChangeAspect="1"/>
          </p:cNvPicPr>
          <p:nvPr/>
        </p:nvPicPr>
        <p:blipFill>
          <a:blip r:embed="rId12"/>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76BB6BB5-E44F-FF7B-658A-965B2F997A78}"/>
              </a:ext>
            </a:extLst>
          </p:cNvPr>
          <p:cNvPicPr>
            <a:picLocks noChangeAspect="1"/>
          </p:cNvPicPr>
          <p:nvPr/>
        </p:nvPicPr>
        <p:blipFill>
          <a:blip r:embed="rId13"/>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C72677-7FF1-EC2A-3FAE-F03E4CB6508A}"/>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5" name="TextBox 4">
                <a:extLst>
                  <a:ext uri="{FF2B5EF4-FFF2-40B4-BE49-F238E27FC236}">
                    <a16:creationId xmlns:a16="http://schemas.microsoft.com/office/drawing/2014/main" id="{DCC72677-7FF1-EC2A-3FAE-F03E4CB6508A}"/>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4"/>
                <a:stretch>
                  <a:fillRect b="-11905"/>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F1D03257-FD9A-D0CB-851D-0B7803C2E948}"/>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7" name="텍스트 개체 틀 4">
            <a:extLst>
              <a:ext uri="{FF2B5EF4-FFF2-40B4-BE49-F238E27FC236}">
                <a16:creationId xmlns:a16="http://schemas.microsoft.com/office/drawing/2014/main" id="{AAB32053-3390-1FE7-9958-D3F1F17AD88C}"/>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8" name="텍스트 개체 틀 4">
            <a:extLst>
              <a:ext uri="{FF2B5EF4-FFF2-40B4-BE49-F238E27FC236}">
                <a16:creationId xmlns:a16="http://schemas.microsoft.com/office/drawing/2014/main" id="{68791DFF-0F2E-A6D2-C4CB-B1DBD27551E8}"/>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13" name="텍스트 개체 틀 4">
            <a:extLst>
              <a:ext uri="{FF2B5EF4-FFF2-40B4-BE49-F238E27FC236}">
                <a16:creationId xmlns:a16="http://schemas.microsoft.com/office/drawing/2014/main" id="{7EB4F0D6-300F-4652-9106-DDE0A3385424}"/>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5"/>
              </a:rPr>
              <a:t>http://www.mrchsv.com/docs/Vanderbilt/Transient-SEE-Lecture.pdf</a:t>
            </a:r>
            <a:endParaRPr lang="en-US" sz="1000" dirty="0"/>
          </a:p>
        </p:txBody>
      </p:sp>
      <p:sp>
        <p:nvSpPr>
          <p:cNvPr id="14" name="텍스트 개체 틀 4">
            <a:extLst>
              <a:ext uri="{FF2B5EF4-FFF2-40B4-BE49-F238E27FC236}">
                <a16:creationId xmlns:a16="http://schemas.microsoft.com/office/drawing/2014/main" id="{7BA47A7A-7C6A-F3B8-572A-E11A87F0B34C}"/>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
        <p:nvSpPr>
          <p:cNvPr id="9" name="사각형: 둥근 모서리 8">
            <a:extLst>
              <a:ext uri="{FF2B5EF4-FFF2-40B4-BE49-F238E27FC236}">
                <a16:creationId xmlns:a16="http://schemas.microsoft.com/office/drawing/2014/main" id="{EE701E06-2218-B686-A3AD-60CF55BB3ABD}"/>
              </a:ext>
            </a:extLst>
          </p:cNvPr>
          <p:cNvSpPr/>
          <p:nvPr/>
        </p:nvSpPr>
        <p:spPr>
          <a:xfrm>
            <a:off x="516255" y="4084057"/>
            <a:ext cx="3372985" cy="1507608"/>
          </a:xfrm>
          <a:prstGeom prst="roundRect">
            <a:avLst>
              <a:gd name="adj" fmla="val 5450"/>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DE0E1B7B-7262-7DF2-A737-56E225FFA92A}"/>
              </a:ext>
            </a:extLst>
          </p:cNvPr>
          <p:cNvCxnSpPr/>
          <p:nvPr/>
        </p:nvCxnSpPr>
        <p:spPr>
          <a:xfrm>
            <a:off x="551042" y="4025546"/>
            <a:ext cx="330289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0FD5045-2417-2B7B-B54D-9F8590C95161}"/>
              </a:ext>
            </a:extLst>
          </p:cNvPr>
          <p:cNvSpPr txBox="1"/>
          <p:nvPr/>
        </p:nvSpPr>
        <p:spPr>
          <a:xfrm>
            <a:off x="545785" y="3789346"/>
            <a:ext cx="33059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Channel Width (e.g., 64-bit)</a:t>
            </a:r>
            <a:endParaRPr lang="ko-KR" altLang="en-US" sz="1200" dirty="0">
              <a:latin typeface="Arial" panose="020B0604020202020204" pitchFamily="34" charset="0"/>
              <a:cs typeface="Arial" panose="020B0604020202020204" pitchFamily="34" charset="0"/>
            </a:endParaRPr>
          </a:p>
        </p:txBody>
      </p:sp>
      <p:cxnSp>
        <p:nvCxnSpPr>
          <p:cNvPr id="16" name="직선 화살표 연결선 15">
            <a:extLst>
              <a:ext uri="{FF2B5EF4-FFF2-40B4-BE49-F238E27FC236}">
                <a16:creationId xmlns:a16="http://schemas.microsoft.com/office/drawing/2014/main" id="{BF081252-16C3-7EEC-AE23-6B909C00EEC7}"/>
              </a:ext>
            </a:extLst>
          </p:cNvPr>
          <p:cNvCxnSpPr/>
          <p:nvPr/>
        </p:nvCxnSpPr>
        <p:spPr>
          <a:xfrm>
            <a:off x="442495" y="4139204"/>
            <a:ext cx="0" cy="14524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CD51F18-DE55-B810-CB35-9EACC35FACFB}"/>
              </a:ext>
            </a:extLst>
          </p:cNvPr>
          <p:cNvSpPr txBox="1"/>
          <p:nvPr/>
        </p:nvSpPr>
        <p:spPr>
          <a:xfrm>
            <a:off x="535405" y="4708846"/>
            <a:ext cx="335383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7F470185-701B-812D-37CD-0BCF54C2D030}"/>
              </a:ext>
            </a:extLst>
          </p:cNvPr>
          <p:cNvSpPr txBox="1"/>
          <p:nvPr/>
        </p:nvSpPr>
        <p:spPr>
          <a:xfrm rot="16200000">
            <a:off x="-1369512" y="4708845"/>
            <a:ext cx="3305918"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Burst length (e.g., 8)</a:t>
            </a:r>
            <a:endParaRPr lang="ko-KR"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69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7</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BB333FC6-4E7A-696C-75D6-612BD93FC114}"/>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F204C7-2D05-8EAD-2990-C783FDFF5FD2}"/>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BA556BA-EAE6-8949-3860-8E3F1771E3F7}"/>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53" name="TextBox 52">
                <a:extLst>
                  <a:ext uri="{FF2B5EF4-FFF2-40B4-BE49-F238E27FC236}">
                    <a16:creationId xmlns:a16="http://schemas.microsoft.com/office/drawing/2014/main" id="{8BA556BA-EAE6-8949-3860-8E3F1771E3F7}"/>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55" name="직사각형 54">
            <a:extLst>
              <a:ext uri="{FF2B5EF4-FFF2-40B4-BE49-F238E27FC236}">
                <a16:creationId xmlns:a16="http://schemas.microsoft.com/office/drawing/2014/main" id="{7F07BE25-AE99-779D-4BEA-CCA5D330AD9B}"/>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56" name="그룹 55">
            <a:extLst>
              <a:ext uri="{FF2B5EF4-FFF2-40B4-BE49-F238E27FC236}">
                <a16:creationId xmlns:a16="http://schemas.microsoft.com/office/drawing/2014/main" id="{AB6AE9CA-7060-4384-5B61-A1729744EEA2}"/>
              </a:ext>
            </a:extLst>
          </p:cNvPr>
          <p:cNvGrpSpPr/>
          <p:nvPr/>
        </p:nvGrpSpPr>
        <p:grpSpPr>
          <a:xfrm>
            <a:off x="5265519" y="3690682"/>
            <a:ext cx="340279" cy="100454"/>
            <a:chOff x="712967" y="2490347"/>
            <a:chExt cx="340279" cy="100454"/>
          </a:xfrm>
        </p:grpSpPr>
        <p:sp>
          <p:nvSpPr>
            <p:cNvPr id="62" name="화살표: 오각형 61">
              <a:extLst>
                <a:ext uri="{FF2B5EF4-FFF2-40B4-BE49-F238E27FC236}">
                  <a16:creationId xmlns:a16="http://schemas.microsoft.com/office/drawing/2014/main" id="{809D1ACF-72A7-D46F-492C-D7C9ECF90149}"/>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3" name="화살표: 오각형 62">
              <a:extLst>
                <a:ext uri="{FF2B5EF4-FFF2-40B4-BE49-F238E27FC236}">
                  <a16:creationId xmlns:a16="http://schemas.microsoft.com/office/drawing/2014/main" id="{8E96C50C-3F22-E4F9-2671-649D41A11BB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4" name="화살표: 오각형 63">
              <a:extLst>
                <a:ext uri="{FF2B5EF4-FFF2-40B4-BE49-F238E27FC236}">
                  <a16:creationId xmlns:a16="http://schemas.microsoft.com/office/drawing/2014/main" id="{C3DEDB6A-502E-18EF-E431-D4077AC346A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5" name="화살표: 오각형 64">
              <a:extLst>
                <a:ext uri="{FF2B5EF4-FFF2-40B4-BE49-F238E27FC236}">
                  <a16:creationId xmlns:a16="http://schemas.microsoft.com/office/drawing/2014/main" id="{ECBC8218-99DF-57EB-4E85-B0D61BAB417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7" name="그룹 56">
            <a:extLst>
              <a:ext uri="{FF2B5EF4-FFF2-40B4-BE49-F238E27FC236}">
                <a16:creationId xmlns:a16="http://schemas.microsoft.com/office/drawing/2014/main" id="{BCF1D50B-3B8E-B315-E45E-F3432599809B}"/>
              </a:ext>
            </a:extLst>
          </p:cNvPr>
          <p:cNvGrpSpPr/>
          <p:nvPr/>
        </p:nvGrpSpPr>
        <p:grpSpPr>
          <a:xfrm>
            <a:off x="5810703" y="3690682"/>
            <a:ext cx="340279" cy="100454"/>
            <a:chOff x="712967" y="2490347"/>
            <a:chExt cx="340279" cy="100454"/>
          </a:xfrm>
        </p:grpSpPr>
        <p:sp>
          <p:nvSpPr>
            <p:cNvPr id="58" name="화살표: 오각형 57">
              <a:extLst>
                <a:ext uri="{FF2B5EF4-FFF2-40B4-BE49-F238E27FC236}">
                  <a16:creationId xmlns:a16="http://schemas.microsoft.com/office/drawing/2014/main" id="{7C8A595D-FB59-F1A8-1361-0089F6FF203D}"/>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9" name="화살표: 오각형 58">
              <a:extLst>
                <a:ext uri="{FF2B5EF4-FFF2-40B4-BE49-F238E27FC236}">
                  <a16:creationId xmlns:a16="http://schemas.microsoft.com/office/drawing/2014/main" id="{0584D9BD-575D-DB94-0553-45974B83CD3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0" name="화살표: 오각형 59">
              <a:extLst>
                <a:ext uri="{FF2B5EF4-FFF2-40B4-BE49-F238E27FC236}">
                  <a16:creationId xmlns:a16="http://schemas.microsoft.com/office/drawing/2014/main" id="{75482FF0-DE14-1A99-ACD0-88FEB1ED86F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1" name="화살표: 오각형 60">
              <a:extLst>
                <a:ext uri="{FF2B5EF4-FFF2-40B4-BE49-F238E27FC236}">
                  <a16:creationId xmlns:a16="http://schemas.microsoft.com/office/drawing/2014/main" id="{1C9FE457-AB4D-60CC-1526-AB5A95AAA0E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67" name="직사각형 66">
            <a:extLst>
              <a:ext uri="{FF2B5EF4-FFF2-40B4-BE49-F238E27FC236}">
                <a16:creationId xmlns:a16="http://schemas.microsoft.com/office/drawing/2014/main" id="{01F7C06C-364F-46AC-0113-50D82A009A3A}"/>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68" name="그룹 67">
            <a:extLst>
              <a:ext uri="{FF2B5EF4-FFF2-40B4-BE49-F238E27FC236}">
                <a16:creationId xmlns:a16="http://schemas.microsoft.com/office/drawing/2014/main" id="{017C7118-47C2-095B-C5F2-457172F27028}"/>
              </a:ext>
            </a:extLst>
          </p:cNvPr>
          <p:cNvGrpSpPr/>
          <p:nvPr/>
        </p:nvGrpSpPr>
        <p:grpSpPr>
          <a:xfrm>
            <a:off x="6620743" y="3685269"/>
            <a:ext cx="340279" cy="100454"/>
            <a:chOff x="712967" y="2490347"/>
            <a:chExt cx="340279" cy="100454"/>
          </a:xfrm>
        </p:grpSpPr>
        <p:sp>
          <p:nvSpPr>
            <p:cNvPr id="74" name="화살표: 오각형 73">
              <a:extLst>
                <a:ext uri="{FF2B5EF4-FFF2-40B4-BE49-F238E27FC236}">
                  <a16:creationId xmlns:a16="http://schemas.microsoft.com/office/drawing/2014/main" id="{02949FC5-524F-B40E-0B96-81D9CCB4DBA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5" name="화살표: 오각형 74">
              <a:extLst>
                <a:ext uri="{FF2B5EF4-FFF2-40B4-BE49-F238E27FC236}">
                  <a16:creationId xmlns:a16="http://schemas.microsoft.com/office/drawing/2014/main" id="{FD4DBB8F-3BAE-E6BE-7994-CBCE5D5B1E8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6" name="화살표: 오각형 75">
              <a:extLst>
                <a:ext uri="{FF2B5EF4-FFF2-40B4-BE49-F238E27FC236}">
                  <a16:creationId xmlns:a16="http://schemas.microsoft.com/office/drawing/2014/main" id="{C621FB03-D931-95C3-45AE-7FFD9BBCCD2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7" name="화살표: 오각형 76">
              <a:extLst>
                <a:ext uri="{FF2B5EF4-FFF2-40B4-BE49-F238E27FC236}">
                  <a16:creationId xmlns:a16="http://schemas.microsoft.com/office/drawing/2014/main" id="{F21BDBC1-D845-F9DE-EE0F-861C2320DDF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69" name="그룹 68">
            <a:extLst>
              <a:ext uri="{FF2B5EF4-FFF2-40B4-BE49-F238E27FC236}">
                <a16:creationId xmlns:a16="http://schemas.microsoft.com/office/drawing/2014/main" id="{5247F941-0329-4F8B-DE48-35C1F83ED141}"/>
              </a:ext>
            </a:extLst>
          </p:cNvPr>
          <p:cNvGrpSpPr/>
          <p:nvPr/>
        </p:nvGrpSpPr>
        <p:grpSpPr>
          <a:xfrm>
            <a:off x="7165927" y="3685269"/>
            <a:ext cx="340279" cy="100454"/>
            <a:chOff x="712967" y="2490347"/>
            <a:chExt cx="340279" cy="100454"/>
          </a:xfrm>
        </p:grpSpPr>
        <p:sp>
          <p:nvSpPr>
            <p:cNvPr id="70" name="화살표: 오각형 69">
              <a:extLst>
                <a:ext uri="{FF2B5EF4-FFF2-40B4-BE49-F238E27FC236}">
                  <a16:creationId xmlns:a16="http://schemas.microsoft.com/office/drawing/2014/main" id="{A9F84672-7639-B92B-33ED-DA8D05E3C21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1" name="화살표: 오각형 70">
              <a:extLst>
                <a:ext uri="{FF2B5EF4-FFF2-40B4-BE49-F238E27FC236}">
                  <a16:creationId xmlns:a16="http://schemas.microsoft.com/office/drawing/2014/main" id="{EA408F65-8D14-8E9D-DBB5-11CAB9D0116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2" name="화살표: 오각형 71">
              <a:extLst>
                <a:ext uri="{FF2B5EF4-FFF2-40B4-BE49-F238E27FC236}">
                  <a16:creationId xmlns:a16="http://schemas.microsoft.com/office/drawing/2014/main" id="{329160FA-064C-4EB0-5282-BD23DAF949C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73" name="화살표: 오각형 72">
              <a:extLst>
                <a:ext uri="{FF2B5EF4-FFF2-40B4-BE49-F238E27FC236}">
                  <a16:creationId xmlns:a16="http://schemas.microsoft.com/office/drawing/2014/main" id="{8A91B745-F925-61F9-222A-7A2F3053838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79" name="직사각형 78">
            <a:extLst>
              <a:ext uri="{FF2B5EF4-FFF2-40B4-BE49-F238E27FC236}">
                <a16:creationId xmlns:a16="http://schemas.microsoft.com/office/drawing/2014/main" id="{B39FE500-5228-EAC4-8433-93B67580AEDD}"/>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80" name="그룹 79">
            <a:extLst>
              <a:ext uri="{FF2B5EF4-FFF2-40B4-BE49-F238E27FC236}">
                <a16:creationId xmlns:a16="http://schemas.microsoft.com/office/drawing/2014/main" id="{7F50ED3C-7FB2-38B2-356C-550862C085D2}"/>
              </a:ext>
            </a:extLst>
          </p:cNvPr>
          <p:cNvGrpSpPr/>
          <p:nvPr/>
        </p:nvGrpSpPr>
        <p:grpSpPr>
          <a:xfrm>
            <a:off x="7682953" y="3685269"/>
            <a:ext cx="340279" cy="100454"/>
            <a:chOff x="712967" y="2490347"/>
            <a:chExt cx="340279" cy="100454"/>
          </a:xfrm>
        </p:grpSpPr>
        <p:sp>
          <p:nvSpPr>
            <p:cNvPr id="86" name="화살표: 오각형 85">
              <a:extLst>
                <a:ext uri="{FF2B5EF4-FFF2-40B4-BE49-F238E27FC236}">
                  <a16:creationId xmlns:a16="http://schemas.microsoft.com/office/drawing/2014/main" id="{9558BE08-B546-CD38-D7FB-51FB7EB4BAFF}"/>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7" name="화살표: 오각형 86">
              <a:extLst>
                <a:ext uri="{FF2B5EF4-FFF2-40B4-BE49-F238E27FC236}">
                  <a16:creationId xmlns:a16="http://schemas.microsoft.com/office/drawing/2014/main" id="{3AA729CA-0A86-D06C-1322-F7759E6E0190}"/>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8" name="화살표: 오각형 87">
              <a:extLst>
                <a:ext uri="{FF2B5EF4-FFF2-40B4-BE49-F238E27FC236}">
                  <a16:creationId xmlns:a16="http://schemas.microsoft.com/office/drawing/2014/main" id="{B93858EC-7613-C5CF-7CF3-918BD905FE6A}"/>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9" name="화살표: 오각형 88">
              <a:extLst>
                <a:ext uri="{FF2B5EF4-FFF2-40B4-BE49-F238E27FC236}">
                  <a16:creationId xmlns:a16="http://schemas.microsoft.com/office/drawing/2014/main" id="{9279562F-4C84-E14C-0F2D-984E256654A0}"/>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81" name="그룹 80">
            <a:extLst>
              <a:ext uri="{FF2B5EF4-FFF2-40B4-BE49-F238E27FC236}">
                <a16:creationId xmlns:a16="http://schemas.microsoft.com/office/drawing/2014/main" id="{3B70E892-F5A4-CE06-565F-66A7CB867EC0}"/>
              </a:ext>
            </a:extLst>
          </p:cNvPr>
          <p:cNvGrpSpPr/>
          <p:nvPr/>
        </p:nvGrpSpPr>
        <p:grpSpPr>
          <a:xfrm>
            <a:off x="8228137" y="3685269"/>
            <a:ext cx="340279" cy="100454"/>
            <a:chOff x="712967" y="2490347"/>
            <a:chExt cx="340279" cy="100454"/>
          </a:xfrm>
        </p:grpSpPr>
        <p:sp>
          <p:nvSpPr>
            <p:cNvPr id="82" name="화살표: 오각형 81">
              <a:extLst>
                <a:ext uri="{FF2B5EF4-FFF2-40B4-BE49-F238E27FC236}">
                  <a16:creationId xmlns:a16="http://schemas.microsoft.com/office/drawing/2014/main" id="{64B3EC0D-C58B-8A50-9A59-1D91FBAF7D8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3" name="화살표: 오각형 82">
              <a:extLst>
                <a:ext uri="{FF2B5EF4-FFF2-40B4-BE49-F238E27FC236}">
                  <a16:creationId xmlns:a16="http://schemas.microsoft.com/office/drawing/2014/main" id="{9CB9B483-C461-406F-5D0A-9EC8CE3AF51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4" name="화살표: 오각형 83">
              <a:extLst>
                <a:ext uri="{FF2B5EF4-FFF2-40B4-BE49-F238E27FC236}">
                  <a16:creationId xmlns:a16="http://schemas.microsoft.com/office/drawing/2014/main" id="{EA530310-6FDE-724C-6628-F95B878394EF}"/>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5" name="화살표: 오각형 84">
              <a:extLst>
                <a:ext uri="{FF2B5EF4-FFF2-40B4-BE49-F238E27FC236}">
                  <a16:creationId xmlns:a16="http://schemas.microsoft.com/office/drawing/2014/main" id="{1B948C0B-FAE1-8DFE-CCBE-125042A593F6}"/>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90" name="TextBox 89">
            <a:extLst>
              <a:ext uri="{FF2B5EF4-FFF2-40B4-BE49-F238E27FC236}">
                <a16:creationId xmlns:a16="http://schemas.microsoft.com/office/drawing/2014/main" id="{6970B5DD-EEC9-063A-9CFF-19B8FEEFAE76}"/>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pic>
        <p:nvPicPr>
          <p:cNvPr id="91" name="그림 90">
            <a:extLst>
              <a:ext uri="{FF2B5EF4-FFF2-40B4-BE49-F238E27FC236}">
                <a16:creationId xmlns:a16="http://schemas.microsoft.com/office/drawing/2014/main" id="{8F1EEC60-CE7B-A055-926A-665C972F1BFA}"/>
              </a:ext>
            </a:extLst>
          </p:cNvPr>
          <p:cNvPicPr>
            <a:picLocks noChangeAspect="1"/>
          </p:cNvPicPr>
          <p:nvPr/>
        </p:nvPicPr>
        <p:blipFill>
          <a:blip r:embed="rId7"/>
          <a:stretch>
            <a:fillRect/>
          </a:stretch>
        </p:blipFill>
        <p:spPr>
          <a:xfrm>
            <a:off x="380823" y="1834668"/>
            <a:ext cx="1186046" cy="1100545"/>
          </a:xfrm>
          <a:prstGeom prst="rect">
            <a:avLst/>
          </a:prstGeom>
        </p:spPr>
      </p:pic>
      <p:pic>
        <p:nvPicPr>
          <p:cNvPr id="92" name="그림 91">
            <a:extLst>
              <a:ext uri="{FF2B5EF4-FFF2-40B4-BE49-F238E27FC236}">
                <a16:creationId xmlns:a16="http://schemas.microsoft.com/office/drawing/2014/main" id="{35DA2E74-9642-F119-0EC0-A470B0CC8C70}"/>
              </a:ext>
            </a:extLst>
          </p:cNvPr>
          <p:cNvPicPr>
            <a:picLocks noChangeAspect="1"/>
          </p:cNvPicPr>
          <p:nvPr/>
        </p:nvPicPr>
        <p:blipFill>
          <a:blip r:embed="rId8"/>
          <a:stretch>
            <a:fillRect/>
          </a:stretch>
        </p:blipFill>
        <p:spPr>
          <a:xfrm>
            <a:off x="2859474" y="1778453"/>
            <a:ext cx="1550465" cy="1156760"/>
          </a:xfrm>
          <a:prstGeom prst="rect">
            <a:avLst/>
          </a:prstGeom>
        </p:spPr>
      </p:pic>
      <p:sp>
        <p:nvSpPr>
          <p:cNvPr id="94" name="직사각형 93">
            <a:extLst>
              <a:ext uri="{FF2B5EF4-FFF2-40B4-BE49-F238E27FC236}">
                <a16:creationId xmlns:a16="http://schemas.microsoft.com/office/drawing/2014/main" id="{80EB4BB2-76BF-3A72-A4C9-CFE33A99064B}"/>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9536DE54-B8AB-02F8-F085-8F51D193E186}"/>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00" name="TextBox 99">
                <a:extLst>
                  <a:ext uri="{FF2B5EF4-FFF2-40B4-BE49-F238E27FC236}">
                    <a16:creationId xmlns:a16="http://schemas.microsoft.com/office/drawing/2014/main" id="{9536DE54-B8AB-02F8-F085-8F51D193E186}"/>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9"/>
                <a:stretch>
                  <a:fillRect/>
                </a:stretch>
              </a:blipFill>
            </p:spPr>
            <p:txBody>
              <a:bodyPr/>
              <a:lstStyle/>
              <a:p>
                <a:r>
                  <a:rPr lang="ko-KR" altLang="en-US">
                    <a:noFill/>
                  </a:rPr>
                  <a:t> </a:t>
                </a:r>
              </a:p>
            </p:txBody>
          </p:sp>
        </mc:Fallback>
      </mc:AlternateContent>
      <p:sp>
        <p:nvSpPr>
          <p:cNvPr id="101" name="직사각형 100">
            <a:extLst>
              <a:ext uri="{FF2B5EF4-FFF2-40B4-BE49-F238E27FC236}">
                <a16:creationId xmlns:a16="http://schemas.microsoft.com/office/drawing/2014/main" id="{BA2B8760-A211-8EBF-72A6-610EC68A6F5B}"/>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02" name="그룹 101">
            <a:extLst>
              <a:ext uri="{FF2B5EF4-FFF2-40B4-BE49-F238E27FC236}">
                <a16:creationId xmlns:a16="http://schemas.microsoft.com/office/drawing/2014/main" id="{8CA1DBAA-F10B-5DA5-B5D6-86494F43EFC4}"/>
              </a:ext>
            </a:extLst>
          </p:cNvPr>
          <p:cNvGrpSpPr/>
          <p:nvPr/>
        </p:nvGrpSpPr>
        <p:grpSpPr>
          <a:xfrm>
            <a:off x="551042" y="3698751"/>
            <a:ext cx="340279" cy="100454"/>
            <a:chOff x="712967" y="2490347"/>
            <a:chExt cx="340279" cy="100454"/>
          </a:xfrm>
        </p:grpSpPr>
        <p:sp>
          <p:nvSpPr>
            <p:cNvPr id="103" name="화살표: 오각형 102">
              <a:extLst>
                <a:ext uri="{FF2B5EF4-FFF2-40B4-BE49-F238E27FC236}">
                  <a16:creationId xmlns:a16="http://schemas.microsoft.com/office/drawing/2014/main" id="{02DDAA3D-B3F5-E4CA-E75D-4FCDE7E63BE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4" name="화살표: 오각형 103">
              <a:extLst>
                <a:ext uri="{FF2B5EF4-FFF2-40B4-BE49-F238E27FC236}">
                  <a16:creationId xmlns:a16="http://schemas.microsoft.com/office/drawing/2014/main" id="{925706AD-62CC-8EFC-A290-C2D9D54E39D3}"/>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5" name="화살표: 오각형 104">
              <a:extLst>
                <a:ext uri="{FF2B5EF4-FFF2-40B4-BE49-F238E27FC236}">
                  <a16:creationId xmlns:a16="http://schemas.microsoft.com/office/drawing/2014/main" id="{D3B91D60-C851-64B6-8DC0-DC2C2C1A9E6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6" name="화살표: 오각형 105">
              <a:extLst>
                <a:ext uri="{FF2B5EF4-FFF2-40B4-BE49-F238E27FC236}">
                  <a16:creationId xmlns:a16="http://schemas.microsoft.com/office/drawing/2014/main" id="{A30AAA78-3705-EFD1-D1B1-F8D015656A13}"/>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07" name="그룹 106">
            <a:extLst>
              <a:ext uri="{FF2B5EF4-FFF2-40B4-BE49-F238E27FC236}">
                <a16:creationId xmlns:a16="http://schemas.microsoft.com/office/drawing/2014/main" id="{FA5FE697-3EA1-1249-05CF-0233C256D65B}"/>
              </a:ext>
            </a:extLst>
          </p:cNvPr>
          <p:cNvGrpSpPr/>
          <p:nvPr/>
        </p:nvGrpSpPr>
        <p:grpSpPr>
          <a:xfrm>
            <a:off x="1096226" y="3698751"/>
            <a:ext cx="340279" cy="100454"/>
            <a:chOff x="712967" y="2490347"/>
            <a:chExt cx="340279" cy="100454"/>
          </a:xfrm>
        </p:grpSpPr>
        <p:sp>
          <p:nvSpPr>
            <p:cNvPr id="108" name="화살표: 오각형 107">
              <a:extLst>
                <a:ext uri="{FF2B5EF4-FFF2-40B4-BE49-F238E27FC236}">
                  <a16:creationId xmlns:a16="http://schemas.microsoft.com/office/drawing/2014/main" id="{A16B54EA-A7E3-9A23-D96D-B15D6A73A99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9" name="화살표: 오각형 108">
              <a:extLst>
                <a:ext uri="{FF2B5EF4-FFF2-40B4-BE49-F238E27FC236}">
                  <a16:creationId xmlns:a16="http://schemas.microsoft.com/office/drawing/2014/main" id="{C8F2B158-15A5-6995-2E7A-71A30604371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0" name="화살표: 오각형 109">
              <a:extLst>
                <a:ext uri="{FF2B5EF4-FFF2-40B4-BE49-F238E27FC236}">
                  <a16:creationId xmlns:a16="http://schemas.microsoft.com/office/drawing/2014/main" id="{C6B362CA-5C2F-1B5E-01B2-EFEB6062E8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1" name="화살표: 오각형 110">
              <a:extLst>
                <a:ext uri="{FF2B5EF4-FFF2-40B4-BE49-F238E27FC236}">
                  <a16:creationId xmlns:a16="http://schemas.microsoft.com/office/drawing/2014/main" id="{48333DD5-5F8D-BACF-50A5-54AAE0B8F2B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12" name="직사각형 111">
            <a:extLst>
              <a:ext uri="{FF2B5EF4-FFF2-40B4-BE49-F238E27FC236}">
                <a16:creationId xmlns:a16="http://schemas.microsoft.com/office/drawing/2014/main" id="{7B3092F8-DD8C-47A2-DCD3-8F13E6E4FFD0}"/>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113" name="화살표: 오각형 112">
            <a:extLst>
              <a:ext uri="{FF2B5EF4-FFF2-40B4-BE49-F238E27FC236}">
                <a16:creationId xmlns:a16="http://schemas.microsoft.com/office/drawing/2014/main" id="{BC17D9A1-9876-FB73-AC95-127B3F122A01}"/>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4" name="화살표: 오각형 113">
            <a:extLst>
              <a:ext uri="{FF2B5EF4-FFF2-40B4-BE49-F238E27FC236}">
                <a16:creationId xmlns:a16="http://schemas.microsoft.com/office/drawing/2014/main" id="{279F6397-4E83-51D6-91EF-EB4E37E094C5}"/>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5" name="화살표: 오각형 114">
            <a:extLst>
              <a:ext uri="{FF2B5EF4-FFF2-40B4-BE49-F238E27FC236}">
                <a16:creationId xmlns:a16="http://schemas.microsoft.com/office/drawing/2014/main" id="{B654585F-0035-D489-BB6E-C4CB30CA4943}"/>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6" name="화살표: 오각형 115">
            <a:extLst>
              <a:ext uri="{FF2B5EF4-FFF2-40B4-BE49-F238E27FC236}">
                <a16:creationId xmlns:a16="http://schemas.microsoft.com/office/drawing/2014/main" id="{030B3889-7E34-87E2-25A7-3FE715892C7A}"/>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7" name="화살표: 오각형 116">
            <a:extLst>
              <a:ext uri="{FF2B5EF4-FFF2-40B4-BE49-F238E27FC236}">
                <a16:creationId xmlns:a16="http://schemas.microsoft.com/office/drawing/2014/main" id="{690FA76F-10C6-C192-3BF3-4D1B4135D398}"/>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8" name="화살표: 오각형 117">
            <a:extLst>
              <a:ext uri="{FF2B5EF4-FFF2-40B4-BE49-F238E27FC236}">
                <a16:creationId xmlns:a16="http://schemas.microsoft.com/office/drawing/2014/main" id="{A7FC09F4-C2D1-400A-7D11-D6BC4E7C60A1}"/>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9" name="화살표: 오각형 118">
            <a:extLst>
              <a:ext uri="{FF2B5EF4-FFF2-40B4-BE49-F238E27FC236}">
                <a16:creationId xmlns:a16="http://schemas.microsoft.com/office/drawing/2014/main" id="{9DEC1033-EAFB-1369-33AF-D78554DE52BC}"/>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0" name="화살표: 오각형 119">
            <a:extLst>
              <a:ext uri="{FF2B5EF4-FFF2-40B4-BE49-F238E27FC236}">
                <a16:creationId xmlns:a16="http://schemas.microsoft.com/office/drawing/2014/main" id="{8773CC63-E96D-9ECE-64B8-292236DF5C6A}"/>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1" name="직사각형 120">
            <a:extLst>
              <a:ext uri="{FF2B5EF4-FFF2-40B4-BE49-F238E27FC236}">
                <a16:creationId xmlns:a16="http://schemas.microsoft.com/office/drawing/2014/main" id="{05FB6733-CECB-BC27-5C43-5EEFABDA4922}"/>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122" name="화살표: 오각형 121">
            <a:extLst>
              <a:ext uri="{FF2B5EF4-FFF2-40B4-BE49-F238E27FC236}">
                <a16:creationId xmlns:a16="http://schemas.microsoft.com/office/drawing/2014/main" id="{66408986-AE4E-CF7C-4745-D498DA793D2E}"/>
              </a:ext>
            </a:extLst>
          </p:cNvPr>
          <p:cNvSpPr/>
          <p:nvPr/>
        </p:nvSpPr>
        <p:spPr>
          <a:xfrm rot="5400000">
            <a:off x="2941109"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3" name="화살표: 오각형 122">
            <a:extLst>
              <a:ext uri="{FF2B5EF4-FFF2-40B4-BE49-F238E27FC236}">
                <a16:creationId xmlns:a16="http://schemas.microsoft.com/office/drawing/2014/main" id="{6AB26308-C6FF-889B-EE2C-67870F4E509C}"/>
              </a:ext>
            </a:extLst>
          </p:cNvPr>
          <p:cNvSpPr/>
          <p:nvPr/>
        </p:nvSpPr>
        <p:spPr>
          <a:xfrm rot="5400000">
            <a:off x="3039296"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4" name="화살표: 오각형 123">
            <a:extLst>
              <a:ext uri="{FF2B5EF4-FFF2-40B4-BE49-F238E27FC236}">
                <a16:creationId xmlns:a16="http://schemas.microsoft.com/office/drawing/2014/main" id="{5EF32240-EE17-9F01-D4A3-1FEDFBFC0D72}"/>
              </a:ext>
            </a:extLst>
          </p:cNvPr>
          <p:cNvSpPr/>
          <p:nvPr/>
        </p:nvSpPr>
        <p:spPr>
          <a:xfrm rot="5400000">
            <a:off x="313748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5" name="화살표: 오각형 124">
            <a:extLst>
              <a:ext uri="{FF2B5EF4-FFF2-40B4-BE49-F238E27FC236}">
                <a16:creationId xmlns:a16="http://schemas.microsoft.com/office/drawing/2014/main" id="{47D00221-F701-2B53-8B7E-9CE87FD0BD85}"/>
              </a:ext>
            </a:extLst>
          </p:cNvPr>
          <p:cNvSpPr/>
          <p:nvPr/>
        </p:nvSpPr>
        <p:spPr>
          <a:xfrm rot="5400000">
            <a:off x="3235669"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6" name="화살표: 오각형 125">
            <a:extLst>
              <a:ext uri="{FF2B5EF4-FFF2-40B4-BE49-F238E27FC236}">
                <a16:creationId xmlns:a16="http://schemas.microsoft.com/office/drawing/2014/main" id="{2F1B7BE7-F799-2101-D0A2-8D09B0D44119}"/>
              </a:ext>
            </a:extLst>
          </p:cNvPr>
          <p:cNvSpPr/>
          <p:nvPr/>
        </p:nvSpPr>
        <p:spPr>
          <a:xfrm rot="5400000">
            <a:off x="348629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7" name="화살표: 오각형 126">
            <a:extLst>
              <a:ext uri="{FF2B5EF4-FFF2-40B4-BE49-F238E27FC236}">
                <a16:creationId xmlns:a16="http://schemas.microsoft.com/office/drawing/2014/main" id="{3A2AAE09-1325-0B2D-6A3B-D881DE2664F5}"/>
              </a:ext>
            </a:extLst>
          </p:cNvPr>
          <p:cNvSpPr/>
          <p:nvPr/>
        </p:nvSpPr>
        <p:spPr>
          <a:xfrm rot="5400000">
            <a:off x="3584480"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8" name="화살표: 오각형 127">
            <a:extLst>
              <a:ext uri="{FF2B5EF4-FFF2-40B4-BE49-F238E27FC236}">
                <a16:creationId xmlns:a16="http://schemas.microsoft.com/office/drawing/2014/main" id="{2E334128-3852-1D4A-E481-BF046D9F7952}"/>
              </a:ext>
            </a:extLst>
          </p:cNvPr>
          <p:cNvSpPr/>
          <p:nvPr/>
        </p:nvSpPr>
        <p:spPr>
          <a:xfrm rot="5400000">
            <a:off x="3682667"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29" name="화살표: 오각형 128">
            <a:extLst>
              <a:ext uri="{FF2B5EF4-FFF2-40B4-BE49-F238E27FC236}">
                <a16:creationId xmlns:a16="http://schemas.microsoft.com/office/drawing/2014/main" id="{D6316B11-2978-E25F-2294-4BDC193BD9FC}"/>
              </a:ext>
            </a:extLst>
          </p:cNvPr>
          <p:cNvSpPr/>
          <p:nvPr/>
        </p:nvSpPr>
        <p:spPr>
          <a:xfrm rot="5400000">
            <a:off x="3780853"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0" name="폭발: 14pt 129">
            <a:extLst>
              <a:ext uri="{FF2B5EF4-FFF2-40B4-BE49-F238E27FC236}">
                <a16:creationId xmlns:a16="http://schemas.microsoft.com/office/drawing/2014/main" id="{9947D1BA-8F04-1659-F475-6E6BB1529D74}"/>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사각형: 둥근 모서리 130">
            <a:extLst>
              <a:ext uri="{FF2B5EF4-FFF2-40B4-BE49-F238E27FC236}">
                <a16:creationId xmlns:a16="http://schemas.microsoft.com/office/drawing/2014/main" id="{40B82706-50E1-9B0A-0921-983B650BB509}"/>
              </a:ext>
            </a:extLst>
          </p:cNvPr>
          <p:cNvSpPr/>
          <p:nvPr/>
        </p:nvSpPr>
        <p:spPr>
          <a:xfrm>
            <a:off x="516255" y="3939410"/>
            <a:ext cx="337298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TextBox 131">
            <a:extLst>
              <a:ext uri="{FF2B5EF4-FFF2-40B4-BE49-F238E27FC236}">
                <a16:creationId xmlns:a16="http://schemas.microsoft.com/office/drawing/2014/main" id="{22D67AFB-69F6-0C99-0C9B-73148764F46E}"/>
              </a:ext>
            </a:extLst>
          </p:cNvPr>
          <p:cNvSpPr txBox="1"/>
          <p:nvPr/>
        </p:nvSpPr>
        <p:spPr>
          <a:xfrm>
            <a:off x="734994" y="4665422"/>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133" name="TextBox 132">
            <a:extLst>
              <a:ext uri="{FF2B5EF4-FFF2-40B4-BE49-F238E27FC236}">
                <a16:creationId xmlns:a16="http://schemas.microsoft.com/office/drawing/2014/main" id="{38C7D5E2-D369-23F7-181A-52ECA20C325E}"/>
              </a:ext>
            </a:extLst>
          </p:cNvPr>
          <p:cNvSpPr txBox="1"/>
          <p:nvPr/>
        </p:nvSpPr>
        <p:spPr>
          <a:xfrm>
            <a:off x="47179" y="5433536"/>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 error</a:t>
            </a:r>
            <a:endParaRPr lang="ko-KR" altLang="en-US" sz="1200" dirty="0">
              <a:latin typeface="Arial" panose="020B0604020202020204" pitchFamily="34" charset="0"/>
              <a:cs typeface="Arial" panose="020B0604020202020204" pitchFamily="34" charset="0"/>
            </a:endParaRPr>
          </a:p>
        </p:txBody>
      </p:sp>
      <p:sp>
        <p:nvSpPr>
          <p:cNvPr id="134" name="TextBox 133">
            <a:extLst>
              <a:ext uri="{FF2B5EF4-FFF2-40B4-BE49-F238E27FC236}">
                <a16:creationId xmlns:a16="http://schemas.microsoft.com/office/drawing/2014/main" id="{A668DF00-5F0B-C4F8-28EB-48FF4A9619E5}"/>
              </a:ext>
            </a:extLst>
          </p:cNvPr>
          <p:cNvSpPr txBox="1"/>
          <p:nvPr/>
        </p:nvSpPr>
        <p:spPr>
          <a:xfrm>
            <a:off x="2933689" y="5433537"/>
            <a:ext cx="95555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Chip error</a:t>
            </a:r>
            <a:endParaRPr lang="ko-KR" altLang="en-US" sz="1200" dirty="0">
              <a:latin typeface="Arial" panose="020B0604020202020204" pitchFamily="34" charset="0"/>
              <a:cs typeface="Arial" panose="020B0604020202020204" pitchFamily="34" charset="0"/>
            </a:endParaRPr>
          </a:p>
        </p:txBody>
      </p:sp>
      <p:cxnSp>
        <p:nvCxnSpPr>
          <p:cNvPr id="135" name="직선 연결선 134">
            <a:extLst>
              <a:ext uri="{FF2B5EF4-FFF2-40B4-BE49-F238E27FC236}">
                <a16:creationId xmlns:a16="http://schemas.microsoft.com/office/drawing/2014/main" id="{8FEA8A03-95EA-6783-87CC-84CA07EDC8CE}"/>
              </a:ext>
            </a:extLst>
          </p:cNvPr>
          <p:cNvCxnSpPr>
            <a:cxnSpLocks/>
          </p:cNvCxnSpPr>
          <p:nvPr/>
        </p:nvCxnSpPr>
        <p:spPr>
          <a:xfrm flipH="1">
            <a:off x="2989931"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직선 연결선 135">
            <a:extLst>
              <a:ext uri="{FF2B5EF4-FFF2-40B4-BE49-F238E27FC236}">
                <a16:creationId xmlns:a16="http://schemas.microsoft.com/office/drawing/2014/main" id="{ADD8E81D-8369-1D52-48D9-D77DE58DD777}"/>
              </a:ext>
            </a:extLst>
          </p:cNvPr>
          <p:cNvCxnSpPr>
            <a:cxnSpLocks/>
          </p:cNvCxnSpPr>
          <p:nvPr/>
        </p:nvCxnSpPr>
        <p:spPr>
          <a:xfrm flipH="1">
            <a:off x="308642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직선 연결선 136">
            <a:extLst>
              <a:ext uri="{FF2B5EF4-FFF2-40B4-BE49-F238E27FC236}">
                <a16:creationId xmlns:a16="http://schemas.microsoft.com/office/drawing/2014/main" id="{F20B2C65-C603-CE8F-12B7-5581145ED40C}"/>
              </a:ext>
            </a:extLst>
          </p:cNvPr>
          <p:cNvCxnSpPr>
            <a:cxnSpLocks/>
          </p:cNvCxnSpPr>
          <p:nvPr/>
        </p:nvCxnSpPr>
        <p:spPr>
          <a:xfrm flipH="1">
            <a:off x="3185460"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4FA90811-EA37-7930-E666-373B1C0207FB}"/>
              </a:ext>
            </a:extLst>
          </p:cNvPr>
          <p:cNvCxnSpPr>
            <a:cxnSpLocks/>
          </p:cNvCxnSpPr>
          <p:nvPr/>
        </p:nvCxnSpPr>
        <p:spPr>
          <a:xfrm flipH="1">
            <a:off x="328687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95BB6346-0A9F-753F-BFCD-06DF76B7685D}"/>
              </a:ext>
            </a:extLst>
          </p:cNvPr>
          <p:cNvCxnSpPr>
            <a:cxnSpLocks/>
          </p:cNvCxnSpPr>
          <p:nvPr/>
        </p:nvCxnSpPr>
        <p:spPr>
          <a:xfrm flipH="1">
            <a:off x="3537778"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7F247BDA-E9BA-3A25-2148-D5F948D68489}"/>
              </a:ext>
            </a:extLst>
          </p:cNvPr>
          <p:cNvCxnSpPr>
            <a:cxnSpLocks/>
          </p:cNvCxnSpPr>
          <p:nvPr/>
        </p:nvCxnSpPr>
        <p:spPr>
          <a:xfrm flipH="1">
            <a:off x="363426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6E7E6585-0451-F74F-464B-BCE558C5070E}"/>
              </a:ext>
            </a:extLst>
          </p:cNvPr>
          <p:cNvCxnSpPr>
            <a:cxnSpLocks/>
          </p:cNvCxnSpPr>
          <p:nvPr/>
        </p:nvCxnSpPr>
        <p:spPr>
          <a:xfrm flipH="1">
            <a:off x="3733307"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F07F014E-0616-A524-62AF-E24223F92EB8}"/>
              </a:ext>
            </a:extLst>
          </p:cNvPr>
          <p:cNvCxnSpPr>
            <a:cxnSpLocks/>
          </p:cNvCxnSpPr>
          <p:nvPr/>
        </p:nvCxnSpPr>
        <p:spPr>
          <a:xfrm flipH="1">
            <a:off x="383471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화살표: 오른쪽으로 구부러짐 142">
            <a:extLst>
              <a:ext uri="{FF2B5EF4-FFF2-40B4-BE49-F238E27FC236}">
                <a16:creationId xmlns:a16="http://schemas.microsoft.com/office/drawing/2014/main" id="{C074F7B1-A762-2C17-450B-F814B539769C}"/>
              </a:ext>
            </a:extLst>
          </p:cNvPr>
          <p:cNvSpPr/>
          <p:nvPr/>
        </p:nvSpPr>
        <p:spPr>
          <a:xfrm rot="2450510">
            <a:off x="647840" y="3192725"/>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44" name="직선 연결선 143">
            <a:extLst>
              <a:ext uri="{FF2B5EF4-FFF2-40B4-BE49-F238E27FC236}">
                <a16:creationId xmlns:a16="http://schemas.microsoft.com/office/drawing/2014/main" id="{8603F95A-AFB8-DDDF-B7A7-4186BA4D553E}"/>
              </a:ext>
            </a:extLst>
          </p:cNvPr>
          <p:cNvCxnSpPr>
            <a:cxnSpLocks/>
          </p:cNvCxnSpPr>
          <p:nvPr/>
        </p:nvCxnSpPr>
        <p:spPr>
          <a:xfrm flipH="1">
            <a:off x="671076" y="379487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05BBE36-3813-DF51-B324-542420217E2B}"/>
              </a:ext>
            </a:extLst>
          </p:cNvPr>
          <p:cNvSpPr txBox="1"/>
          <p:nvPr/>
        </p:nvSpPr>
        <p:spPr>
          <a:xfrm>
            <a:off x="843119" y="4175832"/>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grpSp>
        <p:nvGrpSpPr>
          <p:cNvPr id="146" name="그룹 145">
            <a:extLst>
              <a:ext uri="{FF2B5EF4-FFF2-40B4-BE49-F238E27FC236}">
                <a16:creationId xmlns:a16="http://schemas.microsoft.com/office/drawing/2014/main" id="{BE98F0C4-8E57-BEA3-771D-E1CD9A86305A}"/>
              </a:ext>
            </a:extLst>
          </p:cNvPr>
          <p:cNvGrpSpPr/>
          <p:nvPr/>
        </p:nvGrpSpPr>
        <p:grpSpPr>
          <a:xfrm>
            <a:off x="627515" y="3937678"/>
            <a:ext cx="80673" cy="1507608"/>
            <a:chOff x="627515" y="3937678"/>
            <a:chExt cx="80673" cy="1507608"/>
          </a:xfrm>
        </p:grpSpPr>
        <p:cxnSp>
          <p:nvCxnSpPr>
            <p:cNvPr id="147" name="직선 연결선 146">
              <a:extLst>
                <a:ext uri="{FF2B5EF4-FFF2-40B4-BE49-F238E27FC236}">
                  <a16:creationId xmlns:a16="http://schemas.microsoft.com/office/drawing/2014/main" id="{BF9B3ED5-88D9-8AC1-D2B5-F8EA4E16D060}"/>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5BD26A53-845A-AC83-FE1F-2D38D89B8C2E}"/>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직선 연결선 148">
              <a:extLst>
                <a:ext uri="{FF2B5EF4-FFF2-40B4-BE49-F238E27FC236}">
                  <a16:creationId xmlns:a16="http://schemas.microsoft.com/office/drawing/2014/main" id="{B7ED37B7-C544-FAE7-4916-EBC3CCB5B03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직선 연결선 149">
              <a:extLst>
                <a:ext uri="{FF2B5EF4-FFF2-40B4-BE49-F238E27FC236}">
                  <a16:creationId xmlns:a16="http://schemas.microsoft.com/office/drawing/2014/main" id="{8FAB4E6B-828E-8D01-8D04-8D75A727A33C}"/>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6019C59D-8C62-A698-D0A6-8FDC265A1230}"/>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AEFED32E-C54B-AF3E-C3AB-39749FC7298E}"/>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직선 연결선 152">
              <a:extLst>
                <a:ext uri="{FF2B5EF4-FFF2-40B4-BE49-F238E27FC236}">
                  <a16:creationId xmlns:a16="http://schemas.microsoft.com/office/drawing/2014/main" id="{269DB2FE-673A-7C6D-3674-A9AB70A2366C}"/>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B4D688C8-0FFB-3150-0F21-5D157AB21C62}"/>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직선 연결선 154">
              <a:extLst>
                <a:ext uri="{FF2B5EF4-FFF2-40B4-BE49-F238E27FC236}">
                  <a16:creationId xmlns:a16="http://schemas.microsoft.com/office/drawing/2014/main" id="{07E078DA-9312-EC97-8004-2575B4DE0BF0}"/>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직선 연결선 155">
              <a:extLst>
                <a:ext uri="{FF2B5EF4-FFF2-40B4-BE49-F238E27FC236}">
                  <a16:creationId xmlns:a16="http://schemas.microsoft.com/office/drawing/2014/main" id="{0624E71F-DBE7-31CA-5F0A-457981AC03E2}"/>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직선 연결선 156">
              <a:extLst>
                <a:ext uri="{FF2B5EF4-FFF2-40B4-BE49-F238E27FC236}">
                  <a16:creationId xmlns:a16="http://schemas.microsoft.com/office/drawing/2014/main" id="{1E2E2F15-00FA-7B70-EA98-5F7E2CD93714}"/>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직선 연결선 157">
              <a:extLst>
                <a:ext uri="{FF2B5EF4-FFF2-40B4-BE49-F238E27FC236}">
                  <a16:creationId xmlns:a16="http://schemas.microsoft.com/office/drawing/2014/main" id="{4A0274BC-9FA5-DB6D-EFC8-FAD89F7EC82A}"/>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직선 연결선 158">
              <a:extLst>
                <a:ext uri="{FF2B5EF4-FFF2-40B4-BE49-F238E27FC236}">
                  <a16:creationId xmlns:a16="http://schemas.microsoft.com/office/drawing/2014/main" id="{9E5FAA4B-1908-76F1-4A29-7EB8AD10EFE8}"/>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F8D90750-B61B-C8BA-B54A-909DDD83787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직선 연결선 160">
              <a:extLst>
                <a:ext uri="{FF2B5EF4-FFF2-40B4-BE49-F238E27FC236}">
                  <a16:creationId xmlns:a16="http://schemas.microsoft.com/office/drawing/2014/main" id="{F349C467-CC9B-4368-02BC-8573AE874DB7}"/>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직선 연결선 161">
              <a:extLst>
                <a:ext uri="{FF2B5EF4-FFF2-40B4-BE49-F238E27FC236}">
                  <a16:creationId xmlns:a16="http://schemas.microsoft.com/office/drawing/2014/main" id="{4E6F54A3-7FD6-D1F4-70BF-B88EDD78380E}"/>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직선 연결선 162">
              <a:extLst>
                <a:ext uri="{FF2B5EF4-FFF2-40B4-BE49-F238E27FC236}">
                  <a16:creationId xmlns:a16="http://schemas.microsoft.com/office/drawing/2014/main" id="{82D3E347-AB8D-A741-0D2E-7E0E6DB03A6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FA057134-A9FB-DF63-D327-5ED6164BEB76}"/>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079FDF5A-8DF0-5B41-90F0-955D2589DF0E}"/>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직선 연결선 165">
              <a:extLst>
                <a:ext uri="{FF2B5EF4-FFF2-40B4-BE49-F238E27FC236}">
                  <a16:creationId xmlns:a16="http://schemas.microsoft.com/office/drawing/2014/main" id="{12A7AF33-25C2-2791-F966-BCF40DC6D133}"/>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813BFE9B-ADCC-0557-AAD0-1D99D1A06A6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8" name="사각형: 둥근 모서리 167">
              <a:extLst>
                <a:ext uri="{FF2B5EF4-FFF2-40B4-BE49-F238E27FC236}">
                  <a16:creationId xmlns:a16="http://schemas.microsoft.com/office/drawing/2014/main" id="{2A8008E8-9271-D69C-D091-0EA618B3482D}"/>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9" name="오른쪽 중괄호 168">
            <a:extLst>
              <a:ext uri="{FF2B5EF4-FFF2-40B4-BE49-F238E27FC236}">
                <a16:creationId xmlns:a16="http://schemas.microsoft.com/office/drawing/2014/main" id="{5F41DD78-8C01-4271-4B22-69FEE22C467B}"/>
              </a:ext>
            </a:extLst>
          </p:cNvPr>
          <p:cNvSpPr/>
          <p:nvPr/>
        </p:nvSpPr>
        <p:spPr>
          <a:xfrm>
            <a:off x="747416" y="3977722"/>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0" name="오른쪽 중괄호 169">
            <a:extLst>
              <a:ext uri="{FF2B5EF4-FFF2-40B4-BE49-F238E27FC236}">
                <a16:creationId xmlns:a16="http://schemas.microsoft.com/office/drawing/2014/main" id="{BE3F912B-03C7-C3DE-F878-444DDEBC0BEE}"/>
              </a:ext>
            </a:extLst>
          </p:cNvPr>
          <p:cNvSpPr/>
          <p:nvPr/>
        </p:nvSpPr>
        <p:spPr>
          <a:xfrm rot="10800000">
            <a:off x="2834422" y="3972984"/>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71" name="직선 연결선 170">
            <a:extLst>
              <a:ext uri="{FF2B5EF4-FFF2-40B4-BE49-F238E27FC236}">
                <a16:creationId xmlns:a16="http://schemas.microsoft.com/office/drawing/2014/main" id="{8E8CEA2C-A909-EC85-82AE-5818532945AA}"/>
              </a:ext>
            </a:extLst>
          </p:cNvPr>
          <p:cNvCxnSpPr>
            <a:cxnSpLocks/>
            <a:stCxn id="169" idx="1"/>
          </p:cNvCxnSpPr>
          <p:nvPr/>
        </p:nvCxnSpPr>
        <p:spPr>
          <a:xfrm flipV="1">
            <a:off x="845602" y="4311152"/>
            <a:ext cx="173947" cy="385687"/>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72" name="직선 연결선 171">
            <a:extLst>
              <a:ext uri="{FF2B5EF4-FFF2-40B4-BE49-F238E27FC236}">
                <a16:creationId xmlns:a16="http://schemas.microsoft.com/office/drawing/2014/main" id="{225C9413-1DCD-370A-56D3-8449479BF4A9}"/>
              </a:ext>
            </a:extLst>
          </p:cNvPr>
          <p:cNvCxnSpPr>
            <a:cxnSpLocks/>
          </p:cNvCxnSpPr>
          <p:nvPr/>
        </p:nvCxnSpPr>
        <p:spPr>
          <a:xfrm>
            <a:off x="1014961" y="4318201"/>
            <a:ext cx="23660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73" name="직선 연결선 172">
            <a:extLst>
              <a:ext uri="{FF2B5EF4-FFF2-40B4-BE49-F238E27FC236}">
                <a16:creationId xmlns:a16="http://schemas.microsoft.com/office/drawing/2014/main" id="{5C3A5BC5-0D73-D391-10DA-A9A7C6E4AD45}"/>
              </a:ext>
            </a:extLst>
          </p:cNvPr>
          <p:cNvCxnSpPr>
            <a:cxnSpLocks/>
          </p:cNvCxnSpPr>
          <p:nvPr/>
        </p:nvCxnSpPr>
        <p:spPr>
          <a:xfrm>
            <a:off x="1866038" y="4330558"/>
            <a:ext cx="63113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74" name="직선 연결선 173">
            <a:extLst>
              <a:ext uri="{FF2B5EF4-FFF2-40B4-BE49-F238E27FC236}">
                <a16:creationId xmlns:a16="http://schemas.microsoft.com/office/drawing/2014/main" id="{CEBFE72D-D093-CBAC-36AE-6E8808C2AEF9}"/>
              </a:ext>
            </a:extLst>
          </p:cNvPr>
          <p:cNvCxnSpPr>
            <a:cxnSpLocks/>
            <a:stCxn id="170" idx="1"/>
          </p:cNvCxnSpPr>
          <p:nvPr/>
        </p:nvCxnSpPr>
        <p:spPr>
          <a:xfrm flipH="1" flipV="1">
            <a:off x="2497170" y="4325277"/>
            <a:ext cx="337252" cy="366823"/>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175" name="직선 연결선 174">
            <a:extLst>
              <a:ext uri="{FF2B5EF4-FFF2-40B4-BE49-F238E27FC236}">
                <a16:creationId xmlns:a16="http://schemas.microsoft.com/office/drawing/2014/main" id="{AE184FDA-13E7-73E4-D1D5-C78A903DAD4D}"/>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76" name="직선 연결선 175">
            <a:extLst>
              <a:ext uri="{FF2B5EF4-FFF2-40B4-BE49-F238E27FC236}">
                <a16:creationId xmlns:a16="http://schemas.microsoft.com/office/drawing/2014/main" id="{DF2A80FA-D734-DB83-34E3-7AACABEAF07E}"/>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78" name="직선 연결선 177">
            <a:extLst>
              <a:ext uri="{FF2B5EF4-FFF2-40B4-BE49-F238E27FC236}">
                <a16:creationId xmlns:a16="http://schemas.microsoft.com/office/drawing/2014/main" id="{37BA29BE-2513-D73B-826F-00D4E7283020}"/>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79" name="직선 연결선 178">
            <a:extLst>
              <a:ext uri="{FF2B5EF4-FFF2-40B4-BE49-F238E27FC236}">
                <a16:creationId xmlns:a16="http://schemas.microsoft.com/office/drawing/2014/main" id="{EA514CCE-6C57-81F2-D48C-3B4C263507D8}"/>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81" name="폭발: 14pt 180">
            <a:extLst>
              <a:ext uri="{FF2B5EF4-FFF2-40B4-BE49-F238E27FC236}">
                <a16:creationId xmlns:a16="http://schemas.microsoft.com/office/drawing/2014/main" id="{BF427A55-F09F-177E-694D-9B1A5EDAC918}"/>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2" name="그룹 181">
            <a:extLst>
              <a:ext uri="{FF2B5EF4-FFF2-40B4-BE49-F238E27FC236}">
                <a16:creationId xmlns:a16="http://schemas.microsoft.com/office/drawing/2014/main" id="{A1A47EE1-0038-4E92-4D5A-1D896E2003EB}"/>
              </a:ext>
            </a:extLst>
          </p:cNvPr>
          <p:cNvGrpSpPr/>
          <p:nvPr/>
        </p:nvGrpSpPr>
        <p:grpSpPr>
          <a:xfrm>
            <a:off x="2951435" y="3940296"/>
            <a:ext cx="80673" cy="1507608"/>
            <a:chOff x="627515" y="3937678"/>
            <a:chExt cx="80673" cy="1507608"/>
          </a:xfrm>
        </p:grpSpPr>
        <p:cxnSp>
          <p:nvCxnSpPr>
            <p:cNvPr id="183" name="직선 연결선 182">
              <a:extLst>
                <a:ext uri="{FF2B5EF4-FFF2-40B4-BE49-F238E27FC236}">
                  <a16:creationId xmlns:a16="http://schemas.microsoft.com/office/drawing/2014/main" id="{C30002BD-DEA8-72FA-68F0-B451977A0835}"/>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직선 연결선 183">
              <a:extLst>
                <a:ext uri="{FF2B5EF4-FFF2-40B4-BE49-F238E27FC236}">
                  <a16:creationId xmlns:a16="http://schemas.microsoft.com/office/drawing/2014/main" id="{5C4BAC0C-BF76-6AE2-2EDA-1A3C1C20C075}"/>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직선 연결선 184">
              <a:extLst>
                <a:ext uri="{FF2B5EF4-FFF2-40B4-BE49-F238E27FC236}">
                  <a16:creationId xmlns:a16="http://schemas.microsoft.com/office/drawing/2014/main" id="{A7447328-DB3B-4199-21A3-65F2198AC349}"/>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직선 연결선 185">
              <a:extLst>
                <a:ext uri="{FF2B5EF4-FFF2-40B4-BE49-F238E27FC236}">
                  <a16:creationId xmlns:a16="http://schemas.microsoft.com/office/drawing/2014/main" id="{D486BB8D-F25C-C38A-1031-DBB2642FA017}"/>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7" name="직선 연결선 186">
              <a:extLst>
                <a:ext uri="{FF2B5EF4-FFF2-40B4-BE49-F238E27FC236}">
                  <a16:creationId xmlns:a16="http://schemas.microsoft.com/office/drawing/2014/main" id="{70837E7D-5140-179A-D423-A656B37553EA}"/>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직선 연결선 187">
              <a:extLst>
                <a:ext uri="{FF2B5EF4-FFF2-40B4-BE49-F238E27FC236}">
                  <a16:creationId xmlns:a16="http://schemas.microsoft.com/office/drawing/2014/main" id="{BEE76021-42B7-F92B-013A-B5AB88183ABA}"/>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594D020D-8F03-9C7F-A273-DACA34313B5F}"/>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0" name="직선 연결선 189">
              <a:extLst>
                <a:ext uri="{FF2B5EF4-FFF2-40B4-BE49-F238E27FC236}">
                  <a16:creationId xmlns:a16="http://schemas.microsoft.com/office/drawing/2014/main" id="{1DE980B9-368F-E75D-2A71-B976939F9345}"/>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1" name="직선 연결선 190">
              <a:extLst>
                <a:ext uri="{FF2B5EF4-FFF2-40B4-BE49-F238E27FC236}">
                  <a16:creationId xmlns:a16="http://schemas.microsoft.com/office/drawing/2014/main" id="{ED7AB22B-4BDE-7360-C70C-5E56A7C772C9}"/>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직선 연결선 191">
              <a:extLst>
                <a:ext uri="{FF2B5EF4-FFF2-40B4-BE49-F238E27FC236}">
                  <a16:creationId xmlns:a16="http://schemas.microsoft.com/office/drawing/2014/main" id="{E160FE20-8631-2CB2-CAFB-BD69E10E7E33}"/>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3" name="직선 연결선 192">
              <a:extLst>
                <a:ext uri="{FF2B5EF4-FFF2-40B4-BE49-F238E27FC236}">
                  <a16:creationId xmlns:a16="http://schemas.microsoft.com/office/drawing/2014/main" id="{CA6552E1-4A3D-B201-3073-A01DBD3938B9}"/>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4" name="직선 연결선 193">
              <a:extLst>
                <a:ext uri="{FF2B5EF4-FFF2-40B4-BE49-F238E27FC236}">
                  <a16:creationId xmlns:a16="http://schemas.microsoft.com/office/drawing/2014/main" id="{32C9C30E-DCF4-4CD3-E416-178103FA59F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5" name="직선 연결선 194">
              <a:extLst>
                <a:ext uri="{FF2B5EF4-FFF2-40B4-BE49-F238E27FC236}">
                  <a16:creationId xmlns:a16="http://schemas.microsoft.com/office/drawing/2014/main" id="{C8C60FD9-B9B9-A9D0-D9A0-6AFCDCEC7582}"/>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6" name="직선 연결선 195">
              <a:extLst>
                <a:ext uri="{FF2B5EF4-FFF2-40B4-BE49-F238E27FC236}">
                  <a16:creationId xmlns:a16="http://schemas.microsoft.com/office/drawing/2014/main" id="{8A1BE546-F84C-8C56-631B-0C84BA064D1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직선 연결선 196">
              <a:extLst>
                <a:ext uri="{FF2B5EF4-FFF2-40B4-BE49-F238E27FC236}">
                  <a16:creationId xmlns:a16="http://schemas.microsoft.com/office/drawing/2014/main" id="{88529117-BEBE-EAB5-4B81-7EE7ED3AFE50}"/>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2CCE52B4-D370-1648-528E-CFD6A03FB6E7}"/>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FB9162A7-7886-07B5-A857-A70B93CB793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F6533812-D636-2AE2-8CB8-81DA95B58460}"/>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직선 연결선 200">
              <a:extLst>
                <a:ext uri="{FF2B5EF4-FFF2-40B4-BE49-F238E27FC236}">
                  <a16:creationId xmlns:a16="http://schemas.microsoft.com/office/drawing/2014/main" id="{2947B9F8-9637-D2BA-C74C-728346F21DF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직선 연결선 201">
              <a:extLst>
                <a:ext uri="{FF2B5EF4-FFF2-40B4-BE49-F238E27FC236}">
                  <a16:creationId xmlns:a16="http://schemas.microsoft.com/office/drawing/2014/main" id="{E5EFD910-A947-4287-338C-F832E0AEB57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9C1F58AD-D758-8B14-A9F6-D0E64945007D}"/>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4" name="사각형: 둥근 모서리 203">
              <a:extLst>
                <a:ext uri="{FF2B5EF4-FFF2-40B4-BE49-F238E27FC236}">
                  <a16:creationId xmlns:a16="http://schemas.microsoft.com/office/drawing/2014/main" id="{B0CC4A8D-1F2F-52A4-77DC-960953D335F4}"/>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5" name="그룹 204">
            <a:extLst>
              <a:ext uri="{FF2B5EF4-FFF2-40B4-BE49-F238E27FC236}">
                <a16:creationId xmlns:a16="http://schemas.microsoft.com/office/drawing/2014/main" id="{EF062603-8E27-88AA-66B3-971F2BDBC254}"/>
              </a:ext>
            </a:extLst>
          </p:cNvPr>
          <p:cNvGrpSpPr/>
          <p:nvPr/>
        </p:nvGrpSpPr>
        <p:grpSpPr>
          <a:xfrm>
            <a:off x="3048661" y="3940296"/>
            <a:ext cx="80673" cy="1507608"/>
            <a:chOff x="627515" y="3937678"/>
            <a:chExt cx="80673" cy="1507608"/>
          </a:xfrm>
        </p:grpSpPr>
        <p:cxnSp>
          <p:nvCxnSpPr>
            <p:cNvPr id="206" name="직선 연결선 205">
              <a:extLst>
                <a:ext uri="{FF2B5EF4-FFF2-40B4-BE49-F238E27FC236}">
                  <a16:creationId xmlns:a16="http://schemas.microsoft.com/office/drawing/2014/main" id="{42E6810F-4D40-C3A8-B205-87253F62CBB7}"/>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4596BC7C-8F32-6B01-61A6-CF4991230500}"/>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76CCB451-44DE-7C4A-76A6-F9D57A8A7F25}"/>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직선 연결선 208">
              <a:extLst>
                <a:ext uri="{FF2B5EF4-FFF2-40B4-BE49-F238E27FC236}">
                  <a16:creationId xmlns:a16="http://schemas.microsoft.com/office/drawing/2014/main" id="{B3C50D37-7C7C-2508-4251-8A0C19D3C8B3}"/>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직선 연결선 209">
              <a:extLst>
                <a:ext uri="{FF2B5EF4-FFF2-40B4-BE49-F238E27FC236}">
                  <a16:creationId xmlns:a16="http://schemas.microsoft.com/office/drawing/2014/main" id="{4BE47097-C801-7899-7DB3-0DFF64C42415}"/>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직선 연결선 210">
              <a:extLst>
                <a:ext uri="{FF2B5EF4-FFF2-40B4-BE49-F238E27FC236}">
                  <a16:creationId xmlns:a16="http://schemas.microsoft.com/office/drawing/2014/main" id="{2256AA48-BC0A-972A-E626-C5E36E50861A}"/>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직선 연결선 211">
              <a:extLst>
                <a:ext uri="{FF2B5EF4-FFF2-40B4-BE49-F238E27FC236}">
                  <a16:creationId xmlns:a16="http://schemas.microsoft.com/office/drawing/2014/main" id="{61CA3790-9535-3C1E-1220-D489301AE0F6}"/>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09CEB394-7500-50FF-D3D3-6034881117C8}"/>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직선 연결선 213">
              <a:extLst>
                <a:ext uri="{FF2B5EF4-FFF2-40B4-BE49-F238E27FC236}">
                  <a16:creationId xmlns:a16="http://schemas.microsoft.com/office/drawing/2014/main" id="{47F1F95D-5161-98F4-BF9E-C0094D227CB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직선 연결선 214">
              <a:extLst>
                <a:ext uri="{FF2B5EF4-FFF2-40B4-BE49-F238E27FC236}">
                  <a16:creationId xmlns:a16="http://schemas.microsoft.com/office/drawing/2014/main" id="{68C0D7E6-826B-444A-BF41-201F5CAD798F}"/>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직선 연결선 215">
              <a:extLst>
                <a:ext uri="{FF2B5EF4-FFF2-40B4-BE49-F238E27FC236}">
                  <a16:creationId xmlns:a16="http://schemas.microsoft.com/office/drawing/2014/main" id="{A9375191-27D7-FF33-51AC-9B242A0D0018}"/>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직선 연결선 216">
              <a:extLst>
                <a:ext uri="{FF2B5EF4-FFF2-40B4-BE49-F238E27FC236}">
                  <a16:creationId xmlns:a16="http://schemas.microsoft.com/office/drawing/2014/main" id="{C3130D37-F638-6963-01F4-6DF303E23652}"/>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직선 연결선 217">
              <a:extLst>
                <a:ext uri="{FF2B5EF4-FFF2-40B4-BE49-F238E27FC236}">
                  <a16:creationId xmlns:a16="http://schemas.microsoft.com/office/drawing/2014/main" id="{E0BBE9BD-1ADA-8698-D626-85947E44C200}"/>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4465BC46-6515-58E6-D65D-3E8B306AF505}"/>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직선 연결선 219">
              <a:extLst>
                <a:ext uri="{FF2B5EF4-FFF2-40B4-BE49-F238E27FC236}">
                  <a16:creationId xmlns:a16="http://schemas.microsoft.com/office/drawing/2014/main" id="{4D2CFD67-0E8F-D75B-4D14-B1CD8C8412A4}"/>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B459F2F4-43E0-38E5-DD8C-0FD4CF3B80D1}"/>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직선 연결선 221">
              <a:extLst>
                <a:ext uri="{FF2B5EF4-FFF2-40B4-BE49-F238E27FC236}">
                  <a16:creationId xmlns:a16="http://schemas.microsoft.com/office/drawing/2014/main" id="{2577FE41-0DF7-7B98-AEF5-4C8A3A6E6960}"/>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직선 연결선 222">
              <a:extLst>
                <a:ext uri="{FF2B5EF4-FFF2-40B4-BE49-F238E27FC236}">
                  <a16:creationId xmlns:a16="http://schemas.microsoft.com/office/drawing/2014/main" id="{F0D4E7B5-B613-EF8D-7B27-7500AD105C6C}"/>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직선 연결선 223">
              <a:extLst>
                <a:ext uri="{FF2B5EF4-FFF2-40B4-BE49-F238E27FC236}">
                  <a16:creationId xmlns:a16="http://schemas.microsoft.com/office/drawing/2014/main" id="{4F89AD81-6B53-AB3A-E318-4D925BE7E1F5}"/>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6F22CBDE-518F-46B7-5A08-ED1D681FFC95}"/>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직선 연결선 225">
              <a:extLst>
                <a:ext uri="{FF2B5EF4-FFF2-40B4-BE49-F238E27FC236}">
                  <a16:creationId xmlns:a16="http://schemas.microsoft.com/office/drawing/2014/main" id="{38DC9B79-A3B8-4F48-4C6E-1993A93D1575}"/>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7" name="사각형: 둥근 모서리 226">
              <a:extLst>
                <a:ext uri="{FF2B5EF4-FFF2-40B4-BE49-F238E27FC236}">
                  <a16:creationId xmlns:a16="http://schemas.microsoft.com/office/drawing/2014/main" id="{182331E1-2ABB-1416-90A6-330BD392FF9E}"/>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8" name="그룹 227">
            <a:extLst>
              <a:ext uri="{FF2B5EF4-FFF2-40B4-BE49-F238E27FC236}">
                <a16:creationId xmlns:a16="http://schemas.microsoft.com/office/drawing/2014/main" id="{945EEBB9-CBA4-A914-A297-80A7190241DE}"/>
              </a:ext>
            </a:extLst>
          </p:cNvPr>
          <p:cNvGrpSpPr/>
          <p:nvPr/>
        </p:nvGrpSpPr>
        <p:grpSpPr>
          <a:xfrm>
            <a:off x="3243113" y="3940296"/>
            <a:ext cx="80673" cy="1507608"/>
            <a:chOff x="627515" y="3937678"/>
            <a:chExt cx="80673" cy="1507608"/>
          </a:xfrm>
        </p:grpSpPr>
        <p:cxnSp>
          <p:nvCxnSpPr>
            <p:cNvPr id="229" name="직선 연결선 228">
              <a:extLst>
                <a:ext uri="{FF2B5EF4-FFF2-40B4-BE49-F238E27FC236}">
                  <a16:creationId xmlns:a16="http://schemas.microsoft.com/office/drawing/2014/main" id="{0C4E083D-4A99-07CE-1431-252543D6A921}"/>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D2054EB4-E32E-57FC-5055-7450CCFDB0ED}"/>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직선 연결선 230">
              <a:extLst>
                <a:ext uri="{FF2B5EF4-FFF2-40B4-BE49-F238E27FC236}">
                  <a16:creationId xmlns:a16="http://schemas.microsoft.com/office/drawing/2014/main" id="{A4E499AF-579E-620E-E026-4AB5413BBFD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직선 연결선 231">
              <a:extLst>
                <a:ext uri="{FF2B5EF4-FFF2-40B4-BE49-F238E27FC236}">
                  <a16:creationId xmlns:a16="http://schemas.microsoft.com/office/drawing/2014/main" id="{3F66A0E1-3B61-5132-B065-417FFAE6BD04}"/>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3" name="직선 연결선 232">
              <a:extLst>
                <a:ext uri="{FF2B5EF4-FFF2-40B4-BE49-F238E27FC236}">
                  <a16:creationId xmlns:a16="http://schemas.microsoft.com/office/drawing/2014/main" id="{45DF4495-50FE-EE3F-05A9-BEAA6DDC6CDC}"/>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4" name="직선 연결선 233">
              <a:extLst>
                <a:ext uri="{FF2B5EF4-FFF2-40B4-BE49-F238E27FC236}">
                  <a16:creationId xmlns:a16="http://schemas.microsoft.com/office/drawing/2014/main" id="{3E458ABC-364D-D0EE-EAD6-BB21B6FF12CE}"/>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5" name="직선 연결선 234">
              <a:extLst>
                <a:ext uri="{FF2B5EF4-FFF2-40B4-BE49-F238E27FC236}">
                  <a16:creationId xmlns:a16="http://schemas.microsoft.com/office/drawing/2014/main" id="{4DA85315-C41A-FD26-BAA4-528F8FDD49C8}"/>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6" name="직선 연결선 235">
              <a:extLst>
                <a:ext uri="{FF2B5EF4-FFF2-40B4-BE49-F238E27FC236}">
                  <a16:creationId xmlns:a16="http://schemas.microsoft.com/office/drawing/2014/main" id="{A6CF288D-0033-BCFE-4CC2-F9741F184D18}"/>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7" name="직선 연결선 236">
              <a:extLst>
                <a:ext uri="{FF2B5EF4-FFF2-40B4-BE49-F238E27FC236}">
                  <a16:creationId xmlns:a16="http://schemas.microsoft.com/office/drawing/2014/main" id="{A4DD4EE5-D469-D1C6-9EBD-31F7BC368DC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AF329A89-0C8B-5311-CDF9-E52045E8C534}"/>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ACA2C7D7-B448-41E5-1C07-0B2B0B9B4ADF}"/>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7BF6BA4D-0A0E-FF19-D6D1-73B47151956F}"/>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id="{A3D3C2CA-9587-FD26-C685-A3FCF7D5CE37}"/>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2" name="직선 연결선 241">
              <a:extLst>
                <a:ext uri="{FF2B5EF4-FFF2-40B4-BE49-F238E27FC236}">
                  <a16:creationId xmlns:a16="http://schemas.microsoft.com/office/drawing/2014/main" id="{B3FD5EBB-14FF-F9C9-E907-25D1DAF72247}"/>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3" name="직선 연결선 242">
              <a:extLst>
                <a:ext uri="{FF2B5EF4-FFF2-40B4-BE49-F238E27FC236}">
                  <a16:creationId xmlns:a16="http://schemas.microsoft.com/office/drawing/2014/main" id="{528D89E5-1748-14A5-C8DF-4F4BA3AACE78}"/>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C3641A81-65E8-AC10-77B8-22AFB3F58B4A}"/>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5" name="직선 연결선 244">
              <a:extLst>
                <a:ext uri="{FF2B5EF4-FFF2-40B4-BE49-F238E27FC236}">
                  <a16:creationId xmlns:a16="http://schemas.microsoft.com/office/drawing/2014/main" id="{9A3F313A-E5BA-9BD1-EBFE-768CA15EB8AF}"/>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6DA63D05-E0EB-3144-7ECF-280E40CCF1B7}"/>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9E7B09D2-718B-EC65-F979-8764F9CCBF1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직선 연결선 247">
              <a:extLst>
                <a:ext uri="{FF2B5EF4-FFF2-40B4-BE49-F238E27FC236}">
                  <a16:creationId xmlns:a16="http://schemas.microsoft.com/office/drawing/2014/main" id="{E30FEC4D-77C4-962B-2AAB-D9741F200CCE}"/>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4984D503-AF3B-8603-5D32-FA6A1D63F31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0" name="사각형: 둥근 모서리 249">
              <a:extLst>
                <a:ext uri="{FF2B5EF4-FFF2-40B4-BE49-F238E27FC236}">
                  <a16:creationId xmlns:a16="http://schemas.microsoft.com/office/drawing/2014/main" id="{1D63E88A-3D1B-A3E2-D932-FDAB4070AA07}"/>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1" name="그룹 250">
            <a:extLst>
              <a:ext uri="{FF2B5EF4-FFF2-40B4-BE49-F238E27FC236}">
                <a16:creationId xmlns:a16="http://schemas.microsoft.com/office/drawing/2014/main" id="{0848FE06-B2F8-3672-FFE1-6C0559271183}"/>
              </a:ext>
            </a:extLst>
          </p:cNvPr>
          <p:cNvGrpSpPr/>
          <p:nvPr/>
        </p:nvGrpSpPr>
        <p:grpSpPr>
          <a:xfrm>
            <a:off x="3145887" y="3940296"/>
            <a:ext cx="80673" cy="1507608"/>
            <a:chOff x="627515" y="3937678"/>
            <a:chExt cx="80673" cy="1507608"/>
          </a:xfrm>
        </p:grpSpPr>
        <p:cxnSp>
          <p:nvCxnSpPr>
            <p:cNvPr id="252" name="직선 연결선 251">
              <a:extLst>
                <a:ext uri="{FF2B5EF4-FFF2-40B4-BE49-F238E27FC236}">
                  <a16:creationId xmlns:a16="http://schemas.microsoft.com/office/drawing/2014/main" id="{BA58F86B-82E8-2A68-406D-6254264727E5}"/>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E96E6407-5B17-8A59-D6E6-597FB269B378}"/>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직선 연결선 253">
              <a:extLst>
                <a:ext uri="{FF2B5EF4-FFF2-40B4-BE49-F238E27FC236}">
                  <a16:creationId xmlns:a16="http://schemas.microsoft.com/office/drawing/2014/main" id="{2E8E0A9A-9592-9585-5D16-A2648F46973B}"/>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5" name="직선 연결선 254">
              <a:extLst>
                <a:ext uri="{FF2B5EF4-FFF2-40B4-BE49-F238E27FC236}">
                  <a16:creationId xmlns:a16="http://schemas.microsoft.com/office/drawing/2014/main" id="{B73969EE-6F6F-F9FA-F086-E49C8335F50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 name="직선 연결선 255">
              <a:extLst>
                <a:ext uri="{FF2B5EF4-FFF2-40B4-BE49-F238E27FC236}">
                  <a16:creationId xmlns:a16="http://schemas.microsoft.com/office/drawing/2014/main" id="{97490930-43E8-7FB5-26AE-6309F19CBF8A}"/>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 name="직선 연결선 256">
              <a:extLst>
                <a:ext uri="{FF2B5EF4-FFF2-40B4-BE49-F238E27FC236}">
                  <a16:creationId xmlns:a16="http://schemas.microsoft.com/office/drawing/2014/main" id="{EA4505C6-F379-9300-EFB5-D50CD47BF0B1}"/>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8" name="직선 연결선 257">
              <a:extLst>
                <a:ext uri="{FF2B5EF4-FFF2-40B4-BE49-F238E27FC236}">
                  <a16:creationId xmlns:a16="http://schemas.microsoft.com/office/drawing/2014/main" id="{5F5E2E9C-19FA-0781-C07E-E23EFBFA692E}"/>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9" name="직선 연결선 258">
              <a:extLst>
                <a:ext uri="{FF2B5EF4-FFF2-40B4-BE49-F238E27FC236}">
                  <a16:creationId xmlns:a16="http://schemas.microsoft.com/office/drawing/2014/main" id="{7DB703E5-3EB4-D003-7095-6EBEA291B45B}"/>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0" name="직선 연결선 259">
              <a:extLst>
                <a:ext uri="{FF2B5EF4-FFF2-40B4-BE49-F238E27FC236}">
                  <a16:creationId xmlns:a16="http://schemas.microsoft.com/office/drawing/2014/main" id="{410A713E-B7A6-4D80-FA28-DF8F702DCCC3}"/>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1" name="직선 연결선 260">
              <a:extLst>
                <a:ext uri="{FF2B5EF4-FFF2-40B4-BE49-F238E27FC236}">
                  <a16:creationId xmlns:a16="http://schemas.microsoft.com/office/drawing/2014/main" id="{33D71C29-5DEE-A0BE-FE34-89A170C008D3}"/>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2" name="직선 연결선 261">
              <a:extLst>
                <a:ext uri="{FF2B5EF4-FFF2-40B4-BE49-F238E27FC236}">
                  <a16:creationId xmlns:a16="http://schemas.microsoft.com/office/drawing/2014/main" id="{F0D6D3C7-C518-375E-95BA-03BCBD3B563B}"/>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3" name="직선 연결선 262">
              <a:extLst>
                <a:ext uri="{FF2B5EF4-FFF2-40B4-BE49-F238E27FC236}">
                  <a16:creationId xmlns:a16="http://schemas.microsoft.com/office/drawing/2014/main" id="{26CEA9FF-1C7C-AB30-4999-9F192A6E171A}"/>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4" name="직선 연결선 263">
              <a:extLst>
                <a:ext uri="{FF2B5EF4-FFF2-40B4-BE49-F238E27FC236}">
                  <a16:creationId xmlns:a16="http://schemas.microsoft.com/office/drawing/2014/main" id="{62DD0A86-7E6B-4459-A1BB-0990DDD556E3}"/>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5" name="직선 연결선 264">
              <a:extLst>
                <a:ext uri="{FF2B5EF4-FFF2-40B4-BE49-F238E27FC236}">
                  <a16:creationId xmlns:a16="http://schemas.microsoft.com/office/drawing/2014/main" id="{E9A6C4D9-D088-4562-3ABA-025678D8788B}"/>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6" name="직선 연결선 265">
              <a:extLst>
                <a:ext uri="{FF2B5EF4-FFF2-40B4-BE49-F238E27FC236}">
                  <a16:creationId xmlns:a16="http://schemas.microsoft.com/office/drawing/2014/main" id="{307341ED-DD0E-1F15-587B-54EB3F42BC4A}"/>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7" name="직선 연결선 266">
              <a:extLst>
                <a:ext uri="{FF2B5EF4-FFF2-40B4-BE49-F238E27FC236}">
                  <a16:creationId xmlns:a16="http://schemas.microsoft.com/office/drawing/2014/main" id="{64405AEB-0E40-7999-49DB-37E4960B216D}"/>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8" name="직선 연결선 267">
              <a:extLst>
                <a:ext uri="{FF2B5EF4-FFF2-40B4-BE49-F238E27FC236}">
                  <a16:creationId xmlns:a16="http://schemas.microsoft.com/office/drawing/2014/main" id="{EBB48AD4-050A-7E2E-1AF2-6C2CC8F6F82D}"/>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9" name="직선 연결선 268">
              <a:extLst>
                <a:ext uri="{FF2B5EF4-FFF2-40B4-BE49-F238E27FC236}">
                  <a16:creationId xmlns:a16="http://schemas.microsoft.com/office/drawing/2014/main" id="{D8F88331-CC45-498F-0D79-87CC97B1287C}"/>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직선 연결선 269">
              <a:extLst>
                <a:ext uri="{FF2B5EF4-FFF2-40B4-BE49-F238E27FC236}">
                  <a16:creationId xmlns:a16="http://schemas.microsoft.com/office/drawing/2014/main" id="{5C096945-589A-A7D8-91E4-0CC88411F8A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1" name="직선 연결선 270">
              <a:extLst>
                <a:ext uri="{FF2B5EF4-FFF2-40B4-BE49-F238E27FC236}">
                  <a16:creationId xmlns:a16="http://schemas.microsoft.com/office/drawing/2014/main" id="{C65516D8-674A-0A96-5EA1-C423E0D7D6A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2" name="직선 연결선 271">
              <a:extLst>
                <a:ext uri="{FF2B5EF4-FFF2-40B4-BE49-F238E27FC236}">
                  <a16:creationId xmlns:a16="http://schemas.microsoft.com/office/drawing/2014/main" id="{CA2DE0F8-1086-7744-0143-DF691FB2FADF}"/>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사각형: 둥근 모서리 272">
              <a:extLst>
                <a:ext uri="{FF2B5EF4-FFF2-40B4-BE49-F238E27FC236}">
                  <a16:creationId xmlns:a16="http://schemas.microsoft.com/office/drawing/2014/main" id="{16CADEFA-29B9-CE29-BE96-4A48C85D33E0}"/>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4" name="그룹 273">
            <a:extLst>
              <a:ext uri="{FF2B5EF4-FFF2-40B4-BE49-F238E27FC236}">
                <a16:creationId xmlns:a16="http://schemas.microsoft.com/office/drawing/2014/main" id="{4D848B8F-DA31-E083-0749-411302217B7E}"/>
              </a:ext>
            </a:extLst>
          </p:cNvPr>
          <p:cNvGrpSpPr/>
          <p:nvPr/>
        </p:nvGrpSpPr>
        <p:grpSpPr>
          <a:xfrm>
            <a:off x="3498665" y="3942680"/>
            <a:ext cx="80673" cy="1507608"/>
            <a:chOff x="627515" y="3937678"/>
            <a:chExt cx="80673" cy="1507608"/>
          </a:xfrm>
        </p:grpSpPr>
        <p:cxnSp>
          <p:nvCxnSpPr>
            <p:cNvPr id="275" name="직선 연결선 274">
              <a:extLst>
                <a:ext uri="{FF2B5EF4-FFF2-40B4-BE49-F238E27FC236}">
                  <a16:creationId xmlns:a16="http://schemas.microsoft.com/office/drawing/2014/main" id="{C1C3D7AF-179A-1BFA-6A7E-1505374C84DA}"/>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09763180-D812-7B7F-6E49-17C4DFCA4385}"/>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직선 연결선 276">
              <a:extLst>
                <a:ext uri="{FF2B5EF4-FFF2-40B4-BE49-F238E27FC236}">
                  <a16:creationId xmlns:a16="http://schemas.microsoft.com/office/drawing/2014/main" id="{62E3DFE7-19B4-9225-9A6B-B8AD3EB2ED8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직선 연결선 277">
              <a:extLst>
                <a:ext uri="{FF2B5EF4-FFF2-40B4-BE49-F238E27FC236}">
                  <a16:creationId xmlns:a16="http://schemas.microsoft.com/office/drawing/2014/main" id="{4B10FC15-B41F-060E-9267-E63E2A09BDE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직선 연결선 278">
              <a:extLst>
                <a:ext uri="{FF2B5EF4-FFF2-40B4-BE49-F238E27FC236}">
                  <a16:creationId xmlns:a16="http://schemas.microsoft.com/office/drawing/2014/main" id="{79340812-CD26-12AE-5DB4-663CCBD392A6}"/>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직선 연결선 279">
              <a:extLst>
                <a:ext uri="{FF2B5EF4-FFF2-40B4-BE49-F238E27FC236}">
                  <a16:creationId xmlns:a16="http://schemas.microsoft.com/office/drawing/2014/main" id="{270FF378-0248-AD0D-CC26-7CC06A9F4BD6}"/>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1" name="직선 연결선 280">
              <a:extLst>
                <a:ext uri="{FF2B5EF4-FFF2-40B4-BE49-F238E27FC236}">
                  <a16:creationId xmlns:a16="http://schemas.microsoft.com/office/drawing/2014/main" id="{DC9FE5F4-1E3D-B97A-A67C-18C983D0A181}"/>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2" name="직선 연결선 281">
              <a:extLst>
                <a:ext uri="{FF2B5EF4-FFF2-40B4-BE49-F238E27FC236}">
                  <a16:creationId xmlns:a16="http://schemas.microsoft.com/office/drawing/2014/main" id="{A07ED9CC-7673-8D0C-CCE0-8701F57BDBEE}"/>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직선 연결선 282">
              <a:extLst>
                <a:ext uri="{FF2B5EF4-FFF2-40B4-BE49-F238E27FC236}">
                  <a16:creationId xmlns:a16="http://schemas.microsoft.com/office/drawing/2014/main" id="{4C0F7E8B-8BF2-D3ED-7598-7BA8EC619F41}"/>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4" name="직선 연결선 283">
              <a:extLst>
                <a:ext uri="{FF2B5EF4-FFF2-40B4-BE49-F238E27FC236}">
                  <a16:creationId xmlns:a16="http://schemas.microsoft.com/office/drawing/2014/main" id="{2B732610-8737-4488-32D7-927A982E17F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5" name="직선 연결선 284">
              <a:extLst>
                <a:ext uri="{FF2B5EF4-FFF2-40B4-BE49-F238E27FC236}">
                  <a16:creationId xmlns:a16="http://schemas.microsoft.com/office/drawing/2014/main" id="{FE86956D-0F44-C1CA-83CB-1C22CF876D15}"/>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직선 연결선 285">
              <a:extLst>
                <a:ext uri="{FF2B5EF4-FFF2-40B4-BE49-F238E27FC236}">
                  <a16:creationId xmlns:a16="http://schemas.microsoft.com/office/drawing/2014/main" id="{29EDF29A-4CC3-8DD0-1748-08A4A8E2E812}"/>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7" name="직선 연결선 286">
              <a:extLst>
                <a:ext uri="{FF2B5EF4-FFF2-40B4-BE49-F238E27FC236}">
                  <a16:creationId xmlns:a16="http://schemas.microsoft.com/office/drawing/2014/main" id="{5DE3C90F-EDD7-0BD8-1C48-B11864DB69DA}"/>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8" name="직선 연결선 287">
              <a:extLst>
                <a:ext uri="{FF2B5EF4-FFF2-40B4-BE49-F238E27FC236}">
                  <a16:creationId xmlns:a16="http://schemas.microsoft.com/office/drawing/2014/main" id="{2BAC6D73-1E3A-8C41-6E6B-B583ED791D2C}"/>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직선 연결선 288">
              <a:extLst>
                <a:ext uri="{FF2B5EF4-FFF2-40B4-BE49-F238E27FC236}">
                  <a16:creationId xmlns:a16="http://schemas.microsoft.com/office/drawing/2014/main" id="{D5613A03-210A-77F8-06BF-123175DFC6E5}"/>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0" name="직선 연결선 289">
              <a:extLst>
                <a:ext uri="{FF2B5EF4-FFF2-40B4-BE49-F238E27FC236}">
                  <a16:creationId xmlns:a16="http://schemas.microsoft.com/office/drawing/2014/main" id="{A418F063-F9A4-DF38-70CC-7E096AB01C15}"/>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1" name="직선 연결선 290">
              <a:extLst>
                <a:ext uri="{FF2B5EF4-FFF2-40B4-BE49-F238E27FC236}">
                  <a16:creationId xmlns:a16="http://schemas.microsoft.com/office/drawing/2014/main" id="{7CBFBA05-7DD1-A233-B466-325260D3FB41}"/>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직선 연결선 291">
              <a:extLst>
                <a:ext uri="{FF2B5EF4-FFF2-40B4-BE49-F238E27FC236}">
                  <a16:creationId xmlns:a16="http://schemas.microsoft.com/office/drawing/2014/main" id="{21E59391-FA8C-763A-7752-330D268C30A1}"/>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직선 연결선 292">
              <a:extLst>
                <a:ext uri="{FF2B5EF4-FFF2-40B4-BE49-F238E27FC236}">
                  <a16:creationId xmlns:a16="http://schemas.microsoft.com/office/drawing/2014/main" id="{7A55016A-65CA-7EB5-5005-824F675E9194}"/>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직선 연결선 293">
              <a:extLst>
                <a:ext uri="{FF2B5EF4-FFF2-40B4-BE49-F238E27FC236}">
                  <a16:creationId xmlns:a16="http://schemas.microsoft.com/office/drawing/2014/main" id="{96432F12-0E3F-EC3B-DFB4-BC75FC8F2A43}"/>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직선 연결선 294">
              <a:extLst>
                <a:ext uri="{FF2B5EF4-FFF2-40B4-BE49-F238E27FC236}">
                  <a16:creationId xmlns:a16="http://schemas.microsoft.com/office/drawing/2014/main" id="{61481672-BC61-D03B-5A8D-B8E308354043}"/>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96" name="사각형: 둥근 모서리 295">
              <a:extLst>
                <a:ext uri="{FF2B5EF4-FFF2-40B4-BE49-F238E27FC236}">
                  <a16:creationId xmlns:a16="http://schemas.microsoft.com/office/drawing/2014/main" id="{E9F426CC-7D55-5A29-4431-6C7C40910AA5}"/>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7" name="그룹 296">
            <a:extLst>
              <a:ext uri="{FF2B5EF4-FFF2-40B4-BE49-F238E27FC236}">
                <a16:creationId xmlns:a16="http://schemas.microsoft.com/office/drawing/2014/main" id="{A337C9DC-C570-61E0-19D8-B973E775681C}"/>
              </a:ext>
            </a:extLst>
          </p:cNvPr>
          <p:cNvGrpSpPr/>
          <p:nvPr/>
        </p:nvGrpSpPr>
        <p:grpSpPr>
          <a:xfrm>
            <a:off x="3595891" y="3942680"/>
            <a:ext cx="80673" cy="1507608"/>
            <a:chOff x="627515" y="3937678"/>
            <a:chExt cx="80673" cy="1507608"/>
          </a:xfrm>
        </p:grpSpPr>
        <p:cxnSp>
          <p:nvCxnSpPr>
            <p:cNvPr id="298" name="직선 연결선 297">
              <a:extLst>
                <a:ext uri="{FF2B5EF4-FFF2-40B4-BE49-F238E27FC236}">
                  <a16:creationId xmlns:a16="http://schemas.microsoft.com/office/drawing/2014/main" id="{DE899308-93A4-84BF-066E-DEEB891B3D7A}"/>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직선 연결선 298">
              <a:extLst>
                <a:ext uri="{FF2B5EF4-FFF2-40B4-BE49-F238E27FC236}">
                  <a16:creationId xmlns:a16="http://schemas.microsoft.com/office/drawing/2014/main" id="{4E9F1681-4942-5C36-C600-054603C83E96}"/>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0" name="직선 연결선 299">
              <a:extLst>
                <a:ext uri="{FF2B5EF4-FFF2-40B4-BE49-F238E27FC236}">
                  <a16:creationId xmlns:a16="http://schemas.microsoft.com/office/drawing/2014/main" id="{CCA4B09E-786D-141D-93F8-33C91169755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1" name="직선 연결선 300">
              <a:extLst>
                <a:ext uri="{FF2B5EF4-FFF2-40B4-BE49-F238E27FC236}">
                  <a16:creationId xmlns:a16="http://schemas.microsoft.com/office/drawing/2014/main" id="{EB49B02A-59C2-E433-D979-FF8DC8DCC3E1}"/>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직선 연결선 301">
              <a:extLst>
                <a:ext uri="{FF2B5EF4-FFF2-40B4-BE49-F238E27FC236}">
                  <a16:creationId xmlns:a16="http://schemas.microsoft.com/office/drawing/2014/main" id="{D3543767-DFC5-4FE0-051E-504742F7518C}"/>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3" name="직선 연결선 302">
              <a:extLst>
                <a:ext uri="{FF2B5EF4-FFF2-40B4-BE49-F238E27FC236}">
                  <a16:creationId xmlns:a16="http://schemas.microsoft.com/office/drawing/2014/main" id="{64641A65-06FC-E6EB-AE67-DE757D5DD3D6}"/>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직선 연결선 303">
              <a:extLst>
                <a:ext uri="{FF2B5EF4-FFF2-40B4-BE49-F238E27FC236}">
                  <a16:creationId xmlns:a16="http://schemas.microsoft.com/office/drawing/2014/main" id="{BEDDD8A1-6C86-9497-F297-CF678736790C}"/>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5" name="직선 연결선 304">
              <a:extLst>
                <a:ext uri="{FF2B5EF4-FFF2-40B4-BE49-F238E27FC236}">
                  <a16:creationId xmlns:a16="http://schemas.microsoft.com/office/drawing/2014/main" id="{BC397055-A97A-DCEE-94E8-C630B8AB97EE}"/>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직선 연결선 305">
              <a:extLst>
                <a:ext uri="{FF2B5EF4-FFF2-40B4-BE49-F238E27FC236}">
                  <a16:creationId xmlns:a16="http://schemas.microsoft.com/office/drawing/2014/main" id="{1591B6B2-9AB0-109D-4745-6A4359E80A5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7" name="직선 연결선 306">
              <a:extLst>
                <a:ext uri="{FF2B5EF4-FFF2-40B4-BE49-F238E27FC236}">
                  <a16:creationId xmlns:a16="http://schemas.microsoft.com/office/drawing/2014/main" id="{8F3C39EC-5707-0113-62B8-B10AB64FBB7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8" name="직선 연결선 307">
              <a:extLst>
                <a:ext uri="{FF2B5EF4-FFF2-40B4-BE49-F238E27FC236}">
                  <a16:creationId xmlns:a16="http://schemas.microsoft.com/office/drawing/2014/main" id="{2C1AA83E-046B-1406-C172-F76BA14749F1}"/>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9" name="직선 연결선 308">
              <a:extLst>
                <a:ext uri="{FF2B5EF4-FFF2-40B4-BE49-F238E27FC236}">
                  <a16:creationId xmlns:a16="http://schemas.microsoft.com/office/drawing/2014/main" id="{2EB083BA-52D9-671A-82F7-E2D43ECAF9EB}"/>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0" name="직선 연결선 309">
              <a:extLst>
                <a:ext uri="{FF2B5EF4-FFF2-40B4-BE49-F238E27FC236}">
                  <a16:creationId xmlns:a16="http://schemas.microsoft.com/office/drawing/2014/main" id="{F74743EC-01E5-1A3B-0BB8-A55DF6C5197E}"/>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1" name="직선 연결선 310">
              <a:extLst>
                <a:ext uri="{FF2B5EF4-FFF2-40B4-BE49-F238E27FC236}">
                  <a16:creationId xmlns:a16="http://schemas.microsoft.com/office/drawing/2014/main" id="{E582E242-F739-94D7-423C-997C2C8E27BD}"/>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직선 연결선 311">
              <a:extLst>
                <a:ext uri="{FF2B5EF4-FFF2-40B4-BE49-F238E27FC236}">
                  <a16:creationId xmlns:a16="http://schemas.microsoft.com/office/drawing/2014/main" id="{D5A265DC-7A30-E214-24B9-ED4320B95C4B}"/>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3" name="직선 연결선 312">
              <a:extLst>
                <a:ext uri="{FF2B5EF4-FFF2-40B4-BE49-F238E27FC236}">
                  <a16:creationId xmlns:a16="http://schemas.microsoft.com/office/drawing/2014/main" id="{C84D477E-D646-C084-F833-B30717C5FEDD}"/>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 name="직선 연결선 313">
              <a:extLst>
                <a:ext uri="{FF2B5EF4-FFF2-40B4-BE49-F238E27FC236}">
                  <a16:creationId xmlns:a16="http://schemas.microsoft.com/office/drawing/2014/main" id="{F7FC6E7C-0BDD-EE8E-8C76-E98CE2BBC253}"/>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5" name="직선 연결선 314">
              <a:extLst>
                <a:ext uri="{FF2B5EF4-FFF2-40B4-BE49-F238E27FC236}">
                  <a16:creationId xmlns:a16="http://schemas.microsoft.com/office/drawing/2014/main" id="{C78AEB6D-84DD-6ABE-2D3F-D4DFB4305CB6}"/>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6" name="직선 연결선 315">
              <a:extLst>
                <a:ext uri="{FF2B5EF4-FFF2-40B4-BE49-F238E27FC236}">
                  <a16:creationId xmlns:a16="http://schemas.microsoft.com/office/drawing/2014/main" id="{2EF83210-2C1B-85EF-D9FE-03DC8AD9793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7" name="직선 연결선 316">
              <a:extLst>
                <a:ext uri="{FF2B5EF4-FFF2-40B4-BE49-F238E27FC236}">
                  <a16:creationId xmlns:a16="http://schemas.microsoft.com/office/drawing/2014/main" id="{E60513BB-B626-323C-EB82-06AF49F49B43}"/>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직선 연결선 317">
              <a:extLst>
                <a:ext uri="{FF2B5EF4-FFF2-40B4-BE49-F238E27FC236}">
                  <a16:creationId xmlns:a16="http://schemas.microsoft.com/office/drawing/2014/main" id="{17B2398C-6282-B667-BDC4-EA66098B49FA}"/>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19" name="사각형: 둥근 모서리 318">
              <a:extLst>
                <a:ext uri="{FF2B5EF4-FFF2-40B4-BE49-F238E27FC236}">
                  <a16:creationId xmlns:a16="http://schemas.microsoft.com/office/drawing/2014/main" id="{1492463D-7D6E-F694-D929-A7A4D1109C23}"/>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0" name="그룹 319">
            <a:extLst>
              <a:ext uri="{FF2B5EF4-FFF2-40B4-BE49-F238E27FC236}">
                <a16:creationId xmlns:a16="http://schemas.microsoft.com/office/drawing/2014/main" id="{36DBA91C-0CCE-636C-DB11-196443E4F084}"/>
              </a:ext>
            </a:extLst>
          </p:cNvPr>
          <p:cNvGrpSpPr/>
          <p:nvPr/>
        </p:nvGrpSpPr>
        <p:grpSpPr>
          <a:xfrm>
            <a:off x="3790343" y="3942680"/>
            <a:ext cx="80673" cy="1507608"/>
            <a:chOff x="627515" y="3937678"/>
            <a:chExt cx="80673" cy="1507608"/>
          </a:xfrm>
        </p:grpSpPr>
        <p:cxnSp>
          <p:nvCxnSpPr>
            <p:cNvPr id="321" name="직선 연결선 320">
              <a:extLst>
                <a:ext uri="{FF2B5EF4-FFF2-40B4-BE49-F238E27FC236}">
                  <a16:creationId xmlns:a16="http://schemas.microsoft.com/office/drawing/2014/main" id="{1596DA82-7642-0A6A-FC3D-994D19D19F88}"/>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6951EB52-CDF9-2349-5A6A-87AFE600F90A}"/>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8433835A-B439-4ACE-4A3B-D57979FC207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8EA9A33D-E2A1-609A-6378-53524A9F2BF9}"/>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5" name="직선 연결선 324">
              <a:extLst>
                <a:ext uri="{FF2B5EF4-FFF2-40B4-BE49-F238E27FC236}">
                  <a16:creationId xmlns:a16="http://schemas.microsoft.com/office/drawing/2014/main" id="{14393A72-C29A-323A-0F4B-5535183B579C}"/>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6" name="직선 연결선 325">
              <a:extLst>
                <a:ext uri="{FF2B5EF4-FFF2-40B4-BE49-F238E27FC236}">
                  <a16:creationId xmlns:a16="http://schemas.microsoft.com/office/drawing/2014/main" id="{C79311F9-9EFA-70F6-5B4C-7C570568525F}"/>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3A812854-C605-5799-47F2-0320C2D62DC6}"/>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A33DF2E3-ADBA-1E03-E7AA-FA3037D39312}"/>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4623BDF7-5F72-DA76-E6A9-6783D3136031}"/>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F1A51268-F86A-670C-3B5A-20F78306D347}"/>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BF23AE63-F78B-A49A-C973-528E14140F42}"/>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직선 연결선 331">
              <a:extLst>
                <a:ext uri="{FF2B5EF4-FFF2-40B4-BE49-F238E27FC236}">
                  <a16:creationId xmlns:a16="http://schemas.microsoft.com/office/drawing/2014/main" id="{37792A76-280A-FA98-76C0-18611E573E1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3" name="직선 연결선 332">
              <a:extLst>
                <a:ext uri="{FF2B5EF4-FFF2-40B4-BE49-F238E27FC236}">
                  <a16:creationId xmlns:a16="http://schemas.microsoft.com/office/drawing/2014/main" id="{AE20534F-597B-7AFE-6952-E1C1F0C6EB26}"/>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2E45BCF5-A2FA-BDD1-BF54-B18D153E8A8A}"/>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4BE2FE6A-F1DB-5589-F796-BDF7B9C65032}"/>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C649C9F3-59BB-1842-D528-34F6A0DB902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7" name="직선 연결선 336">
              <a:extLst>
                <a:ext uri="{FF2B5EF4-FFF2-40B4-BE49-F238E27FC236}">
                  <a16:creationId xmlns:a16="http://schemas.microsoft.com/office/drawing/2014/main" id="{C6A717FB-3B5E-0DC9-8C78-E51BD4718BB2}"/>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직선 연결선 337">
              <a:extLst>
                <a:ext uri="{FF2B5EF4-FFF2-40B4-BE49-F238E27FC236}">
                  <a16:creationId xmlns:a16="http://schemas.microsoft.com/office/drawing/2014/main" id="{8BE4FCD0-D4E1-9816-716B-44A1736B4E88}"/>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9" name="직선 연결선 338">
              <a:extLst>
                <a:ext uri="{FF2B5EF4-FFF2-40B4-BE49-F238E27FC236}">
                  <a16:creationId xmlns:a16="http://schemas.microsoft.com/office/drawing/2014/main" id="{21587F18-B140-C7C8-978C-EA49C11BEEFE}"/>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2580F25C-F0F8-AFDF-298E-3E2ADB136929}"/>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DBF1292B-F68F-8A8D-2167-461DA4AEBE86}"/>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42" name="사각형: 둥근 모서리 341">
              <a:extLst>
                <a:ext uri="{FF2B5EF4-FFF2-40B4-BE49-F238E27FC236}">
                  <a16:creationId xmlns:a16="http://schemas.microsoft.com/office/drawing/2014/main" id="{1DE41ED2-2A29-2385-57A6-212FF76B93BC}"/>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3" name="그룹 342">
            <a:extLst>
              <a:ext uri="{FF2B5EF4-FFF2-40B4-BE49-F238E27FC236}">
                <a16:creationId xmlns:a16="http://schemas.microsoft.com/office/drawing/2014/main" id="{3CD8DE9C-AEBB-A0E1-A191-866268271B05}"/>
              </a:ext>
            </a:extLst>
          </p:cNvPr>
          <p:cNvGrpSpPr/>
          <p:nvPr/>
        </p:nvGrpSpPr>
        <p:grpSpPr>
          <a:xfrm>
            <a:off x="3693117" y="3942680"/>
            <a:ext cx="80673" cy="1507608"/>
            <a:chOff x="627515" y="3937678"/>
            <a:chExt cx="80673" cy="1507608"/>
          </a:xfrm>
        </p:grpSpPr>
        <p:cxnSp>
          <p:nvCxnSpPr>
            <p:cNvPr id="344" name="직선 연결선 343">
              <a:extLst>
                <a:ext uri="{FF2B5EF4-FFF2-40B4-BE49-F238E27FC236}">
                  <a16:creationId xmlns:a16="http://schemas.microsoft.com/office/drawing/2014/main" id="{FDC3BE78-DAF1-BB11-F596-3DD35B191CD8}"/>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76D8CDE4-255E-6541-20F6-58E007B86CB3}"/>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6" name="직선 연결선 345">
              <a:extLst>
                <a:ext uri="{FF2B5EF4-FFF2-40B4-BE49-F238E27FC236}">
                  <a16:creationId xmlns:a16="http://schemas.microsoft.com/office/drawing/2014/main" id="{813226E3-FE96-F10C-A41D-6977DABDD17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7" name="직선 연결선 346">
              <a:extLst>
                <a:ext uri="{FF2B5EF4-FFF2-40B4-BE49-F238E27FC236}">
                  <a16:creationId xmlns:a16="http://schemas.microsoft.com/office/drawing/2014/main" id="{975C1B47-0840-566B-A5DB-E01B2847A210}"/>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8" name="직선 연결선 347">
              <a:extLst>
                <a:ext uri="{FF2B5EF4-FFF2-40B4-BE49-F238E27FC236}">
                  <a16:creationId xmlns:a16="http://schemas.microsoft.com/office/drawing/2014/main" id="{F1717AA6-E3F7-EE7A-20E7-96398A3F695A}"/>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9" name="직선 연결선 348">
              <a:extLst>
                <a:ext uri="{FF2B5EF4-FFF2-40B4-BE49-F238E27FC236}">
                  <a16:creationId xmlns:a16="http://schemas.microsoft.com/office/drawing/2014/main" id="{F831573D-77E4-C438-F99F-7C5CEAAA1238}"/>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0" name="직선 연결선 349">
              <a:extLst>
                <a:ext uri="{FF2B5EF4-FFF2-40B4-BE49-F238E27FC236}">
                  <a16:creationId xmlns:a16="http://schemas.microsoft.com/office/drawing/2014/main" id="{EA9511CB-9DB9-DF41-23BA-F5A11992584A}"/>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1" name="직선 연결선 350">
              <a:extLst>
                <a:ext uri="{FF2B5EF4-FFF2-40B4-BE49-F238E27FC236}">
                  <a16:creationId xmlns:a16="http://schemas.microsoft.com/office/drawing/2014/main" id="{2E0910AF-6FEE-D4FD-3C27-11F7F1465498}"/>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2" name="직선 연결선 351">
              <a:extLst>
                <a:ext uri="{FF2B5EF4-FFF2-40B4-BE49-F238E27FC236}">
                  <a16:creationId xmlns:a16="http://schemas.microsoft.com/office/drawing/2014/main" id="{0C6A0B4E-AF7D-D8D9-0032-91C431B48C45}"/>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B3C93988-1152-89FA-294A-0DA3575A26B0}"/>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862236D6-137F-2F8A-09F8-D4675D09F56E}"/>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0590F84B-C9DB-A2A3-77CE-80B12688E1C6}"/>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6" name="직선 연결선 355">
              <a:extLst>
                <a:ext uri="{FF2B5EF4-FFF2-40B4-BE49-F238E27FC236}">
                  <a16:creationId xmlns:a16="http://schemas.microsoft.com/office/drawing/2014/main" id="{228BD995-736D-09E8-B567-1EAD449F3345}"/>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3AAC0BF4-6D17-D6E9-5BA2-B588D2FF83C5}"/>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C6560F98-28E4-9DFC-2231-B949BE9C9EF9}"/>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90382F53-1FE1-B1F1-DBE7-BFB447C19C35}"/>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317E0136-7A65-EDCE-64A3-C62B0E21F2AE}"/>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1" name="직선 연결선 360">
              <a:extLst>
                <a:ext uri="{FF2B5EF4-FFF2-40B4-BE49-F238E27FC236}">
                  <a16:creationId xmlns:a16="http://schemas.microsoft.com/office/drawing/2014/main" id="{E028803E-6210-6291-E187-37E1D7A82605}"/>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2" name="직선 연결선 361">
              <a:extLst>
                <a:ext uri="{FF2B5EF4-FFF2-40B4-BE49-F238E27FC236}">
                  <a16:creationId xmlns:a16="http://schemas.microsoft.com/office/drawing/2014/main" id="{8D9FEDF6-5DEE-1EC1-4136-28548FC2653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3" name="직선 연결선 362">
              <a:extLst>
                <a:ext uri="{FF2B5EF4-FFF2-40B4-BE49-F238E27FC236}">
                  <a16:creationId xmlns:a16="http://schemas.microsoft.com/office/drawing/2014/main" id="{6D86BB6C-52DA-C7E5-CD6A-74526A67145D}"/>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4" name="직선 연결선 363">
              <a:extLst>
                <a:ext uri="{FF2B5EF4-FFF2-40B4-BE49-F238E27FC236}">
                  <a16:creationId xmlns:a16="http://schemas.microsoft.com/office/drawing/2014/main" id="{6E83B86B-7C62-50D1-0802-DF9B7562718D}"/>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65" name="사각형: 둥근 모서리 364">
              <a:extLst>
                <a:ext uri="{FF2B5EF4-FFF2-40B4-BE49-F238E27FC236}">
                  <a16:creationId xmlns:a16="http://schemas.microsoft.com/office/drawing/2014/main" id="{8535C039-087E-0FF2-80C9-77B3B026D08B}"/>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 name="텍스트 개체 틀 6">
                <a:extLst>
                  <a:ext uri="{FF2B5EF4-FFF2-40B4-BE49-F238E27FC236}">
                    <a16:creationId xmlns:a16="http://schemas.microsoft.com/office/drawing/2014/main" id="{4CF919BE-8E94-5F93-D8D3-2C573099192A}"/>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7" name="텍스트 개체 틀 6">
                <a:extLst>
                  <a:ext uri="{FF2B5EF4-FFF2-40B4-BE49-F238E27FC236}">
                    <a16:creationId xmlns:a16="http://schemas.microsoft.com/office/drawing/2014/main" id="{4CF919BE-8E94-5F93-D8D3-2C573099192A}"/>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7FC295-B551-B167-6519-647799D7A11F}"/>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4" name="TextBox 3">
                <a:extLst>
                  <a:ext uri="{FF2B5EF4-FFF2-40B4-BE49-F238E27FC236}">
                    <a16:creationId xmlns:a16="http://schemas.microsoft.com/office/drawing/2014/main" id="{897FC295-B551-B167-6519-647799D7A11F}"/>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2"/>
                <a:stretch>
                  <a:fillRect b="-11905"/>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99EA1661-C9D9-9A50-FEEE-2818AA0A58EB}"/>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6" name="텍스트 개체 틀 4">
            <a:extLst>
              <a:ext uri="{FF2B5EF4-FFF2-40B4-BE49-F238E27FC236}">
                <a16:creationId xmlns:a16="http://schemas.microsoft.com/office/drawing/2014/main" id="{6B52F3B5-9C0E-9165-C55E-401A0838C45D}"/>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8" name="텍스트 개체 틀 4">
            <a:extLst>
              <a:ext uri="{FF2B5EF4-FFF2-40B4-BE49-F238E27FC236}">
                <a16:creationId xmlns:a16="http://schemas.microsoft.com/office/drawing/2014/main" id="{F8F46134-5FC8-8840-5366-711DC260FB49}"/>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9" name="텍스트 개체 틀 4">
            <a:extLst>
              <a:ext uri="{FF2B5EF4-FFF2-40B4-BE49-F238E27FC236}">
                <a16:creationId xmlns:a16="http://schemas.microsoft.com/office/drawing/2014/main" id="{E07275C0-1F15-1F50-BB59-1EF7D15E1617}"/>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3"/>
              </a:rPr>
              <a:t>http://www.mrchsv.com/docs/Vanderbilt/Transient-SEE-Lecture.pdf</a:t>
            </a:r>
            <a:endParaRPr lang="en-US" sz="1000" dirty="0"/>
          </a:p>
        </p:txBody>
      </p:sp>
      <p:sp>
        <p:nvSpPr>
          <p:cNvPr id="10" name="텍스트 개체 틀 4">
            <a:extLst>
              <a:ext uri="{FF2B5EF4-FFF2-40B4-BE49-F238E27FC236}">
                <a16:creationId xmlns:a16="http://schemas.microsoft.com/office/drawing/2014/main" id="{22659E9C-BE0D-2A1B-86CA-6ABD2C2F600E}"/>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Tree>
    <p:extLst>
      <p:ext uri="{BB962C8B-B14F-4D97-AF65-F5344CB8AC3E}">
        <p14:creationId xmlns:p14="http://schemas.microsoft.com/office/powerpoint/2010/main" val="70541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8</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238F374D-ACA3-3AE8-1FF6-481455F54398}"/>
              </a:ext>
            </a:extLst>
          </p:cNvPr>
          <p:cNvSpPr/>
          <p:nvPr/>
        </p:nvSpPr>
        <p:spPr>
          <a:xfrm>
            <a:off x="5195432" y="393941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9485C350-F0A7-3859-BB9D-CE673315CAB2}"/>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F7D56CF-601D-BFB5-CF25-0E75DD4EE4E9}"/>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53E017-B750-E147-FA6F-B14FD792DDE1}"/>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4" name="TextBox 13">
                <a:extLst>
                  <a:ext uri="{FF2B5EF4-FFF2-40B4-BE49-F238E27FC236}">
                    <a16:creationId xmlns:a16="http://schemas.microsoft.com/office/drawing/2014/main" id="{9653E017-B750-E147-FA6F-B14FD792DDE1}"/>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15" name="직사각형 14">
            <a:extLst>
              <a:ext uri="{FF2B5EF4-FFF2-40B4-BE49-F238E27FC236}">
                <a16:creationId xmlns:a16="http://schemas.microsoft.com/office/drawing/2014/main" id="{C44FED7B-EFE2-CE0D-FFF2-A5E739151E7F}"/>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20" name="그룹 19">
            <a:extLst>
              <a:ext uri="{FF2B5EF4-FFF2-40B4-BE49-F238E27FC236}">
                <a16:creationId xmlns:a16="http://schemas.microsoft.com/office/drawing/2014/main" id="{D9B2B139-2855-9479-8F62-7B72BB6CAB32}"/>
              </a:ext>
            </a:extLst>
          </p:cNvPr>
          <p:cNvGrpSpPr/>
          <p:nvPr/>
        </p:nvGrpSpPr>
        <p:grpSpPr>
          <a:xfrm>
            <a:off x="5265519" y="3690682"/>
            <a:ext cx="340279" cy="100454"/>
            <a:chOff x="712967" y="2490347"/>
            <a:chExt cx="340279" cy="100454"/>
          </a:xfrm>
        </p:grpSpPr>
        <p:sp>
          <p:nvSpPr>
            <p:cNvPr id="24" name="화살표: 오각형 23">
              <a:extLst>
                <a:ext uri="{FF2B5EF4-FFF2-40B4-BE49-F238E27FC236}">
                  <a16:creationId xmlns:a16="http://schemas.microsoft.com/office/drawing/2014/main" id="{E5C1AEC6-CBE0-85B3-4F94-824BD91C8CDC}"/>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25" name="화살표: 오각형 24">
              <a:extLst>
                <a:ext uri="{FF2B5EF4-FFF2-40B4-BE49-F238E27FC236}">
                  <a16:creationId xmlns:a16="http://schemas.microsoft.com/office/drawing/2014/main" id="{CA471A79-0E62-1E2C-8B32-858C72152DA4}"/>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1" name="화살표: 오각형 30">
              <a:extLst>
                <a:ext uri="{FF2B5EF4-FFF2-40B4-BE49-F238E27FC236}">
                  <a16:creationId xmlns:a16="http://schemas.microsoft.com/office/drawing/2014/main" id="{6447650C-5570-26D3-7C7D-099F8BC8EF83}"/>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20FFD4AF-559E-F08A-B4F3-3835FEBD811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8" name="그룹 37">
            <a:extLst>
              <a:ext uri="{FF2B5EF4-FFF2-40B4-BE49-F238E27FC236}">
                <a16:creationId xmlns:a16="http://schemas.microsoft.com/office/drawing/2014/main" id="{329D29AC-DF00-7613-1D81-DB529780C4EE}"/>
              </a:ext>
            </a:extLst>
          </p:cNvPr>
          <p:cNvGrpSpPr/>
          <p:nvPr/>
        </p:nvGrpSpPr>
        <p:grpSpPr>
          <a:xfrm>
            <a:off x="5810703" y="3690682"/>
            <a:ext cx="340279" cy="100454"/>
            <a:chOff x="712967" y="2490347"/>
            <a:chExt cx="340279" cy="100454"/>
          </a:xfrm>
        </p:grpSpPr>
        <p:sp>
          <p:nvSpPr>
            <p:cNvPr id="40" name="화살표: 오각형 39">
              <a:extLst>
                <a:ext uri="{FF2B5EF4-FFF2-40B4-BE49-F238E27FC236}">
                  <a16:creationId xmlns:a16="http://schemas.microsoft.com/office/drawing/2014/main" id="{FA6F2277-A371-92D7-B230-B94D3593729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2" name="화살표: 오각형 41">
              <a:extLst>
                <a:ext uri="{FF2B5EF4-FFF2-40B4-BE49-F238E27FC236}">
                  <a16:creationId xmlns:a16="http://schemas.microsoft.com/office/drawing/2014/main" id="{C5291B30-7AB5-9D8D-C5CC-5121910938DB}"/>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 name="화살표: 오각형 42">
              <a:extLst>
                <a:ext uri="{FF2B5EF4-FFF2-40B4-BE49-F238E27FC236}">
                  <a16:creationId xmlns:a16="http://schemas.microsoft.com/office/drawing/2014/main" id="{1EE3E896-2792-8F5C-54F9-A00B40A13A9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 name="화살표: 오각형 43">
              <a:extLst>
                <a:ext uri="{FF2B5EF4-FFF2-40B4-BE49-F238E27FC236}">
                  <a16:creationId xmlns:a16="http://schemas.microsoft.com/office/drawing/2014/main" id="{AEAD2740-CCCC-709C-0493-9328C632B8FF}"/>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45" name="직사각형 44">
            <a:extLst>
              <a:ext uri="{FF2B5EF4-FFF2-40B4-BE49-F238E27FC236}">
                <a16:creationId xmlns:a16="http://schemas.microsoft.com/office/drawing/2014/main" id="{EEDB6341-F739-2102-6A45-6B1AF69CEA2C}"/>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46" name="그룹 45">
            <a:extLst>
              <a:ext uri="{FF2B5EF4-FFF2-40B4-BE49-F238E27FC236}">
                <a16:creationId xmlns:a16="http://schemas.microsoft.com/office/drawing/2014/main" id="{85C36689-BB2C-28C3-97F5-82D10EDCEED0}"/>
              </a:ext>
            </a:extLst>
          </p:cNvPr>
          <p:cNvGrpSpPr/>
          <p:nvPr/>
        </p:nvGrpSpPr>
        <p:grpSpPr>
          <a:xfrm>
            <a:off x="6620743" y="3685269"/>
            <a:ext cx="340279" cy="100454"/>
            <a:chOff x="712967" y="2490347"/>
            <a:chExt cx="340279" cy="100454"/>
          </a:xfrm>
        </p:grpSpPr>
        <p:sp>
          <p:nvSpPr>
            <p:cNvPr id="47" name="화살표: 오각형 46">
              <a:extLst>
                <a:ext uri="{FF2B5EF4-FFF2-40B4-BE49-F238E27FC236}">
                  <a16:creationId xmlns:a16="http://schemas.microsoft.com/office/drawing/2014/main" id="{225E0B49-0E5E-F103-C48A-52B4DBB877D7}"/>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7EDA8DB1-1B1B-D733-0B02-E612B1C08B7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 name="화살표: 오각형 48">
              <a:extLst>
                <a:ext uri="{FF2B5EF4-FFF2-40B4-BE49-F238E27FC236}">
                  <a16:creationId xmlns:a16="http://schemas.microsoft.com/office/drawing/2014/main" id="{B16D6A40-9F6C-19DF-E644-C9A8E931744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0" name="화살표: 오각형 49">
              <a:extLst>
                <a:ext uri="{FF2B5EF4-FFF2-40B4-BE49-F238E27FC236}">
                  <a16:creationId xmlns:a16="http://schemas.microsoft.com/office/drawing/2014/main" id="{59B1E3F8-8FA7-3013-840D-8BCDEFAE820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54" name="그룹 53">
            <a:extLst>
              <a:ext uri="{FF2B5EF4-FFF2-40B4-BE49-F238E27FC236}">
                <a16:creationId xmlns:a16="http://schemas.microsoft.com/office/drawing/2014/main" id="{976851F6-4A85-8050-D4D7-B9C891A344B2}"/>
              </a:ext>
            </a:extLst>
          </p:cNvPr>
          <p:cNvGrpSpPr/>
          <p:nvPr/>
        </p:nvGrpSpPr>
        <p:grpSpPr>
          <a:xfrm>
            <a:off x="7165927" y="3685269"/>
            <a:ext cx="340279" cy="100454"/>
            <a:chOff x="712967" y="2490347"/>
            <a:chExt cx="340279" cy="100454"/>
          </a:xfrm>
        </p:grpSpPr>
        <p:sp>
          <p:nvSpPr>
            <p:cNvPr id="66" name="화살표: 오각형 65">
              <a:extLst>
                <a:ext uri="{FF2B5EF4-FFF2-40B4-BE49-F238E27FC236}">
                  <a16:creationId xmlns:a16="http://schemas.microsoft.com/office/drawing/2014/main" id="{272DFC5B-8859-8A50-7C82-B83C5712C6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0" name="화살표: 오각형 89">
              <a:extLst>
                <a:ext uri="{FF2B5EF4-FFF2-40B4-BE49-F238E27FC236}">
                  <a16:creationId xmlns:a16="http://schemas.microsoft.com/office/drawing/2014/main" id="{61EC4D25-68B0-6D68-645D-157A7242340A}"/>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1" name="화살표: 오각형 90">
              <a:extLst>
                <a:ext uri="{FF2B5EF4-FFF2-40B4-BE49-F238E27FC236}">
                  <a16:creationId xmlns:a16="http://schemas.microsoft.com/office/drawing/2014/main" id="{F14FC239-9C9A-8D23-B334-195222B5565B}"/>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2" name="화살표: 오각형 91">
              <a:extLst>
                <a:ext uri="{FF2B5EF4-FFF2-40B4-BE49-F238E27FC236}">
                  <a16:creationId xmlns:a16="http://schemas.microsoft.com/office/drawing/2014/main" id="{5CC5473A-6F8B-D2C7-7883-9E4810E99D74}"/>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93" name="직사각형 92">
            <a:extLst>
              <a:ext uri="{FF2B5EF4-FFF2-40B4-BE49-F238E27FC236}">
                <a16:creationId xmlns:a16="http://schemas.microsoft.com/office/drawing/2014/main" id="{A09D7135-E941-6CA0-E0F1-C555E9A58518}"/>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94" name="그룹 93">
            <a:extLst>
              <a:ext uri="{FF2B5EF4-FFF2-40B4-BE49-F238E27FC236}">
                <a16:creationId xmlns:a16="http://schemas.microsoft.com/office/drawing/2014/main" id="{EEFDA69A-EB64-8B65-ABEB-6C9CFD3FBAE5}"/>
              </a:ext>
            </a:extLst>
          </p:cNvPr>
          <p:cNvGrpSpPr/>
          <p:nvPr/>
        </p:nvGrpSpPr>
        <p:grpSpPr>
          <a:xfrm>
            <a:off x="7682953" y="3685269"/>
            <a:ext cx="340279" cy="100454"/>
            <a:chOff x="712967" y="2490347"/>
            <a:chExt cx="340279" cy="100454"/>
          </a:xfrm>
        </p:grpSpPr>
        <p:sp>
          <p:nvSpPr>
            <p:cNvPr id="95" name="화살표: 오각형 94">
              <a:extLst>
                <a:ext uri="{FF2B5EF4-FFF2-40B4-BE49-F238E27FC236}">
                  <a16:creationId xmlns:a16="http://schemas.microsoft.com/office/drawing/2014/main" id="{C57617D9-384E-29D1-82C0-7C4FAE756CD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6" name="화살표: 오각형 95">
              <a:extLst>
                <a:ext uri="{FF2B5EF4-FFF2-40B4-BE49-F238E27FC236}">
                  <a16:creationId xmlns:a16="http://schemas.microsoft.com/office/drawing/2014/main" id="{89BFEA5C-7457-7A36-603D-11C4206BDB3C}"/>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7" name="화살표: 오각형 96">
              <a:extLst>
                <a:ext uri="{FF2B5EF4-FFF2-40B4-BE49-F238E27FC236}">
                  <a16:creationId xmlns:a16="http://schemas.microsoft.com/office/drawing/2014/main" id="{1CBA8316-926D-B0F7-628D-C92066A7CA6C}"/>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9" name="화살표: 오각형 98">
              <a:extLst>
                <a:ext uri="{FF2B5EF4-FFF2-40B4-BE49-F238E27FC236}">
                  <a16:creationId xmlns:a16="http://schemas.microsoft.com/office/drawing/2014/main" id="{6A0B4736-E617-BA66-04B6-439931CB1BD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00" name="그룹 99">
            <a:extLst>
              <a:ext uri="{FF2B5EF4-FFF2-40B4-BE49-F238E27FC236}">
                <a16:creationId xmlns:a16="http://schemas.microsoft.com/office/drawing/2014/main" id="{3A6C5184-C7F2-C234-AFDC-BDF8AD6C981C}"/>
              </a:ext>
            </a:extLst>
          </p:cNvPr>
          <p:cNvGrpSpPr/>
          <p:nvPr/>
        </p:nvGrpSpPr>
        <p:grpSpPr>
          <a:xfrm>
            <a:off x="8228137" y="3685269"/>
            <a:ext cx="340279" cy="100454"/>
            <a:chOff x="712967" y="2490347"/>
            <a:chExt cx="340279" cy="100454"/>
          </a:xfrm>
        </p:grpSpPr>
        <p:sp>
          <p:nvSpPr>
            <p:cNvPr id="101" name="화살표: 오각형 100">
              <a:extLst>
                <a:ext uri="{FF2B5EF4-FFF2-40B4-BE49-F238E27FC236}">
                  <a16:creationId xmlns:a16="http://schemas.microsoft.com/office/drawing/2014/main" id="{8F3BAD28-EDE5-7188-363D-4E85CD17C4EB}"/>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2" name="화살표: 오각형 101">
              <a:extLst>
                <a:ext uri="{FF2B5EF4-FFF2-40B4-BE49-F238E27FC236}">
                  <a16:creationId xmlns:a16="http://schemas.microsoft.com/office/drawing/2014/main" id="{4B77653B-DF23-8299-730D-1833E7858D36}"/>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3" name="화살표: 오각형 102">
              <a:extLst>
                <a:ext uri="{FF2B5EF4-FFF2-40B4-BE49-F238E27FC236}">
                  <a16:creationId xmlns:a16="http://schemas.microsoft.com/office/drawing/2014/main" id="{8408ED86-317A-1B84-2064-99A9BADAE33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4" name="화살표: 오각형 103">
              <a:extLst>
                <a:ext uri="{FF2B5EF4-FFF2-40B4-BE49-F238E27FC236}">
                  <a16:creationId xmlns:a16="http://schemas.microsoft.com/office/drawing/2014/main" id="{3001A173-9495-415F-CC52-214AFD2384C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cxnSp>
        <p:nvCxnSpPr>
          <p:cNvPr id="105" name="직선 연결선 104">
            <a:extLst>
              <a:ext uri="{FF2B5EF4-FFF2-40B4-BE49-F238E27FC236}">
                <a16:creationId xmlns:a16="http://schemas.microsoft.com/office/drawing/2014/main" id="{E0783205-865D-DC70-EAAB-E50870C7CAB7}"/>
              </a:ext>
            </a:extLst>
          </p:cNvPr>
          <p:cNvCxnSpPr>
            <a:cxnSpLocks/>
          </p:cNvCxnSpPr>
          <p:nvPr/>
        </p:nvCxnSpPr>
        <p:spPr>
          <a:xfrm>
            <a:off x="6197713" y="3685267"/>
            <a:ext cx="0" cy="3266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 name="그룹 105">
            <a:extLst>
              <a:ext uri="{FF2B5EF4-FFF2-40B4-BE49-F238E27FC236}">
                <a16:creationId xmlns:a16="http://schemas.microsoft.com/office/drawing/2014/main" id="{7BB03CB5-5C96-E2FE-1D94-8D1CA3B8D858}"/>
              </a:ext>
            </a:extLst>
          </p:cNvPr>
          <p:cNvGrpSpPr/>
          <p:nvPr/>
        </p:nvGrpSpPr>
        <p:grpSpPr>
          <a:xfrm>
            <a:off x="6196907" y="4005457"/>
            <a:ext cx="127370" cy="517062"/>
            <a:chOff x="6188691" y="3815336"/>
            <a:chExt cx="127370" cy="517062"/>
          </a:xfrm>
        </p:grpSpPr>
        <p:cxnSp>
          <p:nvCxnSpPr>
            <p:cNvPr id="107" name="직선 연결선 106">
              <a:extLst>
                <a:ext uri="{FF2B5EF4-FFF2-40B4-BE49-F238E27FC236}">
                  <a16:creationId xmlns:a16="http://schemas.microsoft.com/office/drawing/2014/main" id="{8A3F8533-9586-A5D7-9771-BE0FA8C3FBDA}"/>
                </a:ext>
              </a:extLst>
            </p:cNvPr>
            <p:cNvCxnSpPr>
              <a:cxnSpLocks/>
            </p:cNvCxnSpPr>
            <p:nvPr/>
          </p:nvCxnSpPr>
          <p:spPr>
            <a:xfrm>
              <a:off x="6188691" y="3948941"/>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8" name="직선 연결선 107">
              <a:extLst>
                <a:ext uri="{FF2B5EF4-FFF2-40B4-BE49-F238E27FC236}">
                  <a16:creationId xmlns:a16="http://schemas.microsoft.com/office/drawing/2014/main" id="{9DB54300-E90B-226D-7BBC-E858F527B012}"/>
                </a:ext>
              </a:extLst>
            </p:cNvPr>
            <p:cNvCxnSpPr>
              <a:cxnSpLocks/>
            </p:cNvCxnSpPr>
            <p:nvPr/>
          </p:nvCxnSpPr>
          <p:spPr>
            <a:xfrm>
              <a:off x="6311492" y="3815336"/>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직선 연결선 108">
              <a:extLst>
                <a:ext uri="{FF2B5EF4-FFF2-40B4-BE49-F238E27FC236}">
                  <a16:creationId xmlns:a16="http://schemas.microsoft.com/office/drawing/2014/main" id="{6B9197C5-7F5D-13CA-70EE-33C63AA789A0}"/>
                </a:ext>
              </a:extLst>
            </p:cNvPr>
            <p:cNvCxnSpPr>
              <a:cxnSpLocks/>
            </p:cNvCxnSpPr>
            <p:nvPr/>
          </p:nvCxnSpPr>
          <p:spPr>
            <a:xfrm>
              <a:off x="6188691" y="3820584"/>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직선 연결선 109">
              <a:extLst>
                <a:ext uri="{FF2B5EF4-FFF2-40B4-BE49-F238E27FC236}">
                  <a16:creationId xmlns:a16="http://schemas.microsoft.com/office/drawing/2014/main" id="{47F2630A-8DDB-552E-B3E5-CDE7AD48D0FA}"/>
                </a:ext>
              </a:extLst>
            </p:cNvPr>
            <p:cNvCxnSpPr>
              <a:cxnSpLocks/>
            </p:cNvCxnSpPr>
            <p:nvPr/>
          </p:nvCxnSpPr>
          <p:spPr>
            <a:xfrm>
              <a:off x="6188691" y="4077298"/>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직선 연결선 110">
              <a:extLst>
                <a:ext uri="{FF2B5EF4-FFF2-40B4-BE49-F238E27FC236}">
                  <a16:creationId xmlns:a16="http://schemas.microsoft.com/office/drawing/2014/main" id="{F3D2B42B-C90B-FE6E-BFC3-5E93ED39CC3F}"/>
                </a:ext>
              </a:extLst>
            </p:cNvPr>
            <p:cNvCxnSpPr>
              <a:cxnSpLocks/>
            </p:cNvCxnSpPr>
            <p:nvPr/>
          </p:nvCxnSpPr>
          <p:spPr>
            <a:xfrm>
              <a:off x="6188691" y="4205654"/>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3FE622C0-2106-3BB6-9FBD-CC8E9A32508B}"/>
                </a:ext>
              </a:extLst>
            </p:cNvPr>
            <p:cNvCxnSpPr>
              <a:cxnSpLocks/>
            </p:cNvCxnSpPr>
            <p:nvPr/>
          </p:nvCxnSpPr>
          <p:spPr>
            <a:xfrm>
              <a:off x="6192225" y="3946614"/>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05049A8D-FD98-FFE2-7A84-F1D6F5F2A4BC}"/>
                </a:ext>
              </a:extLst>
            </p:cNvPr>
            <p:cNvCxnSpPr>
              <a:cxnSpLocks/>
            </p:cNvCxnSpPr>
            <p:nvPr/>
          </p:nvCxnSpPr>
          <p:spPr>
            <a:xfrm>
              <a:off x="6311492" y="4080869"/>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6C8384CA-C3C9-71FE-1E3F-F50CCF3E89E6}"/>
                </a:ext>
              </a:extLst>
            </p:cNvPr>
            <p:cNvCxnSpPr>
              <a:cxnSpLocks/>
            </p:cNvCxnSpPr>
            <p:nvPr/>
          </p:nvCxnSpPr>
          <p:spPr>
            <a:xfrm>
              <a:off x="6192225" y="4204570"/>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사각형: 둥근 모서리 115">
            <a:extLst>
              <a:ext uri="{FF2B5EF4-FFF2-40B4-BE49-F238E27FC236}">
                <a16:creationId xmlns:a16="http://schemas.microsoft.com/office/drawing/2014/main" id="{E207BB58-1143-1119-FA74-0FAF08C491E5}"/>
              </a:ext>
            </a:extLst>
          </p:cNvPr>
          <p:cNvSpPr/>
          <p:nvPr/>
        </p:nvSpPr>
        <p:spPr>
          <a:xfrm>
            <a:off x="5245773"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사각형: 둥근 모서리 116">
            <a:extLst>
              <a:ext uri="{FF2B5EF4-FFF2-40B4-BE49-F238E27FC236}">
                <a16:creationId xmlns:a16="http://schemas.microsoft.com/office/drawing/2014/main" id="{402401EE-1965-AEDB-D0D3-22C2F7D1A66A}"/>
              </a:ext>
            </a:extLst>
          </p:cNvPr>
          <p:cNvSpPr/>
          <p:nvPr/>
        </p:nvSpPr>
        <p:spPr>
          <a:xfrm>
            <a:off x="5441355"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사각형: 둥근 모서리 117">
            <a:extLst>
              <a:ext uri="{FF2B5EF4-FFF2-40B4-BE49-F238E27FC236}">
                <a16:creationId xmlns:a16="http://schemas.microsoft.com/office/drawing/2014/main" id="{F6D8A5E2-FA9C-0456-415F-61922B0D7683}"/>
              </a:ext>
            </a:extLst>
          </p:cNvPr>
          <p:cNvSpPr/>
          <p:nvPr/>
        </p:nvSpPr>
        <p:spPr>
          <a:xfrm>
            <a:off x="5539147"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사각형: 둥근 모서리 118">
            <a:extLst>
              <a:ext uri="{FF2B5EF4-FFF2-40B4-BE49-F238E27FC236}">
                <a16:creationId xmlns:a16="http://schemas.microsoft.com/office/drawing/2014/main" id="{E549959A-F254-0372-8AFE-878179EBCF1D}"/>
              </a:ext>
            </a:extLst>
          </p:cNvPr>
          <p:cNvSpPr/>
          <p:nvPr/>
        </p:nvSpPr>
        <p:spPr>
          <a:xfrm>
            <a:off x="5343564"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사각형: 둥근 모서리 119">
            <a:extLst>
              <a:ext uri="{FF2B5EF4-FFF2-40B4-BE49-F238E27FC236}">
                <a16:creationId xmlns:a16="http://schemas.microsoft.com/office/drawing/2014/main" id="{964B738B-D0FE-D971-68FD-5FC32B7E1AF4}"/>
              </a:ext>
            </a:extLst>
          </p:cNvPr>
          <p:cNvSpPr/>
          <p:nvPr/>
        </p:nvSpPr>
        <p:spPr>
          <a:xfrm>
            <a:off x="5795522"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사각형: 둥근 모서리 120">
            <a:extLst>
              <a:ext uri="{FF2B5EF4-FFF2-40B4-BE49-F238E27FC236}">
                <a16:creationId xmlns:a16="http://schemas.microsoft.com/office/drawing/2014/main" id="{E86746E6-62DA-0E7D-47DC-8E7DACA227E1}"/>
              </a:ext>
            </a:extLst>
          </p:cNvPr>
          <p:cNvSpPr/>
          <p:nvPr/>
        </p:nvSpPr>
        <p:spPr>
          <a:xfrm>
            <a:off x="5991104"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사각형: 둥근 모서리 121">
            <a:extLst>
              <a:ext uri="{FF2B5EF4-FFF2-40B4-BE49-F238E27FC236}">
                <a16:creationId xmlns:a16="http://schemas.microsoft.com/office/drawing/2014/main" id="{9ECE8453-AD4F-B3F2-A2F4-BF9E3FD139C5}"/>
              </a:ext>
            </a:extLst>
          </p:cNvPr>
          <p:cNvSpPr/>
          <p:nvPr/>
        </p:nvSpPr>
        <p:spPr>
          <a:xfrm>
            <a:off x="6088896"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사각형: 둥근 모서리 122">
            <a:extLst>
              <a:ext uri="{FF2B5EF4-FFF2-40B4-BE49-F238E27FC236}">
                <a16:creationId xmlns:a16="http://schemas.microsoft.com/office/drawing/2014/main" id="{5BB4714F-20F8-F3D1-6219-70406A5CD713}"/>
              </a:ext>
            </a:extLst>
          </p:cNvPr>
          <p:cNvSpPr/>
          <p:nvPr/>
        </p:nvSpPr>
        <p:spPr>
          <a:xfrm>
            <a:off x="5893313"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4" name="직선 연결선 123">
            <a:extLst>
              <a:ext uri="{FF2B5EF4-FFF2-40B4-BE49-F238E27FC236}">
                <a16:creationId xmlns:a16="http://schemas.microsoft.com/office/drawing/2014/main" id="{03AEEDDE-BF9C-4EEE-C434-5DF1DCBA659B}"/>
              </a:ext>
            </a:extLst>
          </p:cNvPr>
          <p:cNvCxnSpPr>
            <a:cxnSpLocks/>
          </p:cNvCxnSpPr>
          <p:nvPr/>
        </p:nvCxnSpPr>
        <p:spPr>
          <a:xfrm>
            <a:off x="5223510" y="4011916"/>
            <a:ext cx="1087755"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F6E8E51C-55A6-AEA7-BEB5-0F1419B3BDBD}"/>
              </a:ext>
            </a:extLst>
          </p:cNvPr>
          <p:cNvCxnSpPr>
            <a:cxnSpLocks/>
          </p:cNvCxnSpPr>
          <p:nvPr/>
        </p:nvCxnSpPr>
        <p:spPr>
          <a:xfrm>
            <a:off x="5223510" y="4137716"/>
            <a:ext cx="1087755"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직선 연결선 125">
            <a:extLst>
              <a:ext uri="{FF2B5EF4-FFF2-40B4-BE49-F238E27FC236}">
                <a16:creationId xmlns:a16="http://schemas.microsoft.com/office/drawing/2014/main" id="{491F9F06-7FF0-D4CB-8C20-081F7FD7E06B}"/>
              </a:ext>
            </a:extLst>
          </p:cNvPr>
          <p:cNvCxnSpPr>
            <a:cxnSpLocks/>
          </p:cNvCxnSpPr>
          <p:nvPr/>
        </p:nvCxnSpPr>
        <p:spPr>
          <a:xfrm>
            <a:off x="5223510" y="4270990"/>
            <a:ext cx="1087755"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273D1A09-D6BC-7ECE-759C-B545879739A1}"/>
              </a:ext>
            </a:extLst>
          </p:cNvPr>
          <p:cNvCxnSpPr>
            <a:cxnSpLocks/>
          </p:cNvCxnSpPr>
          <p:nvPr/>
        </p:nvCxnSpPr>
        <p:spPr>
          <a:xfrm>
            <a:off x="5220523" y="4394691"/>
            <a:ext cx="1087755"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223D17A6-8297-6CFE-501F-DA8CEA751CC8}"/>
                  </a:ext>
                </a:extLst>
              </p:cNvPr>
              <p:cNvSpPr txBox="1"/>
              <p:nvPr/>
            </p:nvSpPr>
            <p:spPr>
              <a:xfrm>
                <a:off x="6196907" y="4555779"/>
                <a:ext cx="136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128" name="TextBox 127">
                <a:extLst>
                  <a:ext uri="{FF2B5EF4-FFF2-40B4-BE49-F238E27FC236}">
                    <a16:creationId xmlns:a16="http://schemas.microsoft.com/office/drawing/2014/main" id="{223D17A6-8297-6CFE-501F-DA8CEA751CC8}"/>
                  </a:ext>
                </a:extLst>
              </p:cNvPr>
              <p:cNvSpPr txBox="1">
                <a:spLocks noRot="1" noChangeAspect="1" noMove="1" noResize="1" noEditPoints="1" noAdjustHandles="1" noChangeArrowheads="1" noChangeShapeType="1" noTextEdit="1"/>
              </p:cNvSpPr>
              <p:nvPr/>
            </p:nvSpPr>
            <p:spPr>
              <a:xfrm>
                <a:off x="6196907" y="4555779"/>
                <a:ext cx="136255" cy="276999"/>
              </a:xfrm>
              <a:prstGeom prst="rect">
                <a:avLst/>
              </a:prstGeom>
              <a:blipFill>
                <a:blip r:embed="rId7"/>
                <a:stretch>
                  <a:fillRect l="-36364" r="-36364" b="-6522"/>
                </a:stretch>
              </a:blipFill>
            </p:spPr>
            <p:txBody>
              <a:bodyPr/>
              <a:lstStyle/>
              <a:p>
                <a:r>
                  <a:rPr lang="ko-KR" altLang="en-US">
                    <a:noFill/>
                  </a:rPr>
                  <a:t> </a:t>
                </a:r>
              </a:p>
            </p:txBody>
          </p:sp>
        </mc:Fallback>
      </mc:AlternateContent>
      <p:sp>
        <p:nvSpPr>
          <p:cNvPr id="129" name="TextBox 128">
            <a:extLst>
              <a:ext uri="{FF2B5EF4-FFF2-40B4-BE49-F238E27FC236}">
                <a16:creationId xmlns:a16="http://schemas.microsoft.com/office/drawing/2014/main" id="{77CDE707-B3D4-0C00-B774-DD1DD1A4E19D}"/>
              </a:ext>
            </a:extLst>
          </p:cNvPr>
          <p:cNvSpPr txBox="1"/>
          <p:nvPr/>
        </p:nvSpPr>
        <p:spPr>
          <a:xfrm>
            <a:off x="6105711" y="3985983"/>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Signal</a:t>
            </a:r>
            <a:endParaRPr lang="ko-KR" altLang="en-US"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CA98FEC-7FF3-D04B-F54A-8CCE92A73200}"/>
              </a:ext>
            </a:extLst>
          </p:cNvPr>
          <p:cNvSpPr txBox="1"/>
          <p:nvPr/>
        </p:nvSpPr>
        <p:spPr>
          <a:xfrm>
            <a:off x="6220160" y="5195168"/>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132" name="TextBox 131">
            <a:extLst>
              <a:ext uri="{FF2B5EF4-FFF2-40B4-BE49-F238E27FC236}">
                <a16:creationId xmlns:a16="http://schemas.microsoft.com/office/drawing/2014/main" id="{8C1E5B98-5F5B-EC73-2487-3D01446DEFDD}"/>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sp>
        <p:nvSpPr>
          <p:cNvPr id="135" name="직사각형 134">
            <a:extLst>
              <a:ext uri="{FF2B5EF4-FFF2-40B4-BE49-F238E27FC236}">
                <a16:creationId xmlns:a16="http://schemas.microsoft.com/office/drawing/2014/main" id="{CE2DD06C-9E6E-12FE-5E60-553A3FBFFA08}"/>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679B75EE-17D4-1E06-CECB-8A731CE956A9}"/>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36" name="TextBox 135">
                <a:extLst>
                  <a:ext uri="{FF2B5EF4-FFF2-40B4-BE49-F238E27FC236}">
                    <a16:creationId xmlns:a16="http://schemas.microsoft.com/office/drawing/2014/main" id="{679B75EE-17D4-1E06-CECB-8A731CE956A9}"/>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10"/>
                <a:stretch>
                  <a:fillRect/>
                </a:stretch>
              </a:blipFill>
            </p:spPr>
            <p:txBody>
              <a:bodyPr/>
              <a:lstStyle/>
              <a:p>
                <a:r>
                  <a:rPr lang="ko-KR" altLang="en-US">
                    <a:noFill/>
                  </a:rPr>
                  <a:t> </a:t>
                </a:r>
              </a:p>
            </p:txBody>
          </p:sp>
        </mc:Fallback>
      </mc:AlternateContent>
      <p:sp>
        <p:nvSpPr>
          <p:cNvPr id="137" name="직사각형 136">
            <a:extLst>
              <a:ext uri="{FF2B5EF4-FFF2-40B4-BE49-F238E27FC236}">
                <a16:creationId xmlns:a16="http://schemas.microsoft.com/office/drawing/2014/main" id="{2B01B6B3-8866-DB10-BF0B-DA4CFF156A16}"/>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138" name="그룹 137">
            <a:extLst>
              <a:ext uri="{FF2B5EF4-FFF2-40B4-BE49-F238E27FC236}">
                <a16:creationId xmlns:a16="http://schemas.microsoft.com/office/drawing/2014/main" id="{70416314-AF0E-46D8-0839-8E73DF53CB12}"/>
              </a:ext>
            </a:extLst>
          </p:cNvPr>
          <p:cNvGrpSpPr/>
          <p:nvPr/>
        </p:nvGrpSpPr>
        <p:grpSpPr>
          <a:xfrm>
            <a:off x="551042" y="3698751"/>
            <a:ext cx="340279" cy="100454"/>
            <a:chOff x="712967" y="2490347"/>
            <a:chExt cx="340279" cy="100454"/>
          </a:xfrm>
        </p:grpSpPr>
        <p:sp>
          <p:nvSpPr>
            <p:cNvPr id="139" name="화살표: 오각형 138">
              <a:extLst>
                <a:ext uri="{FF2B5EF4-FFF2-40B4-BE49-F238E27FC236}">
                  <a16:creationId xmlns:a16="http://schemas.microsoft.com/office/drawing/2014/main" id="{A43B09BD-A319-5F93-95AE-703B48BA9D86}"/>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0" name="화살표: 오각형 139">
              <a:extLst>
                <a:ext uri="{FF2B5EF4-FFF2-40B4-BE49-F238E27FC236}">
                  <a16:creationId xmlns:a16="http://schemas.microsoft.com/office/drawing/2014/main" id="{8FE22326-88F8-0037-3CDF-45147B3DCD49}"/>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2" name="화살표: 오각형 141">
              <a:extLst>
                <a:ext uri="{FF2B5EF4-FFF2-40B4-BE49-F238E27FC236}">
                  <a16:creationId xmlns:a16="http://schemas.microsoft.com/office/drawing/2014/main" id="{04B149EE-976F-5E59-6F5E-AD74BA7EBE1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3" name="화살표: 오각형 142">
              <a:extLst>
                <a:ext uri="{FF2B5EF4-FFF2-40B4-BE49-F238E27FC236}">
                  <a16:creationId xmlns:a16="http://schemas.microsoft.com/office/drawing/2014/main" id="{9BA6DAF0-8EEB-814D-389E-48BACF44CF0E}"/>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44" name="그룹 143">
            <a:extLst>
              <a:ext uri="{FF2B5EF4-FFF2-40B4-BE49-F238E27FC236}">
                <a16:creationId xmlns:a16="http://schemas.microsoft.com/office/drawing/2014/main" id="{F5E72232-1127-D7A1-9032-8E221AB4DD34}"/>
              </a:ext>
            </a:extLst>
          </p:cNvPr>
          <p:cNvGrpSpPr/>
          <p:nvPr/>
        </p:nvGrpSpPr>
        <p:grpSpPr>
          <a:xfrm>
            <a:off x="1096226" y="3698751"/>
            <a:ext cx="340279" cy="100454"/>
            <a:chOff x="712967" y="2490347"/>
            <a:chExt cx="340279" cy="100454"/>
          </a:xfrm>
        </p:grpSpPr>
        <p:sp>
          <p:nvSpPr>
            <p:cNvPr id="145" name="화살표: 오각형 144">
              <a:extLst>
                <a:ext uri="{FF2B5EF4-FFF2-40B4-BE49-F238E27FC236}">
                  <a16:creationId xmlns:a16="http://schemas.microsoft.com/office/drawing/2014/main" id="{BE3F9EBE-6DFC-5FFA-B9D0-CC0DE3B56C65}"/>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6" name="화살표: 오각형 145">
              <a:extLst>
                <a:ext uri="{FF2B5EF4-FFF2-40B4-BE49-F238E27FC236}">
                  <a16:creationId xmlns:a16="http://schemas.microsoft.com/office/drawing/2014/main" id="{8CEDE8C8-B735-3E70-6BD8-6A0EB555D6FF}"/>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7" name="화살표: 오각형 146">
              <a:extLst>
                <a:ext uri="{FF2B5EF4-FFF2-40B4-BE49-F238E27FC236}">
                  <a16:creationId xmlns:a16="http://schemas.microsoft.com/office/drawing/2014/main" id="{12887ADE-96A1-7958-D193-A0183A52D568}"/>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48" name="화살표: 오각형 147">
              <a:extLst>
                <a:ext uri="{FF2B5EF4-FFF2-40B4-BE49-F238E27FC236}">
                  <a16:creationId xmlns:a16="http://schemas.microsoft.com/office/drawing/2014/main" id="{058EA64F-DECA-83BA-6431-54DD3BCB9EE5}"/>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49" name="직사각형 148">
            <a:extLst>
              <a:ext uri="{FF2B5EF4-FFF2-40B4-BE49-F238E27FC236}">
                <a16:creationId xmlns:a16="http://schemas.microsoft.com/office/drawing/2014/main" id="{3BA5AC73-E968-98E9-1C8A-1FB24CE47404}"/>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150" name="화살표: 오각형 149">
            <a:extLst>
              <a:ext uri="{FF2B5EF4-FFF2-40B4-BE49-F238E27FC236}">
                <a16:creationId xmlns:a16="http://schemas.microsoft.com/office/drawing/2014/main" id="{8C8FBE2D-73FC-00DE-C22C-38DEE9EAC096}"/>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1" name="화살표: 오각형 150">
            <a:extLst>
              <a:ext uri="{FF2B5EF4-FFF2-40B4-BE49-F238E27FC236}">
                <a16:creationId xmlns:a16="http://schemas.microsoft.com/office/drawing/2014/main" id="{E48927FB-0FDD-746E-BC57-C1E299215892}"/>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2" name="화살표: 오각형 151">
            <a:extLst>
              <a:ext uri="{FF2B5EF4-FFF2-40B4-BE49-F238E27FC236}">
                <a16:creationId xmlns:a16="http://schemas.microsoft.com/office/drawing/2014/main" id="{53828C8E-6A5E-AAC8-2352-8A964DA58E94}"/>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3" name="화살표: 오각형 152">
            <a:extLst>
              <a:ext uri="{FF2B5EF4-FFF2-40B4-BE49-F238E27FC236}">
                <a16:creationId xmlns:a16="http://schemas.microsoft.com/office/drawing/2014/main" id="{D0C664CF-E4EA-09A3-4D49-83B6E01A0B1D}"/>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4" name="화살표: 오각형 153">
            <a:extLst>
              <a:ext uri="{FF2B5EF4-FFF2-40B4-BE49-F238E27FC236}">
                <a16:creationId xmlns:a16="http://schemas.microsoft.com/office/drawing/2014/main" id="{ED9780B5-2D4B-FD92-6256-C501E8EB0B53}"/>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5" name="화살표: 오각형 154">
            <a:extLst>
              <a:ext uri="{FF2B5EF4-FFF2-40B4-BE49-F238E27FC236}">
                <a16:creationId xmlns:a16="http://schemas.microsoft.com/office/drawing/2014/main" id="{2D4E0B20-7976-3E82-5392-73753AF8D9C8}"/>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6" name="화살표: 오각형 155">
            <a:extLst>
              <a:ext uri="{FF2B5EF4-FFF2-40B4-BE49-F238E27FC236}">
                <a16:creationId xmlns:a16="http://schemas.microsoft.com/office/drawing/2014/main" id="{FD512BD7-99FA-521F-E89C-ED130CBF387E}"/>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7" name="화살표: 오각형 156">
            <a:extLst>
              <a:ext uri="{FF2B5EF4-FFF2-40B4-BE49-F238E27FC236}">
                <a16:creationId xmlns:a16="http://schemas.microsoft.com/office/drawing/2014/main" id="{7E71FD93-C7D0-0D87-0A35-6B31BFDC4D6A}"/>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8" name="직사각형 157">
            <a:extLst>
              <a:ext uri="{FF2B5EF4-FFF2-40B4-BE49-F238E27FC236}">
                <a16:creationId xmlns:a16="http://schemas.microsoft.com/office/drawing/2014/main" id="{90B9FB64-1976-96F6-B4F8-F5D3B19B9FD4}"/>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159" name="화살표: 오각형 158">
            <a:extLst>
              <a:ext uri="{FF2B5EF4-FFF2-40B4-BE49-F238E27FC236}">
                <a16:creationId xmlns:a16="http://schemas.microsoft.com/office/drawing/2014/main" id="{D94D4AD7-E6B3-202C-7218-7A0509EFAC53}"/>
              </a:ext>
            </a:extLst>
          </p:cNvPr>
          <p:cNvSpPr/>
          <p:nvPr/>
        </p:nvSpPr>
        <p:spPr>
          <a:xfrm rot="5400000">
            <a:off x="2941109"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0" name="화살표: 오각형 159">
            <a:extLst>
              <a:ext uri="{FF2B5EF4-FFF2-40B4-BE49-F238E27FC236}">
                <a16:creationId xmlns:a16="http://schemas.microsoft.com/office/drawing/2014/main" id="{5BF4C4CD-2A3B-BF27-1F69-F421D3229E58}"/>
              </a:ext>
            </a:extLst>
          </p:cNvPr>
          <p:cNvSpPr/>
          <p:nvPr/>
        </p:nvSpPr>
        <p:spPr>
          <a:xfrm rot="5400000">
            <a:off x="3039296"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1" name="화살표: 오각형 160">
            <a:extLst>
              <a:ext uri="{FF2B5EF4-FFF2-40B4-BE49-F238E27FC236}">
                <a16:creationId xmlns:a16="http://schemas.microsoft.com/office/drawing/2014/main" id="{0432268E-993D-E785-623B-593B8996871D}"/>
              </a:ext>
            </a:extLst>
          </p:cNvPr>
          <p:cNvSpPr/>
          <p:nvPr/>
        </p:nvSpPr>
        <p:spPr>
          <a:xfrm rot="5400000">
            <a:off x="313748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2" name="화살표: 오각형 161">
            <a:extLst>
              <a:ext uri="{FF2B5EF4-FFF2-40B4-BE49-F238E27FC236}">
                <a16:creationId xmlns:a16="http://schemas.microsoft.com/office/drawing/2014/main" id="{5113722C-B9BF-2AB0-AFB6-05B330EA30BD}"/>
              </a:ext>
            </a:extLst>
          </p:cNvPr>
          <p:cNvSpPr/>
          <p:nvPr/>
        </p:nvSpPr>
        <p:spPr>
          <a:xfrm rot="5400000">
            <a:off x="3235669"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3" name="화살표: 오각형 162">
            <a:extLst>
              <a:ext uri="{FF2B5EF4-FFF2-40B4-BE49-F238E27FC236}">
                <a16:creationId xmlns:a16="http://schemas.microsoft.com/office/drawing/2014/main" id="{6ECBA069-0CA6-E91A-3330-FC2C1F3CAA46}"/>
              </a:ext>
            </a:extLst>
          </p:cNvPr>
          <p:cNvSpPr/>
          <p:nvPr/>
        </p:nvSpPr>
        <p:spPr>
          <a:xfrm rot="5400000">
            <a:off x="348629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4" name="화살표: 오각형 163">
            <a:extLst>
              <a:ext uri="{FF2B5EF4-FFF2-40B4-BE49-F238E27FC236}">
                <a16:creationId xmlns:a16="http://schemas.microsoft.com/office/drawing/2014/main" id="{20F1CDE1-F778-7A1D-7E82-C87A8DC28D43}"/>
              </a:ext>
            </a:extLst>
          </p:cNvPr>
          <p:cNvSpPr/>
          <p:nvPr/>
        </p:nvSpPr>
        <p:spPr>
          <a:xfrm rot="5400000">
            <a:off x="3584480"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5" name="화살표: 오각형 164">
            <a:extLst>
              <a:ext uri="{FF2B5EF4-FFF2-40B4-BE49-F238E27FC236}">
                <a16:creationId xmlns:a16="http://schemas.microsoft.com/office/drawing/2014/main" id="{A5BBD274-AE93-6653-283A-2941E2AEA09C}"/>
              </a:ext>
            </a:extLst>
          </p:cNvPr>
          <p:cNvSpPr/>
          <p:nvPr/>
        </p:nvSpPr>
        <p:spPr>
          <a:xfrm rot="5400000">
            <a:off x="3682667"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6" name="화살표: 오각형 165">
            <a:extLst>
              <a:ext uri="{FF2B5EF4-FFF2-40B4-BE49-F238E27FC236}">
                <a16:creationId xmlns:a16="http://schemas.microsoft.com/office/drawing/2014/main" id="{D0FC0203-9C31-6888-8E8A-DB8155774D30}"/>
              </a:ext>
            </a:extLst>
          </p:cNvPr>
          <p:cNvSpPr/>
          <p:nvPr/>
        </p:nvSpPr>
        <p:spPr>
          <a:xfrm rot="5400000">
            <a:off x="3780853"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7" name="폭발: 14pt 166">
            <a:extLst>
              <a:ext uri="{FF2B5EF4-FFF2-40B4-BE49-F238E27FC236}">
                <a16:creationId xmlns:a16="http://schemas.microsoft.com/office/drawing/2014/main" id="{39C031C3-EBF7-19D6-9BFD-78B246798B4F}"/>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사각형: 둥근 모서리 167">
            <a:extLst>
              <a:ext uri="{FF2B5EF4-FFF2-40B4-BE49-F238E27FC236}">
                <a16:creationId xmlns:a16="http://schemas.microsoft.com/office/drawing/2014/main" id="{3498F027-8E0E-95F6-1F4B-797D42863D39}"/>
              </a:ext>
            </a:extLst>
          </p:cNvPr>
          <p:cNvSpPr/>
          <p:nvPr/>
        </p:nvSpPr>
        <p:spPr>
          <a:xfrm>
            <a:off x="516255" y="3939410"/>
            <a:ext cx="337298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9" name="TextBox 168">
            <a:extLst>
              <a:ext uri="{FF2B5EF4-FFF2-40B4-BE49-F238E27FC236}">
                <a16:creationId xmlns:a16="http://schemas.microsoft.com/office/drawing/2014/main" id="{17AA10EC-D0F9-7EA2-3CEE-C5192537D5F2}"/>
              </a:ext>
            </a:extLst>
          </p:cNvPr>
          <p:cNvSpPr txBox="1"/>
          <p:nvPr/>
        </p:nvSpPr>
        <p:spPr>
          <a:xfrm>
            <a:off x="734994" y="4665422"/>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170" name="TextBox 169">
            <a:extLst>
              <a:ext uri="{FF2B5EF4-FFF2-40B4-BE49-F238E27FC236}">
                <a16:creationId xmlns:a16="http://schemas.microsoft.com/office/drawing/2014/main" id="{82FC9828-8963-20AB-A814-79D325C71EE4}"/>
              </a:ext>
            </a:extLst>
          </p:cNvPr>
          <p:cNvSpPr txBox="1"/>
          <p:nvPr/>
        </p:nvSpPr>
        <p:spPr>
          <a:xfrm>
            <a:off x="47179" y="5433536"/>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 error</a:t>
            </a:r>
            <a:endParaRPr lang="ko-KR" altLang="en-US" sz="1200" dirty="0">
              <a:latin typeface="Arial" panose="020B0604020202020204" pitchFamily="34" charset="0"/>
              <a:cs typeface="Arial" panose="020B0604020202020204" pitchFamily="34" charset="0"/>
            </a:endParaRPr>
          </a:p>
        </p:txBody>
      </p:sp>
      <p:sp>
        <p:nvSpPr>
          <p:cNvPr id="171" name="TextBox 170">
            <a:extLst>
              <a:ext uri="{FF2B5EF4-FFF2-40B4-BE49-F238E27FC236}">
                <a16:creationId xmlns:a16="http://schemas.microsoft.com/office/drawing/2014/main" id="{C608B2EE-037A-9C27-9305-9CB58500C4BC}"/>
              </a:ext>
            </a:extLst>
          </p:cNvPr>
          <p:cNvSpPr txBox="1"/>
          <p:nvPr/>
        </p:nvSpPr>
        <p:spPr>
          <a:xfrm>
            <a:off x="2933689" y="5433537"/>
            <a:ext cx="95555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Chip error</a:t>
            </a:r>
            <a:endParaRPr lang="ko-KR" altLang="en-US" sz="1200" dirty="0">
              <a:latin typeface="Arial" panose="020B0604020202020204" pitchFamily="34" charset="0"/>
              <a:cs typeface="Arial" panose="020B0604020202020204" pitchFamily="34" charset="0"/>
            </a:endParaRPr>
          </a:p>
        </p:txBody>
      </p:sp>
      <p:cxnSp>
        <p:nvCxnSpPr>
          <p:cNvPr id="172" name="직선 연결선 171">
            <a:extLst>
              <a:ext uri="{FF2B5EF4-FFF2-40B4-BE49-F238E27FC236}">
                <a16:creationId xmlns:a16="http://schemas.microsoft.com/office/drawing/2014/main" id="{A5CFD882-DA77-7B64-3521-5F86D6E8ABDC}"/>
              </a:ext>
            </a:extLst>
          </p:cNvPr>
          <p:cNvCxnSpPr>
            <a:cxnSpLocks/>
          </p:cNvCxnSpPr>
          <p:nvPr/>
        </p:nvCxnSpPr>
        <p:spPr>
          <a:xfrm flipH="1">
            <a:off x="2989931"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직선 연결선 172">
            <a:extLst>
              <a:ext uri="{FF2B5EF4-FFF2-40B4-BE49-F238E27FC236}">
                <a16:creationId xmlns:a16="http://schemas.microsoft.com/office/drawing/2014/main" id="{94E8618A-3D34-5F96-86F0-46FFE1675F0A}"/>
              </a:ext>
            </a:extLst>
          </p:cNvPr>
          <p:cNvCxnSpPr>
            <a:cxnSpLocks/>
          </p:cNvCxnSpPr>
          <p:nvPr/>
        </p:nvCxnSpPr>
        <p:spPr>
          <a:xfrm flipH="1">
            <a:off x="308642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직선 연결선 173">
            <a:extLst>
              <a:ext uri="{FF2B5EF4-FFF2-40B4-BE49-F238E27FC236}">
                <a16:creationId xmlns:a16="http://schemas.microsoft.com/office/drawing/2014/main" id="{B3E0FF60-1B9C-EB08-EF57-34C7CE5095BB}"/>
              </a:ext>
            </a:extLst>
          </p:cNvPr>
          <p:cNvCxnSpPr>
            <a:cxnSpLocks/>
          </p:cNvCxnSpPr>
          <p:nvPr/>
        </p:nvCxnSpPr>
        <p:spPr>
          <a:xfrm flipH="1">
            <a:off x="3185460"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직선 연결선 174">
            <a:extLst>
              <a:ext uri="{FF2B5EF4-FFF2-40B4-BE49-F238E27FC236}">
                <a16:creationId xmlns:a16="http://schemas.microsoft.com/office/drawing/2014/main" id="{905F37B5-9047-0240-6043-9743D29703BD}"/>
              </a:ext>
            </a:extLst>
          </p:cNvPr>
          <p:cNvCxnSpPr>
            <a:cxnSpLocks/>
          </p:cNvCxnSpPr>
          <p:nvPr/>
        </p:nvCxnSpPr>
        <p:spPr>
          <a:xfrm flipH="1">
            <a:off x="328687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직선 연결선 175">
            <a:extLst>
              <a:ext uri="{FF2B5EF4-FFF2-40B4-BE49-F238E27FC236}">
                <a16:creationId xmlns:a16="http://schemas.microsoft.com/office/drawing/2014/main" id="{DE164106-6FC9-2B87-8408-D15F2C7BF92A}"/>
              </a:ext>
            </a:extLst>
          </p:cNvPr>
          <p:cNvCxnSpPr>
            <a:cxnSpLocks/>
          </p:cNvCxnSpPr>
          <p:nvPr/>
        </p:nvCxnSpPr>
        <p:spPr>
          <a:xfrm flipH="1">
            <a:off x="3537778"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직선 연결선 176">
            <a:extLst>
              <a:ext uri="{FF2B5EF4-FFF2-40B4-BE49-F238E27FC236}">
                <a16:creationId xmlns:a16="http://schemas.microsoft.com/office/drawing/2014/main" id="{E4439EC2-BC6E-FD4D-8679-831B6431A2E6}"/>
              </a:ext>
            </a:extLst>
          </p:cNvPr>
          <p:cNvCxnSpPr>
            <a:cxnSpLocks/>
          </p:cNvCxnSpPr>
          <p:nvPr/>
        </p:nvCxnSpPr>
        <p:spPr>
          <a:xfrm flipH="1">
            <a:off x="363426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직선 연결선 177">
            <a:extLst>
              <a:ext uri="{FF2B5EF4-FFF2-40B4-BE49-F238E27FC236}">
                <a16:creationId xmlns:a16="http://schemas.microsoft.com/office/drawing/2014/main" id="{35153F9F-C995-1E09-5A48-7FB6C17514CD}"/>
              </a:ext>
            </a:extLst>
          </p:cNvPr>
          <p:cNvCxnSpPr>
            <a:cxnSpLocks/>
          </p:cNvCxnSpPr>
          <p:nvPr/>
        </p:nvCxnSpPr>
        <p:spPr>
          <a:xfrm flipH="1">
            <a:off x="3733307"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직선 연결선 178">
            <a:extLst>
              <a:ext uri="{FF2B5EF4-FFF2-40B4-BE49-F238E27FC236}">
                <a16:creationId xmlns:a16="http://schemas.microsoft.com/office/drawing/2014/main" id="{E88BCCCE-A6E2-ABCC-116A-A4A1D0E3EBCC}"/>
              </a:ext>
            </a:extLst>
          </p:cNvPr>
          <p:cNvCxnSpPr>
            <a:cxnSpLocks/>
          </p:cNvCxnSpPr>
          <p:nvPr/>
        </p:nvCxnSpPr>
        <p:spPr>
          <a:xfrm flipH="1">
            <a:off x="383471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0" name="화살표: 오른쪽으로 구부러짐 179">
            <a:extLst>
              <a:ext uri="{FF2B5EF4-FFF2-40B4-BE49-F238E27FC236}">
                <a16:creationId xmlns:a16="http://schemas.microsoft.com/office/drawing/2014/main" id="{DC730E33-7D1A-BE52-20CB-21E657119B6E}"/>
              </a:ext>
            </a:extLst>
          </p:cNvPr>
          <p:cNvSpPr/>
          <p:nvPr/>
        </p:nvSpPr>
        <p:spPr>
          <a:xfrm rot="2450510">
            <a:off x="647840" y="3192725"/>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81" name="직선 연결선 180">
            <a:extLst>
              <a:ext uri="{FF2B5EF4-FFF2-40B4-BE49-F238E27FC236}">
                <a16:creationId xmlns:a16="http://schemas.microsoft.com/office/drawing/2014/main" id="{9296B3C6-F5CE-F586-E329-82474B8E6632}"/>
              </a:ext>
            </a:extLst>
          </p:cNvPr>
          <p:cNvCxnSpPr>
            <a:cxnSpLocks/>
          </p:cNvCxnSpPr>
          <p:nvPr/>
        </p:nvCxnSpPr>
        <p:spPr>
          <a:xfrm flipH="1">
            <a:off x="671076" y="379487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8EB9D4D7-BD6B-AE36-34D3-7D5F8CF3E3CC}"/>
              </a:ext>
            </a:extLst>
          </p:cNvPr>
          <p:cNvSpPr txBox="1"/>
          <p:nvPr/>
        </p:nvSpPr>
        <p:spPr>
          <a:xfrm>
            <a:off x="843119" y="4175832"/>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grpSp>
        <p:nvGrpSpPr>
          <p:cNvPr id="183" name="그룹 182">
            <a:extLst>
              <a:ext uri="{FF2B5EF4-FFF2-40B4-BE49-F238E27FC236}">
                <a16:creationId xmlns:a16="http://schemas.microsoft.com/office/drawing/2014/main" id="{082F7D6F-2CD0-6E45-3D8B-138C4E145B61}"/>
              </a:ext>
            </a:extLst>
          </p:cNvPr>
          <p:cNvGrpSpPr/>
          <p:nvPr/>
        </p:nvGrpSpPr>
        <p:grpSpPr>
          <a:xfrm>
            <a:off x="627515" y="3937678"/>
            <a:ext cx="80673" cy="1507608"/>
            <a:chOff x="627515" y="3937678"/>
            <a:chExt cx="80673" cy="1507608"/>
          </a:xfrm>
        </p:grpSpPr>
        <p:cxnSp>
          <p:nvCxnSpPr>
            <p:cNvPr id="185" name="직선 연결선 184">
              <a:extLst>
                <a:ext uri="{FF2B5EF4-FFF2-40B4-BE49-F238E27FC236}">
                  <a16:creationId xmlns:a16="http://schemas.microsoft.com/office/drawing/2014/main" id="{8A528CC2-F68A-3A33-8B29-5CA1215345FA}"/>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직선 연결선 185">
              <a:extLst>
                <a:ext uri="{FF2B5EF4-FFF2-40B4-BE49-F238E27FC236}">
                  <a16:creationId xmlns:a16="http://schemas.microsoft.com/office/drawing/2014/main" id="{90FD68A0-66F7-9073-1311-2D7D154790CF}"/>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7" name="직선 연결선 186">
              <a:extLst>
                <a:ext uri="{FF2B5EF4-FFF2-40B4-BE49-F238E27FC236}">
                  <a16:creationId xmlns:a16="http://schemas.microsoft.com/office/drawing/2014/main" id="{0DEC8839-195F-960E-1D30-A30678DFA39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직선 연결선 187">
              <a:extLst>
                <a:ext uri="{FF2B5EF4-FFF2-40B4-BE49-F238E27FC236}">
                  <a16:creationId xmlns:a16="http://schemas.microsoft.com/office/drawing/2014/main" id="{F8B2D93E-AC05-6931-715C-A3B13E75DCA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70138677-0EE7-935C-81E5-CD2D8D87A59D}"/>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0" name="직선 연결선 189">
              <a:extLst>
                <a:ext uri="{FF2B5EF4-FFF2-40B4-BE49-F238E27FC236}">
                  <a16:creationId xmlns:a16="http://schemas.microsoft.com/office/drawing/2014/main" id="{7D7843B4-77B0-AC58-27F7-B42A39FB9810}"/>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1" name="직선 연결선 190">
              <a:extLst>
                <a:ext uri="{FF2B5EF4-FFF2-40B4-BE49-F238E27FC236}">
                  <a16:creationId xmlns:a16="http://schemas.microsoft.com/office/drawing/2014/main" id="{F44F2426-81FE-84F2-074F-5758C20CC062}"/>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직선 연결선 191">
              <a:extLst>
                <a:ext uri="{FF2B5EF4-FFF2-40B4-BE49-F238E27FC236}">
                  <a16:creationId xmlns:a16="http://schemas.microsoft.com/office/drawing/2014/main" id="{6140281D-14B3-7F3E-94C9-E5C0C1090CEF}"/>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3" name="직선 연결선 192">
              <a:extLst>
                <a:ext uri="{FF2B5EF4-FFF2-40B4-BE49-F238E27FC236}">
                  <a16:creationId xmlns:a16="http://schemas.microsoft.com/office/drawing/2014/main" id="{DDAA70CE-278D-B719-6923-954BCD271855}"/>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4" name="직선 연결선 193">
              <a:extLst>
                <a:ext uri="{FF2B5EF4-FFF2-40B4-BE49-F238E27FC236}">
                  <a16:creationId xmlns:a16="http://schemas.microsoft.com/office/drawing/2014/main" id="{C49F8BAA-1ABD-3054-FA88-9418DDE1E825}"/>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5" name="직선 연결선 194">
              <a:extLst>
                <a:ext uri="{FF2B5EF4-FFF2-40B4-BE49-F238E27FC236}">
                  <a16:creationId xmlns:a16="http://schemas.microsoft.com/office/drawing/2014/main" id="{01F479BC-90D1-D85D-1CF6-875FB6CC43C1}"/>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6" name="직선 연결선 195">
              <a:extLst>
                <a:ext uri="{FF2B5EF4-FFF2-40B4-BE49-F238E27FC236}">
                  <a16:creationId xmlns:a16="http://schemas.microsoft.com/office/drawing/2014/main" id="{158B390B-85B0-42D1-8EED-42C132B33916}"/>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직선 연결선 196">
              <a:extLst>
                <a:ext uri="{FF2B5EF4-FFF2-40B4-BE49-F238E27FC236}">
                  <a16:creationId xmlns:a16="http://schemas.microsoft.com/office/drawing/2014/main" id="{026BDFFE-EE74-5834-1868-49C81BA3712B}"/>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765A513B-2437-B215-4239-F80D3A8FB709}"/>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8A79BA50-C332-0613-FD98-7759F6D2178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CB8AFDC4-B56F-8E01-C106-A7DCDA40F2A7}"/>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직선 연결선 200">
              <a:extLst>
                <a:ext uri="{FF2B5EF4-FFF2-40B4-BE49-F238E27FC236}">
                  <a16:creationId xmlns:a16="http://schemas.microsoft.com/office/drawing/2014/main" id="{914F2AE0-5C49-E2F4-9E5D-B1824DB64563}"/>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직선 연결선 201">
              <a:extLst>
                <a:ext uri="{FF2B5EF4-FFF2-40B4-BE49-F238E27FC236}">
                  <a16:creationId xmlns:a16="http://schemas.microsoft.com/office/drawing/2014/main" id="{95DDDE10-F088-7D76-CBEB-6F0AF8012D88}"/>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1CFAA7D6-A469-266E-12FB-B58FFBC5749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140E3A7-26DC-DA1E-5091-984132011AC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직선 연결선 204">
              <a:extLst>
                <a:ext uri="{FF2B5EF4-FFF2-40B4-BE49-F238E27FC236}">
                  <a16:creationId xmlns:a16="http://schemas.microsoft.com/office/drawing/2014/main" id="{34C25936-A17B-924C-4F74-7D8E526ECC33}"/>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6" name="사각형: 둥근 모서리 205">
              <a:extLst>
                <a:ext uri="{FF2B5EF4-FFF2-40B4-BE49-F238E27FC236}">
                  <a16:creationId xmlns:a16="http://schemas.microsoft.com/office/drawing/2014/main" id="{7C075C0E-588B-9C93-7076-C78B76A63CD0}"/>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7" name="오른쪽 중괄호 206">
            <a:extLst>
              <a:ext uri="{FF2B5EF4-FFF2-40B4-BE49-F238E27FC236}">
                <a16:creationId xmlns:a16="http://schemas.microsoft.com/office/drawing/2014/main" id="{6DBD4295-840C-7CC6-5EE5-B4CFDC97550B}"/>
              </a:ext>
            </a:extLst>
          </p:cNvPr>
          <p:cNvSpPr/>
          <p:nvPr/>
        </p:nvSpPr>
        <p:spPr>
          <a:xfrm>
            <a:off x="747416" y="3977722"/>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8" name="오른쪽 중괄호 207">
            <a:extLst>
              <a:ext uri="{FF2B5EF4-FFF2-40B4-BE49-F238E27FC236}">
                <a16:creationId xmlns:a16="http://schemas.microsoft.com/office/drawing/2014/main" id="{342E53C8-1591-8F4F-931F-C0E8871E1FB2}"/>
              </a:ext>
            </a:extLst>
          </p:cNvPr>
          <p:cNvSpPr/>
          <p:nvPr/>
        </p:nvSpPr>
        <p:spPr>
          <a:xfrm rot="10800000">
            <a:off x="2834422" y="3972984"/>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09" name="직선 연결선 208">
            <a:extLst>
              <a:ext uri="{FF2B5EF4-FFF2-40B4-BE49-F238E27FC236}">
                <a16:creationId xmlns:a16="http://schemas.microsoft.com/office/drawing/2014/main" id="{28BD16C0-2F7D-CFF1-DF18-8F26D6C5AF34}"/>
              </a:ext>
            </a:extLst>
          </p:cNvPr>
          <p:cNvCxnSpPr>
            <a:cxnSpLocks/>
            <a:stCxn id="207" idx="1"/>
          </p:cNvCxnSpPr>
          <p:nvPr/>
        </p:nvCxnSpPr>
        <p:spPr>
          <a:xfrm flipV="1">
            <a:off x="845602" y="4311152"/>
            <a:ext cx="173947" cy="385687"/>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210" name="직선 연결선 209">
            <a:extLst>
              <a:ext uri="{FF2B5EF4-FFF2-40B4-BE49-F238E27FC236}">
                <a16:creationId xmlns:a16="http://schemas.microsoft.com/office/drawing/2014/main" id="{6032E25F-3064-F4DD-AAE6-DC0079293BA0}"/>
              </a:ext>
            </a:extLst>
          </p:cNvPr>
          <p:cNvCxnSpPr>
            <a:cxnSpLocks/>
          </p:cNvCxnSpPr>
          <p:nvPr/>
        </p:nvCxnSpPr>
        <p:spPr>
          <a:xfrm>
            <a:off x="1014961" y="4318201"/>
            <a:ext cx="23660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211" name="직선 연결선 210">
            <a:extLst>
              <a:ext uri="{FF2B5EF4-FFF2-40B4-BE49-F238E27FC236}">
                <a16:creationId xmlns:a16="http://schemas.microsoft.com/office/drawing/2014/main" id="{1E5609B7-5A75-7F45-4115-4F7C73D1856A}"/>
              </a:ext>
            </a:extLst>
          </p:cNvPr>
          <p:cNvCxnSpPr>
            <a:cxnSpLocks/>
          </p:cNvCxnSpPr>
          <p:nvPr/>
        </p:nvCxnSpPr>
        <p:spPr>
          <a:xfrm>
            <a:off x="1866038" y="4330558"/>
            <a:ext cx="63113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212" name="직선 연결선 211">
            <a:extLst>
              <a:ext uri="{FF2B5EF4-FFF2-40B4-BE49-F238E27FC236}">
                <a16:creationId xmlns:a16="http://schemas.microsoft.com/office/drawing/2014/main" id="{6F771EAC-D217-9BDB-F860-B985A823260A}"/>
              </a:ext>
            </a:extLst>
          </p:cNvPr>
          <p:cNvCxnSpPr>
            <a:cxnSpLocks/>
            <a:stCxn id="208" idx="1"/>
          </p:cNvCxnSpPr>
          <p:nvPr/>
        </p:nvCxnSpPr>
        <p:spPr>
          <a:xfrm flipH="1" flipV="1">
            <a:off x="2497170" y="4325277"/>
            <a:ext cx="337252" cy="366823"/>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D0F44435-77BC-1A56-06E3-46F4ECDBD102}"/>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14" name="직선 연결선 213">
            <a:extLst>
              <a:ext uri="{FF2B5EF4-FFF2-40B4-BE49-F238E27FC236}">
                <a16:creationId xmlns:a16="http://schemas.microsoft.com/office/drawing/2014/main" id="{C99DAAF2-8414-9352-FB7A-C464F01E12F4}"/>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16" name="직선 연결선 215">
            <a:extLst>
              <a:ext uri="{FF2B5EF4-FFF2-40B4-BE49-F238E27FC236}">
                <a16:creationId xmlns:a16="http://schemas.microsoft.com/office/drawing/2014/main" id="{87042E52-7F4D-4C98-A859-56676D5EC53B}"/>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17" name="직선 연결선 216">
            <a:extLst>
              <a:ext uri="{FF2B5EF4-FFF2-40B4-BE49-F238E27FC236}">
                <a16:creationId xmlns:a16="http://schemas.microsoft.com/office/drawing/2014/main" id="{FF141521-9BAE-60CB-831B-3F4DEA023B97}"/>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19" name="폭발: 14pt 218">
            <a:extLst>
              <a:ext uri="{FF2B5EF4-FFF2-40B4-BE49-F238E27FC236}">
                <a16:creationId xmlns:a16="http://schemas.microsoft.com/office/drawing/2014/main" id="{F58501E1-0A90-612E-C488-FE3F96105A9B}"/>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0" name="그룹 219">
            <a:extLst>
              <a:ext uri="{FF2B5EF4-FFF2-40B4-BE49-F238E27FC236}">
                <a16:creationId xmlns:a16="http://schemas.microsoft.com/office/drawing/2014/main" id="{D1058012-5D2C-D279-4649-79C1D4934042}"/>
              </a:ext>
            </a:extLst>
          </p:cNvPr>
          <p:cNvGrpSpPr/>
          <p:nvPr/>
        </p:nvGrpSpPr>
        <p:grpSpPr>
          <a:xfrm>
            <a:off x="2951435" y="3940296"/>
            <a:ext cx="80673" cy="1507608"/>
            <a:chOff x="627515" y="3937678"/>
            <a:chExt cx="80673" cy="1507608"/>
          </a:xfrm>
        </p:grpSpPr>
        <p:cxnSp>
          <p:nvCxnSpPr>
            <p:cNvPr id="221" name="직선 연결선 220">
              <a:extLst>
                <a:ext uri="{FF2B5EF4-FFF2-40B4-BE49-F238E27FC236}">
                  <a16:creationId xmlns:a16="http://schemas.microsoft.com/office/drawing/2014/main" id="{97CC90B9-7FFB-57FC-3AC0-61AAC63B6B84}"/>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직선 연결선 221">
              <a:extLst>
                <a:ext uri="{FF2B5EF4-FFF2-40B4-BE49-F238E27FC236}">
                  <a16:creationId xmlns:a16="http://schemas.microsoft.com/office/drawing/2014/main" id="{0D5F99D2-EF95-0728-A715-27637FB8F6B6}"/>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직선 연결선 222">
              <a:extLst>
                <a:ext uri="{FF2B5EF4-FFF2-40B4-BE49-F238E27FC236}">
                  <a16:creationId xmlns:a16="http://schemas.microsoft.com/office/drawing/2014/main" id="{03C1ECE3-95C5-014D-5675-A40AD7D66968}"/>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직선 연결선 223">
              <a:extLst>
                <a:ext uri="{FF2B5EF4-FFF2-40B4-BE49-F238E27FC236}">
                  <a16:creationId xmlns:a16="http://schemas.microsoft.com/office/drawing/2014/main" id="{7E8789AC-99CD-9B90-D52E-0BB25F09D6F1}"/>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7E0D086B-8145-9CAA-18FE-3BA2859197D8}"/>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직선 연결선 225">
              <a:extLst>
                <a:ext uri="{FF2B5EF4-FFF2-40B4-BE49-F238E27FC236}">
                  <a16:creationId xmlns:a16="http://schemas.microsoft.com/office/drawing/2014/main" id="{0B660200-A7B3-B47F-DD39-1BDC21084E89}"/>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직선 연결선 227">
              <a:extLst>
                <a:ext uri="{FF2B5EF4-FFF2-40B4-BE49-F238E27FC236}">
                  <a16:creationId xmlns:a16="http://schemas.microsoft.com/office/drawing/2014/main" id="{6FA2C0F6-0767-5F70-8C43-7F6F6F2F058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직선 연결선 228">
              <a:extLst>
                <a:ext uri="{FF2B5EF4-FFF2-40B4-BE49-F238E27FC236}">
                  <a16:creationId xmlns:a16="http://schemas.microsoft.com/office/drawing/2014/main" id="{A89C727F-12D4-6C5E-F9C7-81D2C57344A9}"/>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직선 연결선 229">
              <a:extLst>
                <a:ext uri="{FF2B5EF4-FFF2-40B4-BE49-F238E27FC236}">
                  <a16:creationId xmlns:a16="http://schemas.microsoft.com/office/drawing/2014/main" id="{8E7219F1-82E3-C0AE-AFB1-AB3FEC66A88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직선 연결선 230">
              <a:extLst>
                <a:ext uri="{FF2B5EF4-FFF2-40B4-BE49-F238E27FC236}">
                  <a16:creationId xmlns:a16="http://schemas.microsoft.com/office/drawing/2014/main" id="{EAF8B4C5-9477-BA20-8FBA-B51B80C2045E}"/>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직선 연결선 231">
              <a:extLst>
                <a:ext uri="{FF2B5EF4-FFF2-40B4-BE49-F238E27FC236}">
                  <a16:creationId xmlns:a16="http://schemas.microsoft.com/office/drawing/2014/main" id="{DFBF9F5E-FABE-2F08-C863-C5D10B8645F3}"/>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3" name="직선 연결선 232">
              <a:extLst>
                <a:ext uri="{FF2B5EF4-FFF2-40B4-BE49-F238E27FC236}">
                  <a16:creationId xmlns:a16="http://schemas.microsoft.com/office/drawing/2014/main" id="{F2FEE75E-5D71-7492-AC7B-1E41F08FD2A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4" name="직선 연결선 233">
              <a:extLst>
                <a:ext uri="{FF2B5EF4-FFF2-40B4-BE49-F238E27FC236}">
                  <a16:creationId xmlns:a16="http://schemas.microsoft.com/office/drawing/2014/main" id="{52333F7E-0394-DFCB-27C2-C14E93C69144}"/>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5" name="직선 연결선 234">
              <a:extLst>
                <a:ext uri="{FF2B5EF4-FFF2-40B4-BE49-F238E27FC236}">
                  <a16:creationId xmlns:a16="http://schemas.microsoft.com/office/drawing/2014/main" id="{096C548D-4DD3-52EF-32C0-32DD75702CEE}"/>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6" name="직선 연결선 235">
              <a:extLst>
                <a:ext uri="{FF2B5EF4-FFF2-40B4-BE49-F238E27FC236}">
                  <a16:creationId xmlns:a16="http://schemas.microsoft.com/office/drawing/2014/main" id="{5F7B06B7-2B99-8C31-7579-F8839B1AC937}"/>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7" name="직선 연결선 236">
              <a:extLst>
                <a:ext uri="{FF2B5EF4-FFF2-40B4-BE49-F238E27FC236}">
                  <a16:creationId xmlns:a16="http://schemas.microsoft.com/office/drawing/2014/main" id="{456A4067-4164-E202-3EBD-7301A2EC66A0}"/>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E4E3C141-1A11-6BB3-2D99-7F4D96065031}"/>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5C357BC9-19C5-92FE-0BF1-B29A6F5EF75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F42BCE16-BC9C-FDE4-084A-644B780518B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id="{357FD0A2-7EAF-BF80-B295-98ADD94220C1}"/>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2" name="직선 연결선 241">
              <a:extLst>
                <a:ext uri="{FF2B5EF4-FFF2-40B4-BE49-F238E27FC236}">
                  <a16:creationId xmlns:a16="http://schemas.microsoft.com/office/drawing/2014/main" id="{385CE439-0945-B220-5918-1D9090E10B1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사각형: 둥근 모서리 242">
              <a:extLst>
                <a:ext uri="{FF2B5EF4-FFF2-40B4-BE49-F238E27FC236}">
                  <a16:creationId xmlns:a16="http://schemas.microsoft.com/office/drawing/2014/main" id="{2E76F7B8-15D6-A8A9-9D32-19B056AFC5DD}"/>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4" name="그룹 243">
            <a:extLst>
              <a:ext uri="{FF2B5EF4-FFF2-40B4-BE49-F238E27FC236}">
                <a16:creationId xmlns:a16="http://schemas.microsoft.com/office/drawing/2014/main" id="{19DB3219-E247-AB0D-B3AF-BAE6F5E8A29E}"/>
              </a:ext>
            </a:extLst>
          </p:cNvPr>
          <p:cNvGrpSpPr/>
          <p:nvPr/>
        </p:nvGrpSpPr>
        <p:grpSpPr>
          <a:xfrm>
            <a:off x="3048661" y="3940296"/>
            <a:ext cx="80673" cy="1507608"/>
            <a:chOff x="627515" y="3937678"/>
            <a:chExt cx="80673" cy="1507608"/>
          </a:xfrm>
        </p:grpSpPr>
        <p:cxnSp>
          <p:nvCxnSpPr>
            <p:cNvPr id="245" name="직선 연결선 244">
              <a:extLst>
                <a:ext uri="{FF2B5EF4-FFF2-40B4-BE49-F238E27FC236}">
                  <a16:creationId xmlns:a16="http://schemas.microsoft.com/office/drawing/2014/main" id="{DB38A7E6-B542-DCAE-D167-80B6C40E241F}"/>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6D5C3599-16FD-0DBE-B54A-6E6D80BA786A}"/>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EA40D3B0-385D-CFA1-8160-AE5360895F5C}"/>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직선 연결선 247">
              <a:extLst>
                <a:ext uri="{FF2B5EF4-FFF2-40B4-BE49-F238E27FC236}">
                  <a16:creationId xmlns:a16="http://schemas.microsoft.com/office/drawing/2014/main" id="{ACD8089D-BF34-F269-EE66-0F112F7A7EA8}"/>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A3C98819-6F19-263E-5D6C-2853F3250BE1}"/>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직선 연결선 249">
              <a:extLst>
                <a:ext uri="{FF2B5EF4-FFF2-40B4-BE49-F238E27FC236}">
                  <a16:creationId xmlns:a16="http://schemas.microsoft.com/office/drawing/2014/main" id="{23A7FD0B-D961-6ED3-57D5-A66176363604}"/>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26C238CC-C1F7-5234-C65A-D153CEA02074}"/>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직선 연결선 251">
              <a:extLst>
                <a:ext uri="{FF2B5EF4-FFF2-40B4-BE49-F238E27FC236}">
                  <a16:creationId xmlns:a16="http://schemas.microsoft.com/office/drawing/2014/main" id="{F54A882C-E011-C5CA-85EA-A3459A3BC1AC}"/>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B46ED204-EC36-4220-5C08-44F4CD63BB50}"/>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직선 연결선 253">
              <a:extLst>
                <a:ext uri="{FF2B5EF4-FFF2-40B4-BE49-F238E27FC236}">
                  <a16:creationId xmlns:a16="http://schemas.microsoft.com/office/drawing/2014/main" id="{14738BD5-D88E-EA2B-16F3-965D9BE43C1F}"/>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5" name="직선 연결선 254">
              <a:extLst>
                <a:ext uri="{FF2B5EF4-FFF2-40B4-BE49-F238E27FC236}">
                  <a16:creationId xmlns:a16="http://schemas.microsoft.com/office/drawing/2014/main" id="{A95A73E5-66AB-0EE8-8173-2C96702FFDB5}"/>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 name="직선 연결선 255">
              <a:extLst>
                <a:ext uri="{FF2B5EF4-FFF2-40B4-BE49-F238E27FC236}">
                  <a16:creationId xmlns:a16="http://schemas.microsoft.com/office/drawing/2014/main" id="{6270988E-9D6A-D37E-9A88-8758C88F3C36}"/>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7" name="직선 연결선 256">
              <a:extLst>
                <a:ext uri="{FF2B5EF4-FFF2-40B4-BE49-F238E27FC236}">
                  <a16:creationId xmlns:a16="http://schemas.microsoft.com/office/drawing/2014/main" id="{00C56782-B158-BACB-AB0C-ABF874722A68}"/>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8" name="직선 연결선 257">
              <a:extLst>
                <a:ext uri="{FF2B5EF4-FFF2-40B4-BE49-F238E27FC236}">
                  <a16:creationId xmlns:a16="http://schemas.microsoft.com/office/drawing/2014/main" id="{3809F8B5-D7E2-07FA-9A27-7511A5153B6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9" name="직선 연결선 258">
              <a:extLst>
                <a:ext uri="{FF2B5EF4-FFF2-40B4-BE49-F238E27FC236}">
                  <a16:creationId xmlns:a16="http://schemas.microsoft.com/office/drawing/2014/main" id="{CD77C9D7-75B9-F6FE-615F-541A6F6794D0}"/>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0" name="직선 연결선 259">
              <a:extLst>
                <a:ext uri="{FF2B5EF4-FFF2-40B4-BE49-F238E27FC236}">
                  <a16:creationId xmlns:a16="http://schemas.microsoft.com/office/drawing/2014/main" id="{51C6B89C-C3AB-FB5D-C15E-EE1670A917E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1" name="직선 연결선 260">
              <a:extLst>
                <a:ext uri="{FF2B5EF4-FFF2-40B4-BE49-F238E27FC236}">
                  <a16:creationId xmlns:a16="http://schemas.microsoft.com/office/drawing/2014/main" id="{7CA6D651-0ECF-0B10-E504-B78ADD6BCB39}"/>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2" name="직선 연결선 261">
              <a:extLst>
                <a:ext uri="{FF2B5EF4-FFF2-40B4-BE49-F238E27FC236}">
                  <a16:creationId xmlns:a16="http://schemas.microsoft.com/office/drawing/2014/main" id="{DBA50CA3-08AB-FFB7-B0A4-F4CDBFCCC795}"/>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3" name="직선 연결선 262">
              <a:extLst>
                <a:ext uri="{FF2B5EF4-FFF2-40B4-BE49-F238E27FC236}">
                  <a16:creationId xmlns:a16="http://schemas.microsoft.com/office/drawing/2014/main" id="{3BA04B52-3C10-6943-92C5-9AEF29068968}"/>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4" name="직선 연결선 263">
              <a:extLst>
                <a:ext uri="{FF2B5EF4-FFF2-40B4-BE49-F238E27FC236}">
                  <a16:creationId xmlns:a16="http://schemas.microsoft.com/office/drawing/2014/main" id="{3108CCCD-C280-E611-C984-BB2F8FF5158A}"/>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5" name="직선 연결선 264">
              <a:extLst>
                <a:ext uri="{FF2B5EF4-FFF2-40B4-BE49-F238E27FC236}">
                  <a16:creationId xmlns:a16="http://schemas.microsoft.com/office/drawing/2014/main" id="{DA7AB96F-8818-6377-60E7-3B0B7CE5DE89}"/>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66" name="사각형: 둥근 모서리 265">
              <a:extLst>
                <a:ext uri="{FF2B5EF4-FFF2-40B4-BE49-F238E27FC236}">
                  <a16:creationId xmlns:a16="http://schemas.microsoft.com/office/drawing/2014/main" id="{8A2AD4F5-E33A-41AF-14D3-D2062F5E4493}"/>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7" name="그룹 266">
            <a:extLst>
              <a:ext uri="{FF2B5EF4-FFF2-40B4-BE49-F238E27FC236}">
                <a16:creationId xmlns:a16="http://schemas.microsoft.com/office/drawing/2014/main" id="{7FB5741B-CDB7-39A6-8201-683691F8ECD8}"/>
              </a:ext>
            </a:extLst>
          </p:cNvPr>
          <p:cNvGrpSpPr/>
          <p:nvPr/>
        </p:nvGrpSpPr>
        <p:grpSpPr>
          <a:xfrm>
            <a:off x="3243113" y="3940296"/>
            <a:ext cx="80673" cy="1507608"/>
            <a:chOff x="627515" y="3937678"/>
            <a:chExt cx="80673" cy="1507608"/>
          </a:xfrm>
        </p:grpSpPr>
        <p:cxnSp>
          <p:nvCxnSpPr>
            <p:cNvPr id="268" name="직선 연결선 267">
              <a:extLst>
                <a:ext uri="{FF2B5EF4-FFF2-40B4-BE49-F238E27FC236}">
                  <a16:creationId xmlns:a16="http://schemas.microsoft.com/office/drawing/2014/main" id="{EA67FB76-CE7A-9B9A-0C01-358E6B4D9FBE}"/>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9" name="직선 연결선 268">
              <a:extLst>
                <a:ext uri="{FF2B5EF4-FFF2-40B4-BE49-F238E27FC236}">
                  <a16:creationId xmlns:a16="http://schemas.microsoft.com/office/drawing/2014/main" id="{54549309-A75A-E421-5F50-32CDFD40980A}"/>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1" name="직선 연결선 270">
              <a:extLst>
                <a:ext uri="{FF2B5EF4-FFF2-40B4-BE49-F238E27FC236}">
                  <a16:creationId xmlns:a16="http://schemas.microsoft.com/office/drawing/2014/main" id="{B43CCDD3-2F11-6AE5-CD9E-D469669605CB}"/>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2" name="직선 연결선 271">
              <a:extLst>
                <a:ext uri="{FF2B5EF4-FFF2-40B4-BE49-F238E27FC236}">
                  <a16:creationId xmlns:a16="http://schemas.microsoft.com/office/drawing/2014/main" id="{6BAF001E-1C03-9ADE-1F94-0F796980754B}"/>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3" name="직선 연결선 272">
              <a:extLst>
                <a:ext uri="{FF2B5EF4-FFF2-40B4-BE49-F238E27FC236}">
                  <a16:creationId xmlns:a16="http://schemas.microsoft.com/office/drawing/2014/main" id="{CE342261-5908-AB6E-6AD9-4AB838DF3F1A}"/>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직선 연결선 273">
              <a:extLst>
                <a:ext uri="{FF2B5EF4-FFF2-40B4-BE49-F238E27FC236}">
                  <a16:creationId xmlns:a16="http://schemas.microsoft.com/office/drawing/2014/main" id="{8673FC99-EE68-0DB4-D088-3A882FFAF368}"/>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5" name="직선 연결선 274">
              <a:extLst>
                <a:ext uri="{FF2B5EF4-FFF2-40B4-BE49-F238E27FC236}">
                  <a16:creationId xmlns:a16="http://schemas.microsoft.com/office/drawing/2014/main" id="{081323DE-FC08-C503-6F49-225C13CC2274}"/>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3779BE04-03B7-F10D-1B2B-A6D666AA7D10}"/>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7" name="직선 연결선 276">
              <a:extLst>
                <a:ext uri="{FF2B5EF4-FFF2-40B4-BE49-F238E27FC236}">
                  <a16:creationId xmlns:a16="http://schemas.microsoft.com/office/drawing/2014/main" id="{90B1DD8B-D880-E5BB-B325-3EBB1F388928}"/>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직선 연결선 277">
              <a:extLst>
                <a:ext uri="{FF2B5EF4-FFF2-40B4-BE49-F238E27FC236}">
                  <a16:creationId xmlns:a16="http://schemas.microsoft.com/office/drawing/2014/main" id="{8B7CC520-BDE5-C78E-FF34-C53C2530DBB5}"/>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직선 연결선 278">
              <a:extLst>
                <a:ext uri="{FF2B5EF4-FFF2-40B4-BE49-F238E27FC236}">
                  <a16:creationId xmlns:a16="http://schemas.microsoft.com/office/drawing/2014/main" id="{7A13D909-0F70-5408-7809-320036EB9B3A}"/>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직선 연결선 279">
              <a:extLst>
                <a:ext uri="{FF2B5EF4-FFF2-40B4-BE49-F238E27FC236}">
                  <a16:creationId xmlns:a16="http://schemas.microsoft.com/office/drawing/2014/main" id="{005847C2-83F9-D04E-52BE-6FB11AC8128D}"/>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1" name="직선 연결선 280">
              <a:extLst>
                <a:ext uri="{FF2B5EF4-FFF2-40B4-BE49-F238E27FC236}">
                  <a16:creationId xmlns:a16="http://schemas.microsoft.com/office/drawing/2014/main" id="{E4E70C74-CCFC-FDF1-385B-A4927F885AD0}"/>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2" name="직선 연결선 281">
              <a:extLst>
                <a:ext uri="{FF2B5EF4-FFF2-40B4-BE49-F238E27FC236}">
                  <a16:creationId xmlns:a16="http://schemas.microsoft.com/office/drawing/2014/main" id="{A21FFE5F-56CF-0D20-C546-6DDECDC25547}"/>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직선 연결선 282">
              <a:extLst>
                <a:ext uri="{FF2B5EF4-FFF2-40B4-BE49-F238E27FC236}">
                  <a16:creationId xmlns:a16="http://schemas.microsoft.com/office/drawing/2014/main" id="{4103A4AA-B7AD-4031-E1B4-7932729D1C08}"/>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4" name="직선 연결선 283">
              <a:extLst>
                <a:ext uri="{FF2B5EF4-FFF2-40B4-BE49-F238E27FC236}">
                  <a16:creationId xmlns:a16="http://schemas.microsoft.com/office/drawing/2014/main" id="{12F94FEC-E671-4647-36B9-2CAC0E43AA1D}"/>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5" name="직선 연결선 284">
              <a:extLst>
                <a:ext uri="{FF2B5EF4-FFF2-40B4-BE49-F238E27FC236}">
                  <a16:creationId xmlns:a16="http://schemas.microsoft.com/office/drawing/2014/main" id="{8F64A432-AE93-2F64-F52F-B6326B62C63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직선 연결선 285">
              <a:extLst>
                <a:ext uri="{FF2B5EF4-FFF2-40B4-BE49-F238E27FC236}">
                  <a16:creationId xmlns:a16="http://schemas.microsoft.com/office/drawing/2014/main" id="{EEE08563-69C2-751C-AB00-F9B966B98E3B}"/>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7" name="직선 연결선 286">
              <a:extLst>
                <a:ext uri="{FF2B5EF4-FFF2-40B4-BE49-F238E27FC236}">
                  <a16:creationId xmlns:a16="http://schemas.microsoft.com/office/drawing/2014/main" id="{6E07BD5A-14E9-3D4A-9149-EFA7CBA9A92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8" name="직선 연결선 287">
              <a:extLst>
                <a:ext uri="{FF2B5EF4-FFF2-40B4-BE49-F238E27FC236}">
                  <a16:creationId xmlns:a16="http://schemas.microsoft.com/office/drawing/2014/main" id="{3B9320BD-6065-BDF6-69F0-4A9C6EBE4EE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직선 연결선 288">
              <a:extLst>
                <a:ext uri="{FF2B5EF4-FFF2-40B4-BE49-F238E27FC236}">
                  <a16:creationId xmlns:a16="http://schemas.microsoft.com/office/drawing/2014/main" id="{3E6EA9FA-CF59-530F-CC57-F9C03B30B648}"/>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90" name="사각형: 둥근 모서리 289">
              <a:extLst>
                <a:ext uri="{FF2B5EF4-FFF2-40B4-BE49-F238E27FC236}">
                  <a16:creationId xmlns:a16="http://schemas.microsoft.com/office/drawing/2014/main" id="{F666A7C7-0912-D638-F19A-B10314C4D5E2}"/>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1" name="그룹 290">
            <a:extLst>
              <a:ext uri="{FF2B5EF4-FFF2-40B4-BE49-F238E27FC236}">
                <a16:creationId xmlns:a16="http://schemas.microsoft.com/office/drawing/2014/main" id="{3FD33AA2-4593-25DC-8179-5A507709304F}"/>
              </a:ext>
            </a:extLst>
          </p:cNvPr>
          <p:cNvGrpSpPr/>
          <p:nvPr/>
        </p:nvGrpSpPr>
        <p:grpSpPr>
          <a:xfrm>
            <a:off x="3145887" y="3940296"/>
            <a:ext cx="80673" cy="1507608"/>
            <a:chOff x="627515" y="3937678"/>
            <a:chExt cx="80673" cy="1507608"/>
          </a:xfrm>
        </p:grpSpPr>
        <p:cxnSp>
          <p:nvCxnSpPr>
            <p:cNvPr id="292" name="직선 연결선 291">
              <a:extLst>
                <a:ext uri="{FF2B5EF4-FFF2-40B4-BE49-F238E27FC236}">
                  <a16:creationId xmlns:a16="http://schemas.microsoft.com/office/drawing/2014/main" id="{CC8A5661-B9FC-0CF2-3529-318C17C9CECA}"/>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직선 연결선 292">
              <a:extLst>
                <a:ext uri="{FF2B5EF4-FFF2-40B4-BE49-F238E27FC236}">
                  <a16:creationId xmlns:a16="http://schemas.microsoft.com/office/drawing/2014/main" id="{2721988F-041F-E5F6-87AB-7949387F2427}"/>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직선 연결선 293">
              <a:extLst>
                <a:ext uri="{FF2B5EF4-FFF2-40B4-BE49-F238E27FC236}">
                  <a16:creationId xmlns:a16="http://schemas.microsoft.com/office/drawing/2014/main" id="{11D067B9-E8C3-8A76-204B-8A3C6AA0827E}"/>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직선 연결선 294">
              <a:extLst>
                <a:ext uri="{FF2B5EF4-FFF2-40B4-BE49-F238E27FC236}">
                  <a16:creationId xmlns:a16="http://schemas.microsoft.com/office/drawing/2014/main" id="{C8A9B3E9-F5BC-335A-8E47-5A57866F4C0B}"/>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직선 연결선 295">
              <a:extLst>
                <a:ext uri="{FF2B5EF4-FFF2-40B4-BE49-F238E27FC236}">
                  <a16:creationId xmlns:a16="http://schemas.microsoft.com/office/drawing/2014/main" id="{E09D9E2A-5F00-84A5-DFB9-1BDA40B20F93}"/>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직선 연결선 296">
              <a:extLst>
                <a:ext uri="{FF2B5EF4-FFF2-40B4-BE49-F238E27FC236}">
                  <a16:creationId xmlns:a16="http://schemas.microsoft.com/office/drawing/2014/main" id="{88C30964-5852-F34E-28CB-DBF9BD659011}"/>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직선 연결선 297">
              <a:extLst>
                <a:ext uri="{FF2B5EF4-FFF2-40B4-BE49-F238E27FC236}">
                  <a16:creationId xmlns:a16="http://schemas.microsoft.com/office/drawing/2014/main" id="{406F7C90-A7DC-9762-6E35-79921A974E35}"/>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직선 연결선 298">
              <a:extLst>
                <a:ext uri="{FF2B5EF4-FFF2-40B4-BE49-F238E27FC236}">
                  <a16:creationId xmlns:a16="http://schemas.microsoft.com/office/drawing/2014/main" id="{B3748F19-4A1E-00B2-6F27-DCA50099440B}"/>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0" name="직선 연결선 299">
              <a:extLst>
                <a:ext uri="{FF2B5EF4-FFF2-40B4-BE49-F238E27FC236}">
                  <a16:creationId xmlns:a16="http://schemas.microsoft.com/office/drawing/2014/main" id="{5FAEC4DC-1451-86C3-48CE-99405F4465D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1" name="직선 연결선 300">
              <a:extLst>
                <a:ext uri="{FF2B5EF4-FFF2-40B4-BE49-F238E27FC236}">
                  <a16:creationId xmlns:a16="http://schemas.microsoft.com/office/drawing/2014/main" id="{A5D26D50-09DA-CE5C-3D48-D51D0D94A694}"/>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직선 연결선 301">
              <a:extLst>
                <a:ext uri="{FF2B5EF4-FFF2-40B4-BE49-F238E27FC236}">
                  <a16:creationId xmlns:a16="http://schemas.microsoft.com/office/drawing/2014/main" id="{B53B0A4B-6808-E2B1-DB75-FFE0A915F41D}"/>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3" name="직선 연결선 302">
              <a:extLst>
                <a:ext uri="{FF2B5EF4-FFF2-40B4-BE49-F238E27FC236}">
                  <a16:creationId xmlns:a16="http://schemas.microsoft.com/office/drawing/2014/main" id="{894F79C1-CF26-56DF-5EDF-F1A451251885}"/>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직선 연결선 303">
              <a:extLst>
                <a:ext uri="{FF2B5EF4-FFF2-40B4-BE49-F238E27FC236}">
                  <a16:creationId xmlns:a16="http://schemas.microsoft.com/office/drawing/2014/main" id="{B4CDCEB9-674A-A505-FD1C-3EE9AAEDDF3D}"/>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5" name="직선 연결선 304">
              <a:extLst>
                <a:ext uri="{FF2B5EF4-FFF2-40B4-BE49-F238E27FC236}">
                  <a16:creationId xmlns:a16="http://schemas.microsoft.com/office/drawing/2014/main" id="{0303CC9E-BFF1-B27C-5266-CEBF9AC6D326}"/>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직선 연결선 305">
              <a:extLst>
                <a:ext uri="{FF2B5EF4-FFF2-40B4-BE49-F238E27FC236}">
                  <a16:creationId xmlns:a16="http://schemas.microsoft.com/office/drawing/2014/main" id="{C6E353C7-10D0-F2A0-2807-E7EB16DB34B2}"/>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7" name="직선 연결선 306">
              <a:extLst>
                <a:ext uri="{FF2B5EF4-FFF2-40B4-BE49-F238E27FC236}">
                  <a16:creationId xmlns:a16="http://schemas.microsoft.com/office/drawing/2014/main" id="{07D4ADD2-FF14-591D-32B4-0AAD381EE368}"/>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8" name="직선 연결선 307">
              <a:extLst>
                <a:ext uri="{FF2B5EF4-FFF2-40B4-BE49-F238E27FC236}">
                  <a16:creationId xmlns:a16="http://schemas.microsoft.com/office/drawing/2014/main" id="{A8AFFA2E-0D89-8BC7-69A0-FD43CCDAAE39}"/>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9" name="직선 연결선 308">
              <a:extLst>
                <a:ext uri="{FF2B5EF4-FFF2-40B4-BE49-F238E27FC236}">
                  <a16:creationId xmlns:a16="http://schemas.microsoft.com/office/drawing/2014/main" id="{0456BBB7-7D12-9461-D4A8-1B1843AF2FA7}"/>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0" name="직선 연결선 309">
              <a:extLst>
                <a:ext uri="{FF2B5EF4-FFF2-40B4-BE49-F238E27FC236}">
                  <a16:creationId xmlns:a16="http://schemas.microsoft.com/office/drawing/2014/main" id="{EBC2691E-E643-F7A9-0ACE-63F5AED20B81}"/>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1" name="직선 연결선 310">
              <a:extLst>
                <a:ext uri="{FF2B5EF4-FFF2-40B4-BE49-F238E27FC236}">
                  <a16:creationId xmlns:a16="http://schemas.microsoft.com/office/drawing/2014/main" id="{86CC0997-74F7-18BD-F6B1-91DB7FD18CED}"/>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직선 연결선 311">
              <a:extLst>
                <a:ext uri="{FF2B5EF4-FFF2-40B4-BE49-F238E27FC236}">
                  <a16:creationId xmlns:a16="http://schemas.microsoft.com/office/drawing/2014/main" id="{C9CA4D57-8FF8-4BF4-24E7-ACB9ED832971}"/>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14" name="사각형: 둥근 모서리 313">
              <a:extLst>
                <a:ext uri="{FF2B5EF4-FFF2-40B4-BE49-F238E27FC236}">
                  <a16:creationId xmlns:a16="http://schemas.microsoft.com/office/drawing/2014/main" id="{75648DD6-1A51-1E72-43ED-D201AD81ADB5}"/>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5" name="그룹 314">
            <a:extLst>
              <a:ext uri="{FF2B5EF4-FFF2-40B4-BE49-F238E27FC236}">
                <a16:creationId xmlns:a16="http://schemas.microsoft.com/office/drawing/2014/main" id="{2190E6E0-1024-FB92-FFD6-D5069DCCD408}"/>
              </a:ext>
            </a:extLst>
          </p:cNvPr>
          <p:cNvGrpSpPr/>
          <p:nvPr/>
        </p:nvGrpSpPr>
        <p:grpSpPr>
          <a:xfrm>
            <a:off x="3498665" y="3942680"/>
            <a:ext cx="80673" cy="1507608"/>
            <a:chOff x="627515" y="3937678"/>
            <a:chExt cx="80673" cy="1507608"/>
          </a:xfrm>
        </p:grpSpPr>
        <p:cxnSp>
          <p:nvCxnSpPr>
            <p:cNvPr id="316" name="직선 연결선 315">
              <a:extLst>
                <a:ext uri="{FF2B5EF4-FFF2-40B4-BE49-F238E27FC236}">
                  <a16:creationId xmlns:a16="http://schemas.microsoft.com/office/drawing/2014/main" id="{46D58426-2EC7-B68A-CBFD-94E66D7E03FD}"/>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7" name="직선 연결선 316">
              <a:extLst>
                <a:ext uri="{FF2B5EF4-FFF2-40B4-BE49-F238E27FC236}">
                  <a16:creationId xmlns:a16="http://schemas.microsoft.com/office/drawing/2014/main" id="{9B2F7076-DCEC-3B4C-42E4-0E25AD32C2C5}"/>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직선 연결선 317">
              <a:extLst>
                <a:ext uri="{FF2B5EF4-FFF2-40B4-BE49-F238E27FC236}">
                  <a16:creationId xmlns:a16="http://schemas.microsoft.com/office/drawing/2014/main" id="{64BFEB5E-98F4-A498-3ED4-DBC37AEE4340}"/>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9" name="직선 연결선 318">
              <a:extLst>
                <a:ext uri="{FF2B5EF4-FFF2-40B4-BE49-F238E27FC236}">
                  <a16:creationId xmlns:a16="http://schemas.microsoft.com/office/drawing/2014/main" id="{EA66C33C-4D6E-1FD5-3616-57812C45494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0" name="직선 연결선 319">
              <a:extLst>
                <a:ext uri="{FF2B5EF4-FFF2-40B4-BE49-F238E27FC236}">
                  <a16:creationId xmlns:a16="http://schemas.microsoft.com/office/drawing/2014/main" id="{6FDDA3E6-BA9A-0122-F86B-EE9F20B63A6F}"/>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1" name="직선 연결선 320">
              <a:extLst>
                <a:ext uri="{FF2B5EF4-FFF2-40B4-BE49-F238E27FC236}">
                  <a16:creationId xmlns:a16="http://schemas.microsoft.com/office/drawing/2014/main" id="{5CF2C03D-D43D-EE85-7354-1F2C5D17D59B}"/>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직선 연결선 321">
              <a:extLst>
                <a:ext uri="{FF2B5EF4-FFF2-40B4-BE49-F238E27FC236}">
                  <a16:creationId xmlns:a16="http://schemas.microsoft.com/office/drawing/2014/main" id="{3F9ADBF8-0DF3-13C3-F7F6-F7F5FEA8917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3" name="직선 연결선 322">
              <a:extLst>
                <a:ext uri="{FF2B5EF4-FFF2-40B4-BE49-F238E27FC236}">
                  <a16:creationId xmlns:a16="http://schemas.microsoft.com/office/drawing/2014/main" id="{5D828067-F345-E5EA-43D8-382B3E98FF37}"/>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직선 연결선 323">
              <a:extLst>
                <a:ext uri="{FF2B5EF4-FFF2-40B4-BE49-F238E27FC236}">
                  <a16:creationId xmlns:a16="http://schemas.microsoft.com/office/drawing/2014/main" id="{2005958D-6215-821E-34DC-54BECC523A8A}"/>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5" name="직선 연결선 324">
              <a:extLst>
                <a:ext uri="{FF2B5EF4-FFF2-40B4-BE49-F238E27FC236}">
                  <a16:creationId xmlns:a16="http://schemas.microsoft.com/office/drawing/2014/main" id="{EC5497FD-062F-D49C-E5A1-9391B3A34E1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6" name="직선 연결선 325">
              <a:extLst>
                <a:ext uri="{FF2B5EF4-FFF2-40B4-BE49-F238E27FC236}">
                  <a16:creationId xmlns:a16="http://schemas.microsoft.com/office/drawing/2014/main" id="{29585CA4-74C9-E6A3-1DD5-739CA7807FBC}"/>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89E34C02-8FD2-C06C-00FE-A79339AF6031}"/>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1405E0FD-791B-D04C-441F-B2BB983F7AD2}"/>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F32FC685-35E4-9E6B-48C5-475F3FB3E3E4}"/>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1B3C4C61-6A30-C7DB-A976-54D51D8D9D9E}"/>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36FED93A-4D47-3E50-D112-282CFB99E307}"/>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직선 연결선 331">
              <a:extLst>
                <a:ext uri="{FF2B5EF4-FFF2-40B4-BE49-F238E27FC236}">
                  <a16:creationId xmlns:a16="http://schemas.microsoft.com/office/drawing/2014/main" id="{D203ECF6-EF8C-CAF6-99AD-79193F54819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3" name="직선 연결선 332">
              <a:extLst>
                <a:ext uri="{FF2B5EF4-FFF2-40B4-BE49-F238E27FC236}">
                  <a16:creationId xmlns:a16="http://schemas.microsoft.com/office/drawing/2014/main" id="{7FEAD22C-83A9-8F50-B7DC-6BE16AFF1DF4}"/>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4" name="직선 연결선 333">
              <a:extLst>
                <a:ext uri="{FF2B5EF4-FFF2-40B4-BE49-F238E27FC236}">
                  <a16:creationId xmlns:a16="http://schemas.microsoft.com/office/drawing/2014/main" id="{B680AB95-13E2-7439-B2DA-1A7946BF1540}"/>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5" name="직선 연결선 334">
              <a:extLst>
                <a:ext uri="{FF2B5EF4-FFF2-40B4-BE49-F238E27FC236}">
                  <a16:creationId xmlns:a16="http://schemas.microsoft.com/office/drawing/2014/main" id="{D222D327-8F02-5BE1-0C34-51C46BC6117D}"/>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직선 연결선 335">
              <a:extLst>
                <a:ext uri="{FF2B5EF4-FFF2-40B4-BE49-F238E27FC236}">
                  <a16:creationId xmlns:a16="http://schemas.microsoft.com/office/drawing/2014/main" id="{A69FF9CB-EF4F-A029-AFE2-C97B546F3509}"/>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37" name="사각형: 둥근 모서리 336">
              <a:extLst>
                <a:ext uri="{FF2B5EF4-FFF2-40B4-BE49-F238E27FC236}">
                  <a16:creationId xmlns:a16="http://schemas.microsoft.com/office/drawing/2014/main" id="{E35028D2-139E-90A4-CC02-CDBE8A44CBB5}"/>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8" name="그룹 337">
            <a:extLst>
              <a:ext uri="{FF2B5EF4-FFF2-40B4-BE49-F238E27FC236}">
                <a16:creationId xmlns:a16="http://schemas.microsoft.com/office/drawing/2014/main" id="{3165CBC1-F8FD-DCD3-A07F-B1D2C54AC3D0}"/>
              </a:ext>
            </a:extLst>
          </p:cNvPr>
          <p:cNvGrpSpPr/>
          <p:nvPr/>
        </p:nvGrpSpPr>
        <p:grpSpPr>
          <a:xfrm>
            <a:off x="3595891" y="3942680"/>
            <a:ext cx="80673" cy="1507608"/>
            <a:chOff x="627515" y="3937678"/>
            <a:chExt cx="80673" cy="1507608"/>
          </a:xfrm>
        </p:grpSpPr>
        <p:cxnSp>
          <p:nvCxnSpPr>
            <p:cNvPr id="339" name="직선 연결선 338">
              <a:extLst>
                <a:ext uri="{FF2B5EF4-FFF2-40B4-BE49-F238E27FC236}">
                  <a16:creationId xmlns:a16="http://schemas.microsoft.com/office/drawing/2014/main" id="{39E158CF-319E-5A9E-A6C3-EFE24966500B}"/>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직선 연결선 339">
              <a:extLst>
                <a:ext uri="{FF2B5EF4-FFF2-40B4-BE49-F238E27FC236}">
                  <a16:creationId xmlns:a16="http://schemas.microsoft.com/office/drawing/2014/main" id="{8FE1E57E-4E64-71B8-EAC8-C385B147425F}"/>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1" name="직선 연결선 340">
              <a:extLst>
                <a:ext uri="{FF2B5EF4-FFF2-40B4-BE49-F238E27FC236}">
                  <a16:creationId xmlns:a16="http://schemas.microsoft.com/office/drawing/2014/main" id="{0AB26709-7BC8-1B99-972D-BC3087FE1DC0}"/>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2" name="직선 연결선 341">
              <a:extLst>
                <a:ext uri="{FF2B5EF4-FFF2-40B4-BE49-F238E27FC236}">
                  <a16:creationId xmlns:a16="http://schemas.microsoft.com/office/drawing/2014/main" id="{0063A222-22D6-91F3-EC2D-991CF8CC0F13}"/>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3" name="직선 연결선 342">
              <a:extLst>
                <a:ext uri="{FF2B5EF4-FFF2-40B4-BE49-F238E27FC236}">
                  <a16:creationId xmlns:a16="http://schemas.microsoft.com/office/drawing/2014/main" id="{06060AA6-20CE-8C5C-3C1C-2B16069DAFB7}"/>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4" name="직선 연결선 343">
              <a:extLst>
                <a:ext uri="{FF2B5EF4-FFF2-40B4-BE49-F238E27FC236}">
                  <a16:creationId xmlns:a16="http://schemas.microsoft.com/office/drawing/2014/main" id="{27F577C3-ABB8-9A0C-458C-D26273F50C59}"/>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5" name="직선 연결선 344">
              <a:extLst>
                <a:ext uri="{FF2B5EF4-FFF2-40B4-BE49-F238E27FC236}">
                  <a16:creationId xmlns:a16="http://schemas.microsoft.com/office/drawing/2014/main" id="{8927D0AA-525B-2709-6F93-0C85B7E2854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6" name="직선 연결선 345">
              <a:extLst>
                <a:ext uri="{FF2B5EF4-FFF2-40B4-BE49-F238E27FC236}">
                  <a16:creationId xmlns:a16="http://schemas.microsoft.com/office/drawing/2014/main" id="{54CF0BE4-2CDA-8C4C-C20C-C09C16474875}"/>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7" name="직선 연결선 346">
              <a:extLst>
                <a:ext uri="{FF2B5EF4-FFF2-40B4-BE49-F238E27FC236}">
                  <a16:creationId xmlns:a16="http://schemas.microsoft.com/office/drawing/2014/main" id="{CCB52F17-E67D-7927-C216-84F672B69D61}"/>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8" name="직선 연결선 347">
              <a:extLst>
                <a:ext uri="{FF2B5EF4-FFF2-40B4-BE49-F238E27FC236}">
                  <a16:creationId xmlns:a16="http://schemas.microsoft.com/office/drawing/2014/main" id="{8CAE2DD7-7942-FA7A-FE65-BB258B5DDF82}"/>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9" name="직선 연결선 348">
              <a:extLst>
                <a:ext uri="{FF2B5EF4-FFF2-40B4-BE49-F238E27FC236}">
                  <a16:creationId xmlns:a16="http://schemas.microsoft.com/office/drawing/2014/main" id="{B557B10F-A971-083C-7B51-4AC877FE958B}"/>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0" name="직선 연결선 349">
              <a:extLst>
                <a:ext uri="{FF2B5EF4-FFF2-40B4-BE49-F238E27FC236}">
                  <a16:creationId xmlns:a16="http://schemas.microsoft.com/office/drawing/2014/main" id="{E8F9F07C-4160-60AE-F896-6CF6BF4A84E3}"/>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1" name="직선 연결선 350">
              <a:extLst>
                <a:ext uri="{FF2B5EF4-FFF2-40B4-BE49-F238E27FC236}">
                  <a16:creationId xmlns:a16="http://schemas.microsoft.com/office/drawing/2014/main" id="{C8244827-703B-6CB0-8DC6-B81B8B74FE8C}"/>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2" name="직선 연결선 351">
              <a:extLst>
                <a:ext uri="{FF2B5EF4-FFF2-40B4-BE49-F238E27FC236}">
                  <a16:creationId xmlns:a16="http://schemas.microsoft.com/office/drawing/2014/main" id="{E82B14A2-8F60-3EF7-99BD-FB3EF33B422D}"/>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3" name="직선 연결선 352">
              <a:extLst>
                <a:ext uri="{FF2B5EF4-FFF2-40B4-BE49-F238E27FC236}">
                  <a16:creationId xmlns:a16="http://schemas.microsoft.com/office/drawing/2014/main" id="{287D3C9A-CE3A-FACA-77FC-93DBB07DADED}"/>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4" name="직선 연결선 353">
              <a:extLst>
                <a:ext uri="{FF2B5EF4-FFF2-40B4-BE49-F238E27FC236}">
                  <a16:creationId xmlns:a16="http://schemas.microsoft.com/office/drawing/2014/main" id="{8C255E72-FDE4-1BE0-1CAE-58C65DA0442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5" name="직선 연결선 354">
              <a:extLst>
                <a:ext uri="{FF2B5EF4-FFF2-40B4-BE49-F238E27FC236}">
                  <a16:creationId xmlns:a16="http://schemas.microsoft.com/office/drawing/2014/main" id="{D9445BB8-A6D6-9F3A-EE57-C9AB9CFB24D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7" name="직선 연결선 356">
              <a:extLst>
                <a:ext uri="{FF2B5EF4-FFF2-40B4-BE49-F238E27FC236}">
                  <a16:creationId xmlns:a16="http://schemas.microsoft.com/office/drawing/2014/main" id="{243996D0-260A-08DF-713A-2D7B783CD975}"/>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8" name="직선 연결선 357">
              <a:extLst>
                <a:ext uri="{FF2B5EF4-FFF2-40B4-BE49-F238E27FC236}">
                  <a16:creationId xmlns:a16="http://schemas.microsoft.com/office/drawing/2014/main" id="{19AF41B6-7997-D0E7-5527-A86849CAF88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9" name="직선 연결선 358">
              <a:extLst>
                <a:ext uri="{FF2B5EF4-FFF2-40B4-BE49-F238E27FC236}">
                  <a16:creationId xmlns:a16="http://schemas.microsoft.com/office/drawing/2014/main" id="{C171BE13-A967-F3B9-798E-F9AE4B7B46DE}"/>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0" name="직선 연결선 359">
              <a:extLst>
                <a:ext uri="{FF2B5EF4-FFF2-40B4-BE49-F238E27FC236}">
                  <a16:creationId xmlns:a16="http://schemas.microsoft.com/office/drawing/2014/main" id="{BBA9F303-3D53-C72E-4226-702EB6960E9D}"/>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61" name="사각형: 둥근 모서리 360">
              <a:extLst>
                <a:ext uri="{FF2B5EF4-FFF2-40B4-BE49-F238E27FC236}">
                  <a16:creationId xmlns:a16="http://schemas.microsoft.com/office/drawing/2014/main" id="{731CD50C-F2B0-293C-28EC-A26F0CA78709}"/>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2" name="그룹 361">
            <a:extLst>
              <a:ext uri="{FF2B5EF4-FFF2-40B4-BE49-F238E27FC236}">
                <a16:creationId xmlns:a16="http://schemas.microsoft.com/office/drawing/2014/main" id="{014F4C82-D350-3B8B-9862-AE9D8166AAEC}"/>
              </a:ext>
            </a:extLst>
          </p:cNvPr>
          <p:cNvGrpSpPr/>
          <p:nvPr/>
        </p:nvGrpSpPr>
        <p:grpSpPr>
          <a:xfrm>
            <a:off x="3790343" y="3942680"/>
            <a:ext cx="80673" cy="1507608"/>
            <a:chOff x="627515" y="3937678"/>
            <a:chExt cx="80673" cy="1507608"/>
          </a:xfrm>
        </p:grpSpPr>
        <p:cxnSp>
          <p:nvCxnSpPr>
            <p:cNvPr id="363" name="직선 연결선 362">
              <a:extLst>
                <a:ext uri="{FF2B5EF4-FFF2-40B4-BE49-F238E27FC236}">
                  <a16:creationId xmlns:a16="http://schemas.microsoft.com/office/drawing/2014/main" id="{DEF8C5DF-0C4B-6FB1-D9D9-1ECA5DB62BA6}"/>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4" name="직선 연결선 363">
              <a:extLst>
                <a:ext uri="{FF2B5EF4-FFF2-40B4-BE49-F238E27FC236}">
                  <a16:creationId xmlns:a16="http://schemas.microsoft.com/office/drawing/2014/main" id="{ADACDC68-889E-07FC-D73B-00922E7A0A24}"/>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5" name="직선 연결선 364">
              <a:extLst>
                <a:ext uri="{FF2B5EF4-FFF2-40B4-BE49-F238E27FC236}">
                  <a16:creationId xmlns:a16="http://schemas.microsoft.com/office/drawing/2014/main" id="{BD16F357-FA51-5A16-20B8-B410E2BF08D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6" name="직선 연결선 365">
              <a:extLst>
                <a:ext uri="{FF2B5EF4-FFF2-40B4-BE49-F238E27FC236}">
                  <a16:creationId xmlns:a16="http://schemas.microsoft.com/office/drawing/2014/main" id="{636C277D-3A0D-FBDF-26ED-F0CE1872F35B}"/>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7" name="직선 연결선 366">
              <a:extLst>
                <a:ext uri="{FF2B5EF4-FFF2-40B4-BE49-F238E27FC236}">
                  <a16:creationId xmlns:a16="http://schemas.microsoft.com/office/drawing/2014/main" id="{575D22CE-D70F-0DF2-7207-DE87BE2A9F5B}"/>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8" name="직선 연결선 367">
              <a:extLst>
                <a:ext uri="{FF2B5EF4-FFF2-40B4-BE49-F238E27FC236}">
                  <a16:creationId xmlns:a16="http://schemas.microsoft.com/office/drawing/2014/main" id="{D797E0FA-B548-1B99-42EE-7F0CE5E0E9D1}"/>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9" name="직선 연결선 368">
              <a:extLst>
                <a:ext uri="{FF2B5EF4-FFF2-40B4-BE49-F238E27FC236}">
                  <a16:creationId xmlns:a16="http://schemas.microsoft.com/office/drawing/2014/main" id="{B1E3FADA-644E-C165-8C1C-A28AF35D943A}"/>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0" name="직선 연결선 369">
              <a:extLst>
                <a:ext uri="{FF2B5EF4-FFF2-40B4-BE49-F238E27FC236}">
                  <a16:creationId xmlns:a16="http://schemas.microsoft.com/office/drawing/2014/main" id="{37BA413A-655A-CF35-5784-2B39C9FD8C2D}"/>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1" name="직선 연결선 370">
              <a:extLst>
                <a:ext uri="{FF2B5EF4-FFF2-40B4-BE49-F238E27FC236}">
                  <a16:creationId xmlns:a16="http://schemas.microsoft.com/office/drawing/2014/main" id="{3558DA5F-5D9D-0DF0-0D7C-9948B0B1B921}"/>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2" name="직선 연결선 371">
              <a:extLst>
                <a:ext uri="{FF2B5EF4-FFF2-40B4-BE49-F238E27FC236}">
                  <a16:creationId xmlns:a16="http://schemas.microsoft.com/office/drawing/2014/main" id="{496C9F4D-AE19-5AE6-2A53-DBCFEB44928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3" name="직선 연결선 372">
              <a:extLst>
                <a:ext uri="{FF2B5EF4-FFF2-40B4-BE49-F238E27FC236}">
                  <a16:creationId xmlns:a16="http://schemas.microsoft.com/office/drawing/2014/main" id="{4F0CF7D6-3454-C0F7-3500-39B0E20E7AD4}"/>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4" name="직선 연결선 373">
              <a:extLst>
                <a:ext uri="{FF2B5EF4-FFF2-40B4-BE49-F238E27FC236}">
                  <a16:creationId xmlns:a16="http://schemas.microsoft.com/office/drawing/2014/main" id="{696F5DEA-5BB6-707E-D6FE-A7F33BD0DDB2}"/>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5" name="직선 연결선 374">
              <a:extLst>
                <a:ext uri="{FF2B5EF4-FFF2-40B4-BE49-F238E27FC236}">
                  <a16:creationId xmlns:a16="http://schemas.microsoft.com/office/drawing/2014/main" id="{BB8EB194-152E-B347-791E-31168C58D8C1}"/>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6" name="직선 연결선 375">
              <a:extLst>
                <a:ext uri="{FF2B5EF4-FFF2-40B4-BE49-F238E27FC236}">
                  <a16:creationId xmlns:a16="http://schemas.microsoft.com/office/drawing/2014/main" id="{705D5F3A-1131-8DC7-8978-DDA2D9921AFD}"/>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7" name="직선 연결선 376">
              <a:extLst>
                <a:ext uri="{FF2B5EF4-FFF2-40B4-BE49-F238E27FC236}">
                  <a16:creationId xmlns:a16="http://schemas.microsoft.com/office/drawing/2014/main" id="{D7CFCC47-C1BA-CE49-F062-BDD45EE14407}"/>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8" name="직선 연결선 377">
              <a:extLst>
                <a:ext uri="{FF2B5EF4-FFF2-40B4-BE49-F238E27FC236}">
                  <a16:creationId xmlns:a16="http://schemas.microsoft.com/office/drawing/2014/main" id="{58774D37-3C11-8D1D-3B4A-2D92FADC3691}"/>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9" name="직선 연결선 378">
              <a:extLst>
                <a:ext uri="{FF2B5EF4-FFF2-40B4-BE49-F238E27FC236}">
                  <a16:creationId xmlns:a16="http://schemas.microsoft.com/office/drawing/2014/main" id="{C5B9C462-7A33-950F-1055-8F02A92EB147}"/>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0" name="직선 연결선 379">
              <a:extLst>
                <a:ext uri="{FF2B5EF4-FFF2-40B4-BE49-F238E27FC236}">
                  <a16:creationId xmlns:a16="http://schemas.microsoft.com/office/drawing/2014/main" id="{9F867EC0-EE1A-6B2C-CCDB-2CB49AD4027B}"/>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1" name="직선 연결선 380">
              <a:extLst>
                <a:ext uri="{FF2B5EF4-FFF2-40B4-BE49-F238E27FC236}">
                  <a16:creationId xmlns:a16="http://schemas.microsoft.com/office/drawing/2014/main" id="{DA719D92-4099-0EF6-C70A-5777A1B94D55}"/>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2" name="직선 연결선 381">
              <a:extLst>
                <a:ext uri="{FF2B5EF4-FFF2-40B4-BE49-F238E27FC236}">
                  <a16:creationId xmlns:a16="http://schemas.microsoft.com/office/drawing/2014/main" id="{D9A40AF6-FC26-984F-0E90-70E97C4EE59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3" name="직선 연결선 382">
              <a:extLst>
                <a:ext uri="{FF2B5EF4-FFF2-40B4-BE49-F238E27FC236}">
                  <a16:creationId xmlns:a16="http://schemas.microsoft.com/office/drawing/2014/main" id="{7CAC49FE-2112-9B07-AE2C-75B2EABC7F39}"/>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84" name="사각형: 둥근 모서리 383">
              <a:extLst>
                <a:ext uri="{FF2B5EF4-FFF2-40B4-BE49-F238E27FC236}">
                  <a16:creationId xmlns:a16="http://schemas.microsoft.com/office/drawing/2014/main" id="{FD5B0A8C-CA58-3604-95B0-18DA6343659F}"/>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5" name="그룹 384">
            <a:extLst>
              <a:ext uri="{FF2B5EF4-FFF2-40B4-BE49-F238E27FC236}">
                <a16:creationId xmlns:a16="http://schemas.microsoft.com/office/drawing/2014/main" id="{D23C6269-7429-F6F3-6FA7-B398048D4874}"/>
              </a:ext>
            </a:extLst>
          </p:cNvPr>
          <p:cNvGrpSpPr/>
          <p:nvPr/>
        </p:nvGrpSpPr>
        <p:grpSpPr>
          <a:xfrm>
            <a:off x="3693117" y="3942680"/>
            <a:ext cx="80673" cy="1507608"/>
            <a:chOff x="627515" y="3937678"/>
            <a:chExt cx="80673" cy="1507608"/>
          </a:xfrm>
        </p:grpSpPr>
        <p:cxnSp>
          <p:nvCxnSpPr>
            <p:cNvPr id="386" name="직선 연결선 385">
              <a:extLst>
                <a:ext uri="{FF2B5EF4-FFF2-40B4-BE49-F238E27FC236}">
                  <a16:creationId xmlns:a16="http://schemas.microsoft.com/office/drawing/2014/main" id="{E8C99A3E-369F-9972-E174-F20D37F3D702}"/>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7" name="직선 연결선 386">
              <a:extLst>
                <a:ext uri="{FF2B5EF4-FFF2-40B4-BE49-F238E27FC236}">
                  <a16:creationId xmlns:a16="http://schemas.microsoft.com/office/drawing/2014/main" id="{5DABB00E-95BA-2A0B-62BB-058300061531}"/>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8" name="직선 연결선 387">
              <a:extLst>
                <a:ext uri="{FF2B5EF4-FFF2-40B4-BE49-F238E27FC236}">
                  <a16:creationId xmlns:a16="http://schemas.microsoft.com/office/drawing/2014/main" id="{C613723E-E13E-605C-461D-91F6C2FA1D1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9" name="직선 연결선 388">
              <a:extLst>
                <a:ext uri="{FF2B5EF4-FFF2-40B4-BE49-F238E27FC236}">
                  <a16:creationId xmlns:a16="http://schemas.microsoft.com/office/drawing/2014/main" id="{35AD38E7-BDB7-F66D-0F59-9FE10D2A24F6}"/>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0" name="직선 연결선 389">
              <a:extLst>
                <a:ext uri="{FF2B5EF4-FFF2-40B4-BE49-F238E27FC236}">
                  <a16:creationId xmlns:a16="http://schemas.microsoft.com/office/drawing/2014/main" id="{197C0ED9-3ABC-3463-69DA-531E1BF16B65}"/>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1" name="직선 연결선 390">
              <a:extLst>
                <a:ext uri="{FF2B5EF4-FFF2-40B4-BE49-F238E27FC236}">
                  <a16:creationId xmlns:a16="http://schemas.microsoft.com/office/drawing/2014/main" id="{F35C5CE9-0DE3-07A3-7E56-9AFC3A7D674F}"/>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2" name="직선 연결선 391">
              <a:extLst>
                <a:ext uri="{FF2B5EF4-FFF2-40B4-BE49-F238E27FC236}">
                  <a16:creationId xmlns:a16="http://schemas.microsoft.com/office/drawing/2014/main" id="{7F74FC2D-B7C9-8C4B-4371-E395593EFAC2}"/>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3" name="직선 연결선 392">
              <a:extLst>
                <a:ext uri="{FF2B5EF4-FFF2-40B4-BE49-F238E27FC236}">
                  <a16:creationId xmlns:a16="http://schemas.microsoft.com/office/drawing/2014/main" id="{B7A4E1D5-3C7D-A168-34BC-35322DB51F74}"/>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4" name="직선 연결선 393">
              <a:extLst>
                <a:ext uri="{FF2B5EF4-FFF2-40B4-BE49-F238E27FC236}">
                  <a16:creationId xmlns:a16="http://schemas.microsoft.com/office/drawing/2014/main" id="{DAD3D6B8-317E-D034-19B2-A47EE6F8735D}"/>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5" name="직선 연결선 394">
              <a:extLst>
                <a:ext uri="{FF2B5EF4-FFF2-40B4-BE49-F238E27FC236}">
                  <a16:creationId xmlns:a16="http://schemas.microsoft.com/office/drawing/2014/main" id="{D4F27E37-F41E-D2ED-D430-E989B4978B5E}"/>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6" name="직선 연결선 395">
              <a:extLst>
                <a:ext uri="{FF2B5EF4-FFF2-40B4-BE49-F238E27FC236}">
                  <a16:creationId xmlns:a16="http://schemas.microsoft.com/office/drawing/2014/main" id="{AF1C1A30-EA72-B73C-C2EA-985D8BE6F2A7}"/>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7" name="직선 연결선 396">
              <a:extLst>
                <a:ext uri="{FF2B5EF4-FFF2-40B4-BE49-F238E27FC236}">
                  <a16:creationId xmlns:a16="http://schemas.microsoft.com/office/drawing/2014/main" id="{E59168D8-A1EA-A232-010B-5AAF09DD2194}"/>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8" name="직선 연결선 397">
              <a:extLst>
                <a:ext uri="{FF2B5EF4-FFF2-40B4-BE49-F238E27FC236}">
                  <a16:creationId xmlns:a16="http://schemas.microsoft.com/office/drawing/2014/main" id="{7A891AD0-572B-920E-51D2-29FC7630529D}"/>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8" name="직선 연결선 447">
              <a:extLst>
                <a:ext uri="{FF2B5EF4-FFF2-40B4-BE49-F238E27FC236}">
                  <a16:creationId xmlns:a16="http://schemas.microsoft.com/office/drawing/2014/main" id="{D720EDBF-5A42-145B-EE54-BAAA216580D5}"/>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4" name="직선 연결선 453">
              <a:extLst>
                <a:ext uri="{FF2B5EF4-FFF2-40B4-BE49-F238E27FC236}">
                  <a16:creationId xmlns:a16="http://schemas.microsoft.com/office/drawing/2014/main" id="{7B0CF487-6AC9-2972-4BD5-F59670A97A3F}"/>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5" name="직선 연결선 454">
              <a:extLst>
                <a:ext uri="{FF2B5EF4-FFF2-40B4-BE49-F238E27FC236}">
                  <a16:creationId xmlns:a16="http://schemas.microsoft.com/office/drawing/2014/main" id="{B61433A5-F423-5FC7-A6E6-C6802F33E8A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6" name="직선 연결선 455">
              <a:extLst>
                <a:ext uri="{FF2B5EF4-FFF2-40B4-BE49-F238E27FC236}">
                  <a16:creationId xmlns:a16="http://schemas.microsoft.com/office/drawing/2014/main" id="{8DB58A4C-5DDE-B04A-6905-33FCCB76084E}"/>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7" name="직선 연결선 456">
              <a:extLst>
                <a:ext uri="{FF2B5EF4-FFF2-40B4-BE49-F238E27FC236}">
                  <a16:creationId xmlns:a16="http://schemas.microsoft.com/office/drawing/2014/main" id="{36FC1426-9E4C-22DF-E6B4-E1D7197E9E46}"/>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8" name="직선 연결선 457">
              <a:extLst>
                <a:ext uri="{FF2B5EF4-FFF2-40B4-BE49-F238E27FC236}">
                  <a16:creationId xmlns:a16="http://schemas.microsoft.com/office/drawing/2014/main" id="{E4D3C56C-A17E-EDEC-923A-6D169DD814B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9" name="직선 연결선 458">
              <a:extLst>
                <a:ext uri="{FF2B5EF4-FFF2-40B4-BE49-F238E27FC236}">
                  <a16:creationId xmlns:a16="http://schemas.microsoft.com/office/drawing/2014/main" id="{16499A5F-CDA2-8F35-2C1E-E8107DF600D5}"/>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0" name="직선 연결선 459">
              <a:extLst>
                <a:ext uri="{FF2B5EF4-FFF2-40B4-BE49-F238E27FC236}">
                  <a16:creationId xmlns:a16="http://schemas.microsoft.com/office/drawing/2014/main" id="{14EBA2B0-5B59-3225-0061-2B69C09E8C01}"/>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61" name="사각형: 둥근 모서리 460">
              <a:extLst>
                <a:ext uri="{FF2B5EF4-FFF2-40B4-BE49-F238E27FC236}">
                  <a16:creationId xmlns:a16="http://schemas.microsoft.com/office/drawing/2014/main" id="{78C3A9AD-9A96-30BC-AD75-02C39A4FE09D}"/>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 name="텍스트 개체 틀 6">
                <a:extLst>
                  <a:ext uri="{FF2B5EF4-FFF2-40B4-BE49-F238E27FC236}">
                    <a16:creationId xmlns:a16="http://schemas.microsoft.com/office/drawing/2014/main" id="{74CC9ECC-B15A-84EF-11B8-571A6EFCE66A}"/>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5" name="텍스트 개체 틀 6">
                <a:extLst>
                  <a:ext uri="{FF2B5EF4-FFF2-40B4-BE49-F238E27FC236}">
                    <a16:creationId xmlns:a16="http://schemas.microsoft.com/office/drawing/2014/main" id="{74CC9ECC-B15A-84EF-11B8-571A6EFCE66A}"/>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2"/>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F0F373BF-03F9-DA62-BFB0-8FB2A8FD86DA}"/>
              </a:ext>
            </a:extLst>
          </p:cNvPr>
          <p:cNvPicPr>
            <a:picLocks noChangeAspect="1"/>
          </p:cNvPicPr>
          <p:nvPr/>
        </p:nvPicPr>
        <p:blipFill>
          <a:blip r:embed="rId13"/>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1AC5B03B-0BE8-C8F6-AA3D-6E54DE07BB13}"/>
              </a:ext>
            </a:extLst>
          </p:cNvPr>
          <p:cNvPicPr>
            <a:picLocks noChangeAspect="1"/>
          </p:cNvPicPr>
          <p:nvPr/>
        </p:nvPicPr>
        <p:blipFill>
          <a:blip r:embed="rId14"/>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822C8E-5D2E-633E-4C75-109285267DB5}"/>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6" name="TextBox 5">
                <a:extLst>
                  <a:ext uri="{FF2B5EF4-FFF2-40B4-BE49-F238E27FC236}">
                    <a16:creationId xmlns:a16="http://schemas.microsoft.com/office/drawing/2014/main" id="{8D822C8E-5D2E-633E-4C75-109285267DB5}"/>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5"/>
                <a:stretch>
                  <a:fillRect b="-11905"/>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4AA8178A-F9DB-A2B1-A813-053427FB25AD}"/>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8" name="텍스트 개체 틀 4">
            <a:extLst>
              <a:ext uri="{FF2B5EF4-FFF2-40B4-BE49-F238E27FC236}">
                <a16:creationId xmlns:a16="http://schemas.microsoft.com/office/drawing/2014/main" id="{0E456FB2-2224-05FA-8E47-7E03067A3CAD}"/>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9" name="텍스트 개체 틀 4">
            <a:extLst>
              <a:ext uri="{FF2B5EF4-FFF2-40B4-BE49-F238E27FC236}">
                <a16:creationId xmlns:a16="http://schemas.microsoft.com/office/drawing/2014/main" id="{1F62B35C-D91C-D3E7-B569-410A7B7F24FF}"/>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10" name="텍스트 개체 틀 4">
            <a:extLst>
              <a:ext uri="{FF2B5EF4-FFF2-40B4-BE49-F238E27FC236}">
                <a16:creationId xmlns:a16="http://schemas.microsoft.com/office/drawing/2014/main" id="{3AFECCC9-7579-EA7A-A30B-A4D1BF2A2452}"/>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6"/>
              </a:rPr>
              <a:t>http://www.mrchsv.com/docs/Vanderbilt/Transient-SEE-Lecture.pdf</a:t>
            </a:r>
            <a:endParaRPr lang="en-US" sz="1000" dirty="0"/>
          </a:p>
        </p:txBody>
      </p:sp>
      <p:sp>
        <p:nvSpPr>
          <p:cNvPr id="16" name="텍스트 개체 틀 4">
            <a:extLst>
              <a:ext uri="{FF2B5EF4-FFF2-40B4-BE49-F238E27FC236}">
                <a16:creationId xmlns:a16="http://schemas.microsoft.com/office/drawing/2014/main" id="{0E59B025-0B9F-908F-3AB6-40FF7BB73C40}"/>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Tree>
    <p:extLst>
      <p:ext uri="{BB962C8B-B14F-4D97-AF65-F5344CB8AC3E}">
        <p14:creationId xmlns:p14="http://schemas.microsoft.com/office/powerpoint/2010/main" val="378168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5B9327C-1384-8D07-5A6B-525631FF068B}"/>
              </a:ext>
            </a:extLst>
          </p:cNvPr>
          <p:cNvSpPr/>
          <p:nvPr/>
        </p:nvSpPr>
        <p:spPr>
          <a:xfrm>
            <a:off x="4583354" y="895350"/>
            <a:ext cx="4572000" cy="5962651"/>
          </a:xfrm>
          <a:prstGeom prst="roundRect">
            <a:avLst>
              <a:gd name="adj" fmla="val 0"/>
            </a:avLst>
          </a:prstGeom>
          <a:solidFill>
            <a:schemeClr val="accent6">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슬라이드 번호 개체 틀 27">
            <a:extLst>
              <a:ext uri="{FF2B5EF4-FFF2-40B4-BE49-F238E27FC236}">
                <a16:creationId xmlns:a16="http://schemas.microsoft.com/office/drawing/2014/main" id="{76314F5B-507F-4BB5-EFCC-C438AF54E8C1}"/>
              </a:ext>
            </a:extLst>
          </p:cNvPr>
          <p:cNvSpPr>
            <a:spLocks noGrp="1"/>
          </p:cNvSpPr>
          <p:nvPr>
            <p:ph type="sldNum" sz="quarter" idx="12"/>
          </p:nvPr>
        </p:nvSpPr>
        <p:spPr/>
        <p:txBody>
          <a:bodyPr/>
          <a:lstStyle/>
          <a:p>
            <a:fld id="{BF620F8A-C17B-488F-930C-1992EA19D16D}" type="slidenum">
              <a:rPr lang="ko-KR" altLang="en-US" smtClean="0"/>
              <a:pPr/>
              <a:t>9</a:t>
            </a:fld>
            <a:endParaRPr lang="ko-KR" altLang="en-US" dirty="0"/>
          </a:p>
        </p:txBody>
      </p:sp>
      <p:sp>
        <p:nvSpPr>
          <p:cNvPr id="18" name="제목 17">
            <a:extLst>
              <a:ext uri="{FF2B5EF4-FFF2-40B4-BE49-F238E27FC236}">
                <a16:creationId xmlns:a16="http://schemas.microsoft.com/office/drawing/2014/main" id="{902E17C3-FB84-81EF-1630-074C6DC2E68F}"/>
              </a:ext>
            </a:extLst>
          </p:cNvPr>
          <p:cNvSpPr>
            <a:spLocks noGrp="1"/>
          </p:cNvSpPr>
          <p:nvPr>
            <p:ph type="title"/>
          </p:nvPr>
        </p:nvSpPr>
        <p:spPr>
          <a:xfrm>
            <a:off x="854498" y="430969"/>
            <a:ext cx="7404642" cy="341632"/>
          </a:xfrm>
        </p:spPr>
        <p:txBody>
          <a:bodyPr anchor="t"/>
          <a:lstStyle/>
          <a:p>
            <a:r>
              <a:rPr lang="en-US" altLang="ko-KR" dirty="0"/>
              <a:t>Dark Side of DRAM Evolution</a:t>
            </a:r>
            <a:endParaRPr lang="ko-KR" altLang="en-US" dirty="0"/>
          </a:p>
        </p:txBody>
      </p:sp>
      <p:sp>
        <p:nvSpPr>
          <p:cNvPr id="19" name="텍스트 개체 틀 18">
            <a:extLst>
              <a:ext uri="{FF2B5EF4-FFF2-40B4-BE49-F238E27FC236}">
                <a16:creationId xmlns:a16="http://schemas.microsoft.com/office/drawing/2014/main" id="{4208C8E9-3398-FA6D-B4C0-7EDCB73ECD95}"/>
              </a:ext>
            </a:extLst>
          </p:cNvPr>
          <p:cNvSpPr>
            <a:spLocks noGrp="1"/>
          </p:cNvSpPr>
          <p:nvPr>
            <p:ph type="body" idx="1"/>
          </p:nvPr>
        </p:nvSpPr>
        <p:spPr/>
        <p:txBody>
          <a:bodyPr/>
          <a:lstStyle/>
          <a:p>
            <a:r>
              <a:rPr lang="en-US" altLang="ko-KR" dirty="0"/>
              <a:t>Introduction</a:t>
            </a:r>
            <a:endParaRPr lang="ko-KR" altLang="en-US" dirty="0"/>
          </a:p>
        </p:txBody>
      </p:sp>
      <mc:AlternateContent xmlns:mc="http://schemas.openxmlformats.org/markup-compatibility/2006" xmlns:a14="http://schemas.microsoft.com/office/drawing/2010/main">
        <mc:Choice Requires="a14">
          <p:sp>
            <p:nvSpPr>
              <p:cNvPr id="17" name="텍스트 개체 틀 6">
                <a:extLst>
                  <a:ext uri="{FF2B5EF4-FFF2-40B4-BE49-F238E27FC236}">
                    <a16:creationId xmlns:a16="http://schemas.microsoft.com/office/drawing/2014/main" id="{12775941-7E99-8D1F-46EE-43AC82F91A91}"/>
                  </a:ext>
                </a:extLst>
              </p:cNvPr>
              <p:cNvSpPr txBox="1">
                <a:spLocks/>
              </p:cNvSpPr>
              <p:nvPr/>
            </p:nvSpPr>
            <p:spPr>
              <a:xfrm>
                <a:off x="4613988" y="1124706"/>
                <a:ext cx="4572000" cy="5292697"/>
              </a:xfrm>
              <a:prstGeom prst="rect">
                <a:avLst/>
              </a:prstGeom>
            </p:spPr>
            <p:txBody>
              <a:bodyPr vert="horz" lIns="91440" tIns="45720" rIns="91440" bIns="45720" rtlCol="0">
                <a:norm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3"/>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a:t>Higher Data rate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 </m:t>
                    </m:r>
                  </m:oMath>
                </a14:m>
                <a:r>
                  <a:rPr lang="en-US" altLang="ko-KR" sz="1800" dirty="0">
                    <a:solidFill>
                      <a:srgbClr val="C00000"/>
                    </a:solidFill>
                  </a:rPr>
                  <a:t>Transfer Errors</a:t>
                </a: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lvl="1"/>
                <a:endParaRPr lang="en-US" altLang="ko-KR" sz="1600" dirty="0">
                  <a:solidFill>
                    <a:srgbClr val="C00000"/>
                  </a:solidFill>
                </a:endParaRPr>
              </a:p>
              <a:p>
                <a:pPr marL="72000" lvl="1" indent="0">
                  <a:buNone/>
                </a:pPr>
                <a:endParaRPr lang="en-US" altLang="ko-KR" sz="150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72000" lvl="1" indent="0">
                  <a:buFont typeface="Arial" panose="020B0604020202020204" pitchFamily="34" charset="0"/>
                  <a:buNone/>
                </a:pPr>
                <a:endParaRPr lang="en-US" altLang="ko-KR" dirty="0"/>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FontTx/>
                  <a:buNone/>
                </a:pPr>
                <a:endParaRPr lang="en-US" altLang="ko-KR" dirty="0">
                  <a:solidFill>
                    <a:srgbClr val="C00000"/>
                  </a:solidFill>
                </a:endParaRPr>
              </a:p>
              <a:p>
                <a:endParaRPr lang="en-US" altLang="ko-KR" dirty="0">
                  <a:solidFill>
                    <a:srgbClr val="C00000"/>
                  </a:solidFill>
                </a:endParaRPr>
              </a:p>
              <a:p>
                <a:pPr lvl="1"/>
                <a:endParaRPr lang="en-US" altLang="ko-KR" b="1" dirty="0">
                  <a:solidFill>
                    <a:srgbClr val="C00000"/>
                  </a:solidFill>
                </a:endParaRPr>
              </a:p>
              <a:p>
                <a:pPr lvl="1"/>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a:p>
                <a:pPr marL="72000" lvl="1" indent="0">
                  <a:buFont typeface="Arial" panose="020B0604020202020204" pitchFamily="34" charset="0"/>
                  <a:buNone/>
                </a:pPr>
                <a:endParaRPr lang="en-US" altLang="ko-KR" b="1" dirty="0">
                  <a:solidFill>
                    <a:srgbClr val="C00000"/>
                  </a:solidFill>
                </a:endParaRPr>
              </a:p>
            </p:txBody>
          </p:sp>
        </mc:Choice>
        <mc:Fallback xmlns="">
          <p:sp>
            <p:nvSpPr>
              <p:cNvPr id="17" name="텍스트 개체 틀 6">
                <a:extLst>
                  <a:ext uri="{FF2B5EF4-FFF2-40B4-BE49-F238E27FC236}">
                    <a16:creationId xmlns:a16="http://schemas.microsoft.com/office/drawing/2014/main" id="{12775941-7E99-8D1F-46EE-43AC82F91A91}"/>
                  </a:ext>
                </a:extLst>
              </p:cNvPr>
              <p:cNvSpPr txBox="1">
                <a:spLocks noRot="1" noChangeAspect="1" noMove="1" noResize="1" noEditPoints="1" noAdjustHandles="1" noChangeArrowheads="1" noChangeShapeType="1" noTextEdit="1"/>
              </p:cNvSpPr>
              <p:nvPr/>
            </p:nvSpPr>
            <p:spPr>
              <a:xfrm>
                <a:off x="4613988" y="1124706"/>
                <a:ext cx="4572000" cy="5292697"/>
              </a:xfrm>
              <a:prstGeom prst="rect">
                <a:avLst/>
              </a:prstGeom>
              <a:blipFill>
                <a:blip r:embed="rId5"/>
                <a:stretch>
                  <a:fillRect/>
                </a:stretch>
              </a:blipFill>
            </p:spPr>
            <p:txBody>
              <a:bodyPr/>
              <a:lstStyle/>
              <a:p>
                <a:r>
                  <a:rPr lang="ko-KR" altLang="en-US">
                    <a:noFill/>
                  </a:rPr>
                  <a:t> </a:t>
                </a:r>
              </a:p>
            </p:txBody>
          </p:sp>
        </mc:Fallback>
      </mc:AlternateContent>
      <p:cxnSp>
        <p:nvCxnSpPr>
          <p:cNvPr id="3" name="직선 연결선 2">
            <a:extLst>
              <a:ext uri="{FF2B5EF4-FFF2-40B4-BE49-F238E27FC236}">
                <a16:creationId xmlns:a16="http://schemas.microsoft.com/office/drawing/2014/main" id="{A1BAD2F4-6201-EA57-CD90-A77D2A041F55}"/>
              </a:ext>
            </a:extLst>
          </p:cNvPr>
          <p:cNvCxnSpPr>
            <a:cxnSpLocks/>
          </p:cNvCxnSpPr>
          <p:nvPr/>
        </p:nvCxnSpPr>
        <p:spPr>
          <a:xfrm>
            <a:off x="4578096" y="901446"/>
            <a:ext cx="0" cy="59402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0AE6D3C1-5C7C-BD0D-F516-ACD6EB692D49}"/>
              </a:ext>
            </a:extLst>
          </p:cNvPr>
          <p:cNvSpPr/>
          <p:nvPr/>
        </p:nvSpPr>
        <p:spPr>
          <a:xfrm>
            <a:off x="5195432" y="3939410"/>
            <a:ext cx="3372985" cy="1507608"/>
          </a:xfrm>
          <a:prstGeom prst="roundRect">
            <a:avLst>
              <a:gd name="adj" fmla="val 5450"/>
            </a:avLst>
          </a:prstGeom>
          <a:solidFill>
            <a:srgbClr val="DFF2F5"/>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3" name="직사각형 152">
            <a:extLst>
              <a:ext uri="{FF2B5EF4-FFF2-40B4-BE49-F238E27FC236}">
                <a16:creationId xmlns:a16="http://schemas.microsoft.com/office/drawing/2014/main" id="{EA957FD1-B9C3-5AC6-E840-A5CBB899AE90}"/>
              </a:ext>
            </a:extLst>
          </p:cNvPr>
          <p:cNvSpPr/>
          <p:nvPr/>
        </p:nvSpPr>
        <p:spPr>
          <a:xfrm>
            <a:off x="5096663" y="3007097"/>
            <a:ext cx="3637280" cy="817200"/>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D54D6784-D550-4A52-3B0C-6247673EAA9D}"/>
              </a:ext>
            </a:extLst>
          </p:cNvPr>
          <p:cNvSpPr txBox="1"/>
          <p:nvPr/>
        </p:nvSpPr>
        <p:spPr>
          <a:xfrm>
            <a:off x="5100557" y="2766411"/>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28264F8-AC3F-819A-68FD-8FD684ACB52F}"/>
                  </a:ext>
                </a:extLst>
              </p:cNvPr>
              <p:cNvSpPr txBox="1"/>
              <p:nvPr/>
            </p:nvSpPr>
            <p:spPr>
              <a:xfrm>
                <a:off x="6294150" y="3355635"/>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155" name="TextBox 154">
                <a:extLst>
                  <a:ext uri="{FF2B5EF4-FFF2-40B4-BE49-F238E27FC236}">
                    <a16:creationId xmlns:a16="http://schemas.microsoft.com/office/drawing/2014/main" id="{628264F8-AC3F-819A-68FD-8FD684ACB52F}"/>
                  </a:ext>
                </a:extLst>
              </p:cNvPr>
              <p:cNvSpPr txBox="1">
                <a:spLocks noRot="1" noChangeAspect="1" noMove="1" noResize="1" noEditPoints="1" noAdjustHandles="1" noChangeArrowheads="1" noChangeShapeType="1" noTextEdit="1"/>
              </p:cNvSpPr>
              <p:nvPr/>
            </p:nvSpPr>
            <p:spPr>
              <a:xfrm>
                <a:off x="6294150" y="3355635"/>
                <a:ext cx="185948" cy="184666"/>
              </a:xfrm>
              <a:prstGeom prst="rect">
                <a:avLst/>
              </a:prstGeom>
              <a:blipFill>
                <a:blip r:embed="rId6"/>
                <a:stretch>
                  <a:fillRect r="-3333"/>
                </a:stretch>
              </a:blipFill>
            </p:spPr>
            <p:txBody>
              <a:bodyPr/>
              <a:lstStyle/>
              <a:p>
                <a:r>
                  <a:rPr lang="ko-KR" altLang="en-US">
                    <a:noFill/>
                  </a:rPr>
                  <a:t> </a:t>
                </a:r>
              </a:p>
            </p:txBody>
          </p:sp>
        </mc:Fallback>
      </mc:AlternateContent>
      <p:sp>
        <p:nvSpPr>
          <p:cNvPr id="156" name="직사각형 155">
            <a:extLst>
              <a:ext uri="{FF2B5EF4-FFF2-40B4-BE49-F238E27FC236}">
                <a16:creationId xmlns:a16="http://schemas.microsoft.com/office/drawing/2014/main" id="{8E26A9CA-0FAB-7FBD-E901-C73C46789A9D}"/>
              </a:ext>
            </a:extLst>
          </p:cNvPr>
          <p:cNvSpPr/>
          <p:nvPr/>
        </p:nvSpPr>
        <p:spPr>
          <a:xfrm>
            <a:off x="5230732" y="3189155"/>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57" name="그룹 156">
            <a:extLst>
              <a:ext uri="{FF2B5EF4-FFF2-40B4-BE49-F238E27FC236}">
                <a16:creationId xmlns:a16="http://schemas.microsoft.com/office/drawing/2014/main" id="{6DAE5BC6-7CA9-3B55-CDDE-29E10A50EEB0}"/>
              </a:ext>
            </a:extLst>
          </p:cNvPr>
          <p:cNvGrpSpPr/>
          <p:nvPr/>
        </p:nvGrpSpPr>
        <p:grpSpPr>
          <a:xfrm>
            <a:off x="5265519" y="3690682"/>
            <a:ext cx="340279" cy="100454"/>
            <a:chOff x="712967" y="2490347"/>
            <a:chExt cx="340279" cy="100454"/>
          </a:xfrm>
        </p:grpSpPr>
        <p:sp>
          <p:nvSpPr>
            <p:cNvPr id="158" name="화살표: 오각형 157">
              <a:extLst>
                <a:ext uri="{FF2B5EF4-FFF2-40B4-BE49-F238E27FC236}">
                  <a16:creationId xmlns:a16="http://schemas.microsoft.com/office/drawing/2014/main" id="{A6D568DE-44EB-BD7B-C98D-32DE69DC0D82}"/>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9" name="화살표: 오각형 158">
              <a:extLst>
                <a:ext uri="{FF2B5EF4-FFF2-40B4-BE49-F238E27FC236}">
                  <a16:creationId xmlns:a16="http://schemas.microsoft.com/office/drawing/2014/main" id="{B632F459-09A1-F17B-9298-2316D414576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0" name="화살표: 오각형 159">
              <a:extLst>
                <a:ext uri="{FF2B5EF4-FFF2-40B4-BE49-F238E27FC236}">
                  <a16:creationId xmlns:a16="http://schemas.microsoft.com/office/drawing/2014/main" id="{C0D69995-77A8-B62B-BD5C-F11377EBE6E1}"/>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1" name="화살표: 오각형 160">
              <a:extLst>
                <a:ext uri="{FF2B5EF4-FFF2-40B4-BE49-F238E27FC236}">
                  <a16:creationId xmlns:a16="http://schemas.microsoft.com/office/drawing/2014/main" id="{AD53EB2B-7C41-E10A-BBF7-E9289511E088}"/>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62" name="그룹 161">
            <a:extLst>
              <a:ext uri="{FF2B5EF4-FFF2-40B4-BE49-F238E27FC236}">
                <a16:creationId xmlns:a16="http://schemas.microsoft.com/office/drawing/2014/main" id="{0310DEC5-F976-FAFD-005D-B544AD72F22D}"/>
              </a:ext>
            </a:extLst>
          </p:cNvPr>
          <p:cNvGrpSpPr/>
          <p:nvPr/>
        </p:nvGrpSpPr>
        <p:grpSpPr>
          <a:xfrm>
            <a:off x="5810703" y="3690682"/>
            <a:ext cx="340279" cy="100454"/>
            <a:chOff x="712967" y="2490347"/>
            <a:chExt cx="340279" cy="100454"/>
          </a:xfrm>
        </p:grpSpPr>
        <p:sp>
          <p:nvSpPr>
            <p:cNvPr id="163" name="화살표: 오각형 162">
              <a:extLst>
                <a:ext uri="{FF2B5EF4-FFF2-40B4-BE49-F238E27FC236}">
                  <a16:creationId xmlns:a16="http://schemas.microsoft.com/office/drawing/2014/main" id="{F71CF5DF-8889-1BE3-C3D7-76A40B2985A8}"/>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4" name="화살표: 오각형 163">
              <a:extLst>
                <a:ext uri="{FF2B5EF4-FFF2-40B4-BE49-F238E27FC236}">
                  <a16:creationId xmlns:a16="http://schemas.microsoft.com/office/drawing/2014/main" id="{8EDF720E-9140-FD47-10B3-2DBDC6ADD36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5" name="화살표: 오각형 164">
              <a:extLst>
                <a:ext uri="{FF2B5EF4-FFF2-40B4-BE49-F238E27FC236}">
                  <a16:creationId xmlns:a16="http://schemas.microsoft.com/office/drawing/2014/main" id="{9DE2AA0C-9C53-18CE-361A-EAB637A097D2}"/>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66" name="화살표: 오각형 165">
              <a:extLst>
                <a:ext uri="{FF2B5EF4-FFF2-40B4-BE49-F238E27FC236}">
                  <a16:creationId xmlns:a16="http://schemas.microsoft.com/office/drawing/2014/main" id="{701D0D4C-2A40-ED7A-E846-CA584484FF7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67" name="직사각형 166">
            <a:extLst>
              <a:ext uri="{FF2B5EF4-FFF2-40B4-BE49-F238E27FC236}">
                <a16:creationId xmlns:a16="http://schemas.microsoft.com/office/drawing/2014/main" id="{4F6A0F12-D436-07F2-51B5-A8C1DB466F4F}"/>
              </a:ext>
            </a:extLst>
          </p:cNvPr>
          <p:cNvSpPr/>
          <p:nvPr/>
        </p:nvSpPr>
        <p:spPr>
          <a:xfrm>
            <a:off x="658595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68" name="그룹 167">
            <a:extLst>
              <a:ext uri="{FF2B5EF4-FFF2-40B4-BE49-F238E27FC236}">
                <a16:creationId xmlns:a16="http://schemas.microsoft.com/office/drawing/2014/main" id="{A15FC592-AECE-50DF-5660-96A58B3CEDC9}"/>
              </a:ext>
            </a:extLst>
          </p:cNvPr>
          <p:cNvGrpSpPr/>
          <p:nvPr/>
        </p:nvGrpSpPr>
        <p:grpSpPr>
          <a:xfrm>
            <a:off x="6620743" y="3685269"/>
            <a:ext cx="340279" cy="100454"/>
            <a:chOff x="712967" y="2490347"/>
            <a:chExt cx="340279" cy="100454"/>
          </a:xfrm>
        </p:grpSpPr>
        <p:sp>
          <p:nvSpPr>
            <p:cNvPr id="169" name="화살표: 오각형 168">
              <a:extLst>
                <a:ext uri="{FF2B5EF4-FFF2-40B4-BE49-F238E27FC236}">
                  <a16:creationId xmlns:a16="http://schemas.microsoft.com/office/drawing/2014/main" id="{82919C82-7A7C-A868-2D78-A826E2813E7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0" name="화살표: 오각형 169">
              <a:extLst>
                <a:ext uri="{FF2B5EF4-FFF2-40B4-BE49-F238E27FC236}">
                  <a16:creationId xmlns:a16="http://schemas.microsoft.com/office/drawing/2014/main" id="{73719CD2-DC73-7427-8ABA-C9175E4218F1}"/>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1" name="화살표: 오각형 170">
              <a:extLst>
                <a:ext uri="{FF2B5EF4-FFF2-40B4-BE49-F238E27FC236}">
                  <a16:creationId xmlns:a16="http://schemas.microsoft.com/office/drawing/2014/main" id="{D58BCDFE-6AA6-B8E6-0AD1-6951BC47357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2" name="화살표: 오각형 171">
              <a:extLst>
                <a:ext uri="{FF2B5EF4-FFF2-40B4-BE49-F238E27FC236}">
                  <a16:creationId xmlns:a16="http://schemas.microsoft.com/office/drawing/2014/main" id="{D8BB0E05-B6FE-C9F1-4B21-F10D0E2905C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73" name="그룹 172">
            <a:extLst>
              <a:ext uri="{FF2B5EF4-FFF2-40B4-BE49-F238E27FC236}">
                <a16:creationId xmlns:a16="http://schemas.microsoft.com/office/drawing/2014/main" id="{74EEDB25-9C32-5D76-5895-2551E6ACCC9D}"/>
              </a:ext>
            </a:extLst>
          </p:cNvPr>
          <p:cNvGrpSpPr/>
          <p:nvPr/>
        </p:nvGrpSpPr>
        <p:grpSpPr>
          <a:xfrm>
            <a:off x="7165927" y="3685269"/>
            <a:ext cx="340279" cy="100454"/>
            <a:chOff x="712967" y="2490347"/>
            <a:chExt cx="340279" cy="100454"/>
          </a:xfrm>
        </p:grpSpPr>
        <p:sp>
          <p:nvSpPr>
            <p:cNvPr id="174" name="화살표: 오각형 173">
              <a:extLst>
                <a:ext uri="{FF2B5EF4-FFF2-40B4-BE49-F238E27FC236}">
                  <a16:creationId xmlns:a16="http://schemas.microsoft.com/office/drawing/2014/main" id="{BE23D880-25CD-4891-6B16-46420FE1C673}"/>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5" name="화살표: 오각형 174">
              <a:extLst>
                <a:ext uri="{FF2B5EF4-FFF2-40B4-BE49-F238E27FC236}">
                  <a16:creationId xmlns:a16="http://schemas.microsoft.com/office/drawing/2014/main" id="{BC40AFF0-B6A3-291F-180B-A5346E1E5C45}"/>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6" name="화살표: 오각형 175">
              <a:extLst>
                <a:ext uri="{FF2B5EF4-FFF2-40B4-BE49-F238E27FC236}">
                  <a16:creationId xmlns:a16="http://schemas.microsoft.com/office/drawing/2014/main" id="{889EB61E-EFDB-4C89-A42C-B80A94B8631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7" name="화살표: 오각형 176">
              <a:extLst>
                <a:ext uri="{FF2B5EF4-FFF2-40B4-BE49-F238E27FC236}">
                  <a16:creationId xmlns:a16="http://schemas.microsoft.com/office/drawing/2014/main" id="{88B73D3F-81C6-3C51-468E-6B5DECDD7BDA}"/>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178" name="직사각형 177">
            <a:extLst>
              <a:ext uri="{FF2B5EF4-FFF2-40B4-BE49-F238E27FC236}">
                <a16:creationId xmlns:a16="http://schemas.microsoft.com/office/drawing/2014/main" id="{AB5D2195-7888-E97B-15C8-EE08F7071479}"/>
              </a:ext>
            </a:extLst>
          </p:cNvPr>
          <p:cNvSpPr/>
          <p:nvPr/>
        </p:nvSpPr>
        <p:spPr>
          <a:xfrm>
            <a:off x="7648166" y="3183742"/>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latin typeface="Arial" panose="020B0604020202020204" pitchFamily="34" charset="0"/>
                <a:cs typeface="Arial" panose="020B0604020202020204" pitchFamily="34" charset="0"/>
              </a:rPr>
              <a:t>x8</a:t>
            </a:r>
          </a:p>
          <a:p>
            <a:pPr algn="ctr"/>
            <a:r>
              <a:rPr lang="en-US" altLang="ko-KR" sz="1200" b="1" dirty="0">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grpSp>
        <p:nvGrpSpPr>
          <p:cNvPr id="179" name="그룹 178">
            <a:extLst>
              <a:ext uri="{FF2B5EF4-FFF2-40B4-BE49-F238E27FC236}">
                <a16:creationId xmlns:a16="http://schemas.microsoft.com/office/drawing/2014/main" id="{ABA52446-5786-2FC9-E199-581BAE8F0CCF}"/>
              </a:ext>
            </a:extLst>
          </p:cNvPr>
          <p:cNvGrpSpPr/>
          <p:nvPr/>
        </p:nvGrpSpPr>
        <p:grpSpPr>
          <a:xfrm>
            <a:off x="7682953" y="3685269"/>
            <a:ext cx="340279" cy="100454"/>
            <a:chOff x="712967" y="2490347"/>
            <a:chExt cx="340279" cy="100454"/>
          </a:xfrm>
        </p:grpSpPr>
        <p:sp>
          <p:nvSpPr>
            <p:cNvPr id="180" name="화살표: 오각형 179">
              <a:extLst>
                <a:ext uri="{FF2B5EF4-FFF2-40B4-BE49-F238E27FC236}">
                  <a16:creationId xmlns:a16="http://schemas.microsoft.com/office/drawing/2014/main" id="{DE7A6986-9068-E3F8-E279-1428B04300EA}"/>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1" name="화살표: 오각형 180">
              <a:extLst>
                <a:ext uri="{FF2B5EF4-FFF2-40B4-BE49-F238E27FC236}">
                  <a16:creationId xmlns:a16="http://schemas.microsoft.com/office/drawing/2014/main" id="{775A49B4-2EA0-E05F-C998-8D010DF35887}"/>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2" name="화살표: 오각형 181">
              <a:extLst>
                <a:ext uri="{FF2B5EF4-FFF2-40B4-BE49-F238E27FC236}">
                  <a16:creationId xmlns:a16="http://schemas.microsoft.com/office/drawing/2014/main" id="{A8CCA59A-CBCC-349F-5E76-A79352ADDB57}"/>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3" name="화살표: 오각형 182">
              <a:extLst>
                <a:ext uri="{FF2B5EF4-FFF2-40B4-BE49-F238E27FC236}">
                  <a16:creationId xmlns:a16="http://schemas.microsoft.com/office/drawing/2014/main" id="{82D305E7-E76A-2C06-EB2E-911B64DE6E72}"/>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184" name="그룹 183">
            <a:extLst>
              <a:ext uri="{FF2B5EF4-FFF2-40B4-BE49-F238E27FC236}">
                <a16:creationId xmlns:a16="http://schemas.microsoft.com/office/drawing/2014/main" id="{7FDFA9F4-CF12-23C6-8F3D-FFC12F8774A9}"/>
              </a:ext>
            </a:extLst>
          </p:cNvPr>
          <p:cNvGrpSpPr/>
          <p:nvPr/>
        </p:nvGrpSpPr>
        <p:grpSpPr>
          <a:xfrm>
            <a:off x="8228137" y="3685269"/>
            <a:ext cx="340279" cy="100454"/>
            <a:chOff x="712967" y="2490347"/>
            <a:chExt cx="340279" cy="100454"/>
          </a:xfrm>
        </p:grpSpPr>
        <p:sp>
          <p:nvSpPr>
            <p:cNvPr id="185" name="화살표: 오각형 184">
              <a:extLst>
                <a:ext uri="{FF2B5EF4-FFF2-40B4-BE49-F238E27FC236}">
                  <a16:creationId xmlns:a16="http://schemas.microsoft.com/office/drawing/2014/main" id="{91AEA200-EF2E-1FF2-D27B-BA97AA0491A0}"/>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6" name="화살표: 오각형 185">
              <a:extLst>
                <a:ext uri="{FF2B5EF4-FFF2-40B4-BE49-F238E27FC236}">
                  <a16:creationId xmlns:a16="http://schemas.microsoft.com/office/drawing/2014/main" id="{DB9CEF1F-A98A-D559-01D4-6053A0F96A5D}"/>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7" name="화살표: 오각형 186">
              <a:extLst>
                <a:ext uri="{FF2B5EF4-FFF2-40B4-BE49-F238E27FC236}">
                  <a16:creationId xmlns:a16="http://schemas.microsoft.com/office/drawing/2014/main" id="{A0CA4BB7-740A-E43E-0872-533FAAAA6405}"/>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88" name="화살표: 오각형 187">
              <a:extLst>
                <a:ext uri="{FF2B5EF4-FFF2-40B4-BE49-F238E27FC236}">
                  <a16:creationId xmlns:a16="http://schemas.microsoft.com/office/drawing/2014/main" id="{0CEB1EAD-5B78-789E-6CCB-C9E937B41E0B}"/>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cxnSp>
        <p:nvCxnSpPr>
          <p:cNvPr id="189" name="직선 연결선 188">
            <a:extLst>
              <a:ext uri="{FF2B5EF4-FFF2-40B4-BE49-F238E27FC236}">
                <a16:creationId xmlns:a16="http://schemas.microsoft.com/office/drawing/2014/main" id="{5F4C518F-F7D2-1BE0-31A2-D6F4376E198C}"/>
              </a:ext>
            </a:extLst>
          </p:cNvPr>
          <p:cNvCxnSpPr>
            <a:cxnSpLocks/>
          </p:cNvCxnSpPr>
          <p:nvPr/>
        </p:nvCxnSpPr>
        <p:spPr>
          <a:xfrm>
            <a:off x="6197713" y="3685267"/>
            <a:ext cx="0" cy="3266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직선 연결선 189">
            <a:extLst>
              <a:ext uri="{FF2B5EF4-FFF2-40B4-BE49-F238E27FC236}">
                <a16:creationId xmlns:a16="http://schemas.microsoft.com/office/drawing/2014/main" id="{BDC6F1A2-2397-F12A-1E23-01CDA40012FB}"/>
              </a:ext>
            </a:extLst>
          </p:cNvPr>
          <p:cNvCxnSpPr>
            <a:cxnSpLocks/>
          </p:cNvCxnSpPr>
          <p:nvPr/>
        </p:nvCxnSpPr>
        <p:spPr>
          <a:xfrm>
            <a:off x="6196907" y="4139062"/>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1" name="직선 연결선 190">
            <a:extLst>
              <a:ext uri="{FF2B5EF4-FFF2-40B4-BE49-F238E27FC236}">
                <a16:creationId xmlns:a16="http://schemas.microsoft.com/office/drawing/2014/main" id="{AB82702C-4CA0-241C-EE80-740A2F716EE4}"/>
              </a:ext>
            </a:extLst>
          </p:cNvPr>
          <p:cNvCxnSpPr>
            <a:cxnSpLocks/>
          </p:cNvCxnSpPr>
          <p:nvPr/>
        </p:nvCxnSpPr>
        <p:spPr>
          <a:xfrm>
            <a:off x="6319708" y="4005457"/>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직선 연결선 1023">
            <a:extLst>
              <a:ext uri="{FF2B5EF4-FFF2-40B4-BE49-F238E27FC236}">
                <a16:creationId xmlns:a16="http://schemas.microsoft.com/office/drawing/2014/main" id="{C4AF3ED7-FFA8-AFDB-341B-3D70CF270823}"/>
              </a:ext>
            </a:extLst>
          </p:cNvPr>
          <p:cNvCxnSpPr>
            <a:cxnSpLocks/>
          </p:cNvCxnSpPr>
          <p:nvPr/>
        </p:nvCxnSpPr>
        <p:spPr>
          <a:xfrm>
            <a:off x="6196907" y="4010705"/>
            <a:ext cx="12280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25" name="직선 연결선 1024">
            <a:extLst>
              <a:ext uri="{FF2B5EF4-FFF2-40B4-BE49-F238E27FC236}">
                <a16:creationId xmlns:a16="http://schemas.microsoft.com/office/drawing/2014/main" id="{6E83B193-711B-07EC-62D8-6DECDEE25B32}"/>
              </a:ext>
            </a:extLst>
          </p:cNvPr>
          <p:cNvCxnSpPr>
            <a:cxnSpLocks/>
          </p:cNvCxnSpPr>
          <p:nvPr/>
        </p:nvCxnSpPr>
        <p:spPr>
          <a:xfrm>
            <a:off x="6196907" y="4267419"/>
            <a:ext cx="127370" cy="0"/>
          </a:xfrm>
          <a:prstGeom prst="line">
            <a:avLst/>
          </a:prstGeom>
          <a:ln w="12700">
            <a:solidFill>
              <a:srgbClr val="C00000"/>
            </a:solidFill>
          </a:ln>
        </p:spPr>
        <p:style>
          <a:lnRef idx="1">
            <a:schemeClr val="dk1"/>
          </a:lnRef>
          <a:fillRef idx="0">
            <a:schemeClr val="dk1"/>
          </a:fillRef>
          <a:effectRef idx="0">
            <a:schemeClr val="dk1"/>
          </a:effectRef>
          <a:fontRef idx="minor">
            <a:schemeClr val="tx1"/>
          </a:fontRef>
        </p:style>
      </p:cxnSp>
      <p:cxnSp>
        <p:nvCxnSpPr>
          <p:cNvPr id="1026" name="직선 연결선 1025">
            <a:extLst>
              <a:ext uri="{FF2B5EF4-FFF2-40B4-BE49-F238E27FC236}">
                <a16:creationId xmlns:a16="http://schemas.microsoft.com/office/drawing/2014/main" id="{6A0ACA26-9333-5BD8-22FC-504F710FDD8E}"/>
              </a:ext>
            </a:extLst>
          </p:cNvPr>
          <p:cNvCxnSpPr>
            <a:cxnSpLocks/>
          </p:cNvCxnSpPr>
          <p:nvPr/>
        </p:nvCxnSpPr>
        <p:spPr>
          <a:xfrm>
            <a:off x="6196907" y="4395775"/>
            <a:ext cx="12737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27" name="직선 연결선 1026">
            <a:extLst>
              <a:ext uri="{FF2B5EF4-FFF2-40B4-BE49-F238E27FC236}">
                <a16:creationId xmlns:a16="http://schemas.microsoft.com/office/drawing/2014/main" id="{74C9C594-647A-1676-EEC1-07EE0640777F}"/>
              </a:ext>
            </a:extLst>
          </p:cNvPr>
          <p:cNvCxnSpPr>
            <a:cxnSpLocks/>
          </p:cNvCxnSpPr>
          <p:nvPr/>
        </p:nvCxnSpPr>
        <p:spPr>
          <a:xfrm>
            <a:off x="6200441" y="4136735"/>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8" name="직선 연결선 1027">
            <a:extLst>
              <a:ext uri="{FF2B5EF4-FFF2-40B4-BE49-F238E27FC236}">
                <a16:creationId xmlns:a16="http://schemas.microsoft.com/office/drawing/2014/main" id="{EDD5C630-DA0C-6E09-6134-A8D267E8FC1F}"/>
              </a:ext>
            </a:extLst>
          </p:cNvPr>
          <p:cNvCxnSpPr>
            <a:cxnSpLocks/>
          </p:cNvCxnSpPr>
          <p:nvPr/>
        </p:nvCxnSpPr>
        <p:spPr>
          <a:xfrm>
            <a:off x="6319708" y="4270990"/>
            <a:ext cx="0" cy="1278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9" name="직선 연결선 1028">
            <a:extLst>
              <a:ext uri="{FF2B5EF4-FFF2-40B4-BE49-F238E27FC236}">
                <a16:creationId xmlns:a16="http://schemas.microsoft.com/office/drawing/2014/main" id="{14199DE2-3092-EE7A-8225-D19ACF02773C}"/>
              </a:ext>
            </a:extLst>
          </p:cNvPr>
          <p:cNvCxnSpPr>
            <a:cxnSpLocks/>
          </p:cNvCxnSpPr>
          <p:nvPr/>
        </p:nvCxnSpPr>
        <p:spPr>
          <a:xfrm>
            <a:off x="6200441" y="4394691"/>
            <a:ext cx="0" cy="1278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사각형: 둥근 모서리 1029">
            <a:extLst>
              <a:ext uri="{FF2B5EF4-FFF2-40B4-BE49-F238E27FC236}">
                <a16:creationId xmlns:a16="http://schemas.microsoft.com/office/drawing/2014/main" id="{A9DDBA0B-0170-451A-4370-35DBEB783B81}"/>
              </a:ext>
            </a:extLst>
          </p:cNvPr>
          <p:cNvSpPr/>
          <p:nvPr/>
        </p:nvSpPr>
        <p:spPr>
          <a:xfrm>
            <a:off x="5245773"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1" name="사각형: 둥근 모서리 1030">
            <a:extLst>
              <a:ext uri="{FF2B5EF4-FFF2-40B4-BE49-F238E27FC236}">
                <a16:creationId xmlns:a16="http://schemas.microsoft.com/office/drawing/2014/main" id="{0E5BDD4F-59BF-2988-2414-7FFF0EB3624B}"/>
              </a:ext>
            </a:extLst>
          </p:cNvPr>
          <p:cNvSpPr/>
          <p:nvPr/>
        </p:nvSpPr>
        <p:spPr>
          <a:xfrm>
            <a:off x="5441355"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2" name="사각형: 둥근 모서리 1031">
            <a:extLst>
              <a:ext uri="{FF2B5EF4-FFF2-40B4-BE49-F238E27FC236}">
                <a16:creationId xmlns:a16="http://schemas.microsoft.com/office/drawing/2014/main" id="{C9B7CC8A-3A2C-55F6-FB51-CAF065769B9B}"/>
              </a:ext>
            </a:extLst>
          </p:cNvPr>
          <p:cNvSpPr/>
          <p:nvPr/>
        </p:nvSpPr>
        <p:spPr>
          <a:xfrm>
            <a:off x="5539147"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3" name="사각형: 둥근 모서리 1032">
            <a:extLst>
              <a:ext uri="{FF2B5EF4-FFF2-40B4-BE49-F238E27FC236}">
                <a16:creationId xmlns:a16="http://schemas.microsoft.com/office/drawing/2014/main" id="{088883FD-5113-88D1-EFC3-BAF068377508}"/>
              </a:ext>
            </a:extLst>
          </p:cNvPr>
          <p:cNvSpPr/>
          <p:nvPr/>
        </p:nvSpPr>
        <p:spPr>
          <a:xfrm>
            <a:off x="5343564" y="3939410"/>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4" name="사각형: 둥근 모서리 1033">
            <a:extLst>
              <a:ext uri="{FF2B5EF4-FFF2-40B4-BE49-F238E27FC236}">
                <a16:creationId xmlns:a16="http://schemas.microsoft.com/office/drawing/2014/main" id="{51E84048-15F5-F11F-7541-3043416BA8E1}"/>
              </a:ext>
            </a:extLst>
          </p:cNvPr>
          <p:cNvSpPr/>
          <p:nvPr/>
        </p:nvSpPr>
        <p:spPr>
          <a:xfrm>
            <a:off x="5795522"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5" name="사각형: 둥근 모서리 1034">
            <a:extLst>
              <a:ext uri="{FF2B5EF4-FFF2-40B4-BE49-F238E27FC236}">
                <a16:creationId xmlns:a16="http://schemas.microsoft.com/office/drawing/2014/main" id="{2C248194-A884-1FFA-2C9F-F5B8FB35310E}"/>
              </a:ext>
            </a:extLst>
          </p:cNvPr>
          <p:cNvSpPr/>
          <p:nvPr/>
        </p:nvSpPr>
        <p:spPr>
          <a:xfrm>
            <a:off x="5991104"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6" name="사각형: 둥근 모서리 1035">
            <a:extLst>
              <a:ext uri="{FF2B5EF4-FFF2-40B4-BE49-F238E27FC236}">
                <a16:creationId xmlns:a16="http://schemas.microsoft.com/office/drawing/2014/main" id="{047CA0A1-B966-F9A7-F6B3-33613BEFB626}"/>
              </a:ext>
            </a:extLst>
          </p:cNvPr>
          <p:cNvSpPr/>
          <p:nvPr/>
        </p:nvSpPr>
        <p:spPr>
          <a:xfrm>
            <a:off x="6088896"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7" name="사각형: 둥근 모서리 1036">
            <a:extLst>
              <a:ext uri="{FF2B5EF4-FFF2-40B4-BE49-F238E27FC236}">
                <a16:creationId xmlns:a16="http://schemas.microsoft.com/office/drawing/2014/main" id="{65EA891B-AB63-6555-D814-4EC1A3906A52}"/>
              </a:ext>
            </a:extLst>
          </p:cNvPr>
          <p:cNvSpPr/>
          <p:nvPr/>
        </p:nvSpPr>
        <p:spPr>
          <a:xfrm>
            <a:off x="5893313" y="3939284"/>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039" name="TextBox 1038">
                <a:extLst>
                  <a:ext uri="{FF2B5EF4-FFF2-40B4-BE49-F238E27FC236}">
                    <a16:creationId xmlns:a16="http://schemas.microsoft.com/office/drawing/2014/main" id="{D2DB3CC7-69B8-CD64-17DA-9E05553B75E2}"/>
                  </a:ext>
                </a:extLst>
              </p:cNvPr>
              <p:cNvSpPr txBox="1"/>
              <p:nvPr/>
            </p:nvSpPr>
            <p:spPr>
              <a:xfrm>
                <a:off x="6196907" y="4555779"/>
                <a:ext cx="136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1039" name="TextBox 1038">
                <a:extLst>
                  <a:ext uri="{FF2B5EF4-FFF2-40B4-BE49-F238E27FC236}">
                    <a16:creationId xmlns:a16="http://schemas.microsoft.com/office/drawing/2014/main" id="{D2DB3CC7-69B8-CD64-17DA-9E05553B75E2}"/>
                  </a:ext>
                </a:extLst>
              </p:cNvPr>
              <p:cNvSpPr txBox="1">
                <a:spLocks noRot="1" noChangeAspect="1" noMove="1" noResize="1" noEditPoints="1" noAdjustHandles="1" noChangeArrowheads="1" noChangeShapeType="1" noTextEdit="1"/>
              </p:cNvSpPr>
              <p:nvPr/>
            </p:nvSpPr>
            <p:spPr>
              <a:xfrm>
                <a:off x="6196907" y="4555779"/>
                <a:ext cx="136255" cy="276999"/>
              </a:xfrm>
              <a:prstGeom prst="rect">
                <a:avLst/>
              </a:prstGeom>
              <a:blipFill>
                <a:blip r:embed="rId7"/>
                <a:stretch>
                  <a:fillRect l="-36364" r="-36364" b="-6522"/>
                </a:stretch>
              </a:blipFill>
            </p:spPr>
            <p:txBody>
              <a:bodyPr/>
              <a:lstStyle/>
              <a:p>
                <a:r>
                  <a:rPr lang="ko-KR" altLang="en-US">
                    <a:noFill/>
                  </a:rPr>
                  <a:t> </a:t>
                </a:r>
              </a:p>
            </p:txBody>
          </p:sp>
        </mc:Fallback>
      </mc:AlternateContent>
      <p:sp>
        <p:nvSpPr>
          <p:cNvPr id="1040" name="번개 1039">
            <a:extLst>
              <a:ext uri="{FF2B5EF4-FFF2-40B4-BE49-F238E27FC236}">
                <a16:creationId xmlns:a16="http://schemas.microsoft.com/office/drawing/2014/main" id="{FAF18806-027D-962E-0D6E-CC66B5FE8FC2}"/>
              </a:ext>
            </a:extLst>
          </p:cNvPr>
          <p:cNvSpPr/>
          <p:nvPr/>
        </p:nvSpPr>
        <p:spPr>
          <a:xfrm rot="21128857" flipH="1">
            <a:off x="6234752" y="4133227"/>
            <a:ext cx="118794" cy="150790"/>
          </a:xfrm>
          <a:prstGeom prst="lightningBol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연결선 7">
            <a:extLst>
              <a:ext uri="{FF2B5EF4-FFF2-40B4-BE49-F238E27FC236}">
                <a16:creationId xmlns:a16="http://schemas.microsoft.com/office/drawing/2014/main" id="{4FD764B8-E83F-80D0-6585-F05BFAD77291}"/>
              </a:ext>
            </a:extLst>
          </p:cNvPr>
          <p:cNvCxnSpPr>
            <a:cxnSpLocks/>
          </p:cNvCxnSpPr>
          <p:nvPr/>
        </p:nvCxnSpPr>
        <p:spPr>
          <a:xfrm>
            <a:off x="5223510" y="4270990"/>
            <a:ext cx="1087755" cy="0"/>
          </a:xfrm>
          <a:prstGeom prst="line">
            <a:avLst/>
          </a:prstGeom>
          <a:ln w="6350">
            <a:solidFill>
              <a:srgbClr val="FF3333"/>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56CBA0-C60A-949D-E92D-C73A227167FA}"/>
              </a:ext>
            </a:extLst>
          </p:cNvPr>
          <p:cNvSpPr txBox="1"/>
          <p:nvPr/>
        </p:nvSpPr>
        <p:spPr>
          <a:xfrm>
            <a:off x="6075231" y="3985983"/>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DQS Error</a:t>
            </a:r>
            <a:endParaRPr lang="ko-KR" altLang="en-US"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15B068D-3BFC-88AE-732D-CDCC68AD9BD2}"/>
              </a:ext>
            </a:extLst>
          </p:cNvPr>
          <p:cNvSpPr txBox="1"/>
          <p:nvPr/>
        </p:nvSpPr>
        <p:spPr>
          <a:xfrm>
            <a:off x="6220160" y="5195168"/>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7" name="TextBox 6">
            <a:extLst>
              <a:ext uri="{FF2B5EF4-FFF2-40B4-BE49-F238E27FC236}">
                <a16:creationId xmlns:a16="http://schemas.microsoft.com/office/drawing/2014/main" id="{33FB11D5-FF1D-1807-F613-1C89B1919D1D}"/>
              </a:ext>
            </a:extLst>
          </p:cNvPr>
          <p:cNvSpPr txBox="1"/>
          <p:nvPr/>
        </p:nvSpPr>
        <p:spPr>
          <a:xfrm>
            <a:off x="386080" y="2765336"/>
            <a:ext cx="3637280" cy="276999"/>
          </a:xfrm>
          <a:prstGeom prst="rect">
            <a:avLst/>
          </a:prstGeom>
          <a:noFill/>
        </p:spPr>
        <p:txBody>
          <a:bodyPr wrap="square" rtlCol="0">
            <a:spAutoFit/>
          </a:bodyPr>
          <a:lstStyle/>
          <a:p>
            <a:pPr algn="ctr"/>
            <a:r>
              <a:rPr lang="en-US" altLang="ko-KR" sz="1200" b="1" dirty="0"/>
              <a:t>DIMM (x8 chips)</a:t>
            </a:r>
            <a:endParaRPr lang="ko-KR" altLang="en-US" sz="1200" b="1" dirty="0"/>
          </a:p>
        </p:txBody>
      </p:sp>
      <p:sp>
        <p:nvSpPr>
          <p:cNvPr id="15" name="직사각형 14">
            <a:extLst>
              <a:ext uri="{FF2B5EF4-FFF2-40B4-BE49-F238E27FC236}">
                <a16:creationId xmlns:a16="http://schemas.microsoft.com/office/drawing/2014/main" id="{05C20DC7-5A2A-1646-FF5A-FA26FC43CF14}"/>
              </a:ext>
            </a:extLst>
          </p:cNvPr>
          <p:cNvSpPr/>
          <p:nvPr/>
        </p:nvSpPr>
        <p:spPr>
          <a:xfrm>
            <a:off x="386080" y="3011855"/>
            <a:ext cx="3637280" cy="815934"/>
          </a:xfrm>
          <a:prstGeom prst="rect">
            <a:avLst/>
          </a:prstGeom>
          <a:solidFill>
            <a:srgbClr val="298F4D"/>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08C7933-4EEB-846A-1D12-46976C89EDD1}"/>
                  </a:ext>
                </a:extLst>
              </p:cNvPr>
              <p:cNvSpPr txBox="1"/>
              <p:nvPr/>
            </p:nvSpPr>
            <p:spPr>
              <a:xfrm>
                <a:off x="1579673" y="3363704"/>
                <a:ext cx="18594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oMath>
                  </m:oMathPara>
                </a14:m>
                <a:endParaRPr lang="ko-KR" altLang="en-US" sz="1200" dirty="0"/>
              </a:p>
            </p:txBody>
          </p:sp>
        </mc:Choice>
        <mc:Fallback xmlns="">
          <p:sp>
            <p:nvSpPr>
              <p:cNvPr id="22" name="TextBox 21">
                <a:extLst>
                  <a:ext uri="{FF2B5EF4-FFF2-40B4-BE49-F238E27FC236}">
                    <a16:creationId xmlns:a16="http://schemas.microsoft.com/office/drawing/2014/main" id="{A08C7933-4EEB-846A-1D12-46976C89EDD1}"/>
                  </a:ext>
                </a:extLst>
              </p:cNvPr>
              <p:cNvSpPr txBox="1">
                <a:spLocks noRot="1" noChangeAspect="1" noMove="1" noResize="1" noEditPoints="1" noAdjustHandles="1" noChangeArrowheads="1" noChangeShapeType="1" noTextEdit="1"/>
              </p:cNvSpPr>
              <p:nvPr/>
            </p:nvSpPr>
            <p:spPr>
              <a:xfrm>
                <a:off x="1579673" y="3363704"/>
                <a:ext cx="185948" cy="184666"/>
              </a:xfrm>
              <a:prstGeom prst="rect">
                <a:avLst/>
              </a:prstGeom>
              <a:blipFill>
                <a:blip r:embed="rId10"/>
                <a:stretch>
                  <a:fillRect/>
                </a:stretch>
              </a:blipFill>
            </p:spPr>
            <p:txBody>
              <a:bodyPr/>
              <a:lstStyle/>
              <a:p>
                <a:r>
                  <a:rPr lang="ko-KR" altLang="en-US">
                    <a:noFill/>
                  </a:rPr>
                  <a:t> </a:t>
                </a:r>
              </a:p>
            </p:txBody>
          </p:sp>
        </mc:Fallback>
      </mc:AlternateContent>
      <p:sp>
        <p:nvSpPr>
          <p:cNvPr id="23" name="직사각형 22">
            <a:extLst>
              <a:ext uri="{FF2B5EF4-FFF2-40B4-BE49-F238E27FC236}">
                <a16:creationId xmlns:a16="http://schemas.microsoft.com/office/drawing/2014/main" id="{31D60EB5-6CE3-12F7-5E57-5F50DE53AFB3}"/>
              </a:ext>
            </a:extLst>
          </p:cNvPr>
          <p:cNvSpPr/>
          <p:nvPr/>
        </p:nvSpPr>
        <p:spPr>
          <a:xfrm>
            <a:off x="516255" y="3197224"/>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grpSp>
        <p:nvGrpSpPr>
          <p:cNvPr id="24" name="그룹 23">
            <a:extLst>
              <a:ext uri="{FF2B5EF4-FFF2-40B4-BE49-F238E27FC236}">
                <a16:creationId xmlns:a16="http://schemas.microsoft.com/office/drawing/2014/main" id="{5B8F20A6-44A2-5E67-D765-E8DA72A0EA7C}"/>
              </a:ext>
            </a:extLst>
          </p:cNvPr>
          <p:cNvGrpSpPr/>
          <p:nvPr/>
        </p:nvGrpSpPr>
        <p:grpSpPr>
          <a:xfrm>
            <a:off x="551042" y="3698751"/>
            <a:ext cx="340279" cy="100454"/>
            <a:chOff x="712967" y="2490347"/>
            <a:chExt cx="340279" cy="100454"/>
          </a:xfrm>
        </p:grpSpPr>
        <p:sp>
          <p:nvSpPr>
            <p:cNvPr id="26" name="화살표: 오각형 25">
              <a:extLst>
                <a:ext uri="{FF2B5EF4-FFF2-40B4-BE49-F238E27FC236}">
                  <a16:creationId xmlns:a16="http://schemas.microsoft.com/office/drawing/2014/main" id="{67692EC5-4C9D-AA41-2DC2-FA3A265E8C0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1" name="화살표: 오각형 30">
              <a:extLst>
                <a:ext uri="{FF2B5EF4-FFF2-40B4-BE49-F238E27FC236}">
                  <a16:creationId xmlns:a16="http://schemas.microsoft.com/office/drawing/2014/main" id="{AF865A7F-FB38-BDBE-3698-289246E20B4C}"/>
                </a:ext>
              </a:extLst>
            </p:cNvPr>
            <p:cNvSpPr/>
            <p:nvPr/>
          </p:nvSpPr>
          <p:spPr>
            <a:xfrm rot="5400000">
              <a:off x="783787" y="2517714"/>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2" name="화살표: 오각형 31">
              <a:extLst>
                <a:ext uri="{FF2B5EF4-FFF2-40B4-BE49-F238E27FC236}">
                  <a16:creationId xmlns:a16="http://schemas.microsoft.com/office/drawing/2014/main" id="{8D76FEE3-DC55-20EC-E7E5-4880B4149490}"/>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3" name="화살표: 오각형 32">
              <a:extLst>
                <a:ext uri="{FF2B5EF4-FFF2-40B4-BE49-F238E27FC236}">
                  <a16:creationId xmlns:a16="http://schemas.microsoft.com/office/drawing/2014/main" id="{78F665F1-1474-662A-C346-E7000CC2337C}"/>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grpSp>
        <p:nvGrpSpPr>
          <p:cNvPr id="34" name="그룹 33">
            <a:extLst>
              <a:ext uri="{FF2B5EF4-FFF2-40B4-BE49-F238E27FC236}">
                <a16:creationId xmlns:a16="http://schemas.microsoft.com/office/drawing/2014/main" id="{65F186A2-245B-8542-1A11-185F2718C31B}"/>
              </a:ext>
            </a:extLst>
          </p:cNvPr>
          <p:cNvGrpSpPr/>
          <p:nvPr/>
        </p:nvGrpSpPr>
        <p:grpSpPr>
          <a:xfrm>
            <a:off x="1096226" y="3698751"/>
            <a:ext cx="340279" cy="100454"/>
            <a:chOff x="712967" y="2490347"/>
            <a:chExt cx="340279" cy="100454"/>
          </a:xfrm>
        </p:grpSpPr>
        <p:sp>
          <p:nvSpPr>
            <p:cNvPr id="35" name="화살표: 오각형 34">
              <a:extLst>
                <a:ext uri="{FF2B5EF4-FFF2-40B4-BE49-F238E27FC236}">
                  <a16:creationId xmlns:a16="http://schemas.microsoft.com/office/drawing/2014/main" id="{7A98F91E-335C-CFCD-89BA-23824C3617D1}"/>
                </a:ext>
              </a:extLst>
            </p:cNvPr>
            <p:cNvSpPr/>
            <p:nvPr/>
          </p:nvSpPr>
          <p:spPr>
            <a:xfrm rot="5400000">
              <a:off x="68560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6" name="화살표: 오각형 35">
              <a:extLst>
                <a:ext uri="{FF2B5EF4-FFF2-40B4-BE49-F238E27FC236}">
                  <a16:creationId xmlns:a16="http://schemas.microsoft.com/office/drawing/2014/main" id="{DA4BEDAE-0A8E-2810-CD3F-5D86ACAA81F9}"/>
                </a:ext>
              </a:extLst>
            </p:cNvPr>
            <p:cNvSpPr/>
            <p:nvPr/>
          </p:nvSpPr>
          <p:spPr>
            <a:xfrm rot="5400000">
              <a:off x="783787"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7" name="화살표: 오각형 36">
              <a:extLst>
                <a:ext uri="{FF2B5EF4-FFF2-40B4-BE49-F238E27FC236}">
                  <a16:creationId xmlns:a16="http://schemas.microsoft.com/office/drawing/2014/main" id="{F734862C-3882-5BF7-1F6A-F95D13852AEE}"/>
                </a:ext>
              </a:extLst>
            </p:cNvPr>
            <p:cNvSpPr/>
            <p:nvPr/>
          </p:nvSpPr>
          <p:spPr>
            <a:xfrm rot="5400000">
              <a:off x="881974"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8" name="화살표: 오각형 37">
              <a:extLst>
                <a:ext uri="{FF2B5EF4-FFF2-40B4-BE49-F238E27FC236}">
                  <a16:creationId xmlns:a16="http://schemas.microsoft.com/office/drawing/2014/main" id="{708225E3-8402-776B-2052-A392F2298A17}"/>
                </a:ext>
              </a:extLst>
            </p:cNvPr>
            <p:cNvSpPr/>
            <p:nvPr/>
          </p:nvSpPr>
          <p:spPr>
            <a:xfrm rot="5400000">
              <a:off x="980160" y="2517714"/>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
        <p:nvSpPr>
          <p:cNvPr id="40" name="직사각형 39">
            <a:extLst>
              <a:ext uri="{FF2B5EF4-FFF2-40B4-BE49-F238E27FC236}">
                <a16:creationId xmlns:a16="http://schemas.microsoft.com/office/drawing/2014/main" id="{64E1CA56-A0FB-727F-AA3B-38F8116DDA84}"/>
              </a:ext>
            </a:extLst>
          </p:cNvPr>
          <p:cNvSpPr/>
          <p:nvPr/>
        </p:nvSpPr>
        <p:spPr>
          <a:xfrm>
            <a:off x="187147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a:solidFill>
                  <a:schemeClr val="bg1"/>
                </a:solidFill>
                <a:latin typeface="Arial" panose="020B0604020202020204" pitchFamily="34" charset="0"/>
                <a:cs typeface="Arial" panose="020B0604020202020204" pitchFamily="34" charset="0"/>
              </a:rPr>
              <a:t>x8</a:t>
            </a:r>
          </a:p>
          <a:p>
            <a:pPr algn="ctr"/>
            <a:r>
              <a:rPr lang="en-US" altLang="ko-KR" sz="1200" b="1">
                <a:solidFill>
                  <a:schemeClr val="bg1"/>
                </a:solidFill>
                <a:latin typeface="Arial" panose="020B0604020202020204" pitchFamily="34" charset="0"/>
                <a:cs typeface="Arial" panose="020B0604020202020204" pitchFamily="34" charset="0"/>
              </a:rPr>
              <a:t>Chip</a:t>
            </a:r>
            <a:endParaRPr lang="ko-KR" altLang="en-US" sz="1200" b="1" dirty="0">
              <a:solidFill>
                <a:schemeClr val="bg1"/>
              </a:solidFill>
              <a:latin typeface="Arial" panose="020B0604020202020204" pitchFamily="34" charset="0"/>
              <a:cs typeface="Arial" panose="020B0604020202020204" pitchFamily="34" charset="0"/>
            </a:endParaRPr>
          </a:p>
        </p:txBody>
      </p:sp>
      <p:sp>
        <p:nvSpPr>
          <p:cNvPr id="42" name="화살표: 오각형 41">
            <a:extLst>
              <a:ext uri="{FF2B5EF4-FFF2-40B4-BE49-F238E27FC236}">
                <a16:creationId xmlns:a16="http://schemas.microsoft.com/office/drawing/2014/main" id="{0014884A-DD8A-8C31-D8F9-8D2EFA64C8D2}"/>
              </a:ext>
            </a:extLst>
          </p:cNvPr>
          <p:cNvSpPr/>
          <p:nvPr/>
        </p:nvSpPr>
        <p:spPr>
          <a:xfrm rot="5400000">
            <a:off x="187889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3" name="화살표: 오각형 42">
            <a:extLst>
              <a:ext uri="{FF2B5EF4-FFF2-40B4-BE49-F238E27FC236}">
                <a16:creationId xmlns:a16="http://schemas.microsoft.com/office/drawing/2014/main" id="{7D3421A4-8622-85A2-B962-D7A5B70C61DB}"/>
              </a:ext>
            </a:extLst>
          </p:cNvPr>
          <p:cNvSpPr/>
          <p:nvPr/>
        </p:nvSpPr>
        <p:spPr>
          <a:xfrm rot="5400000">
            <a:off x="1977086" y="3720705"/>
            <a:ext cx="100454" cy="45719"/>
          </a:xfrm>
          <a:prstGeom prst="homePlate">
            <a:avLst/>
          </a:prstGeom>
          <a:solidFill>
            <a:srgbClr val="A6A6A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4" name="화살표: 오각형 43">
            <a:extLst>
              <a:ext uri="{FF2B5EF4-FFF2-40B4-BE49-F238E27FC236}">
                <a16:creationId xmlns:a16="http://schemas.microsoft.com/office/drawing/2014/main" id="{D5288E9A-0C9A-6661-C129-401E42F31508}"/>
              </a:ext>
            </a:extLst>
          </p:cNvPr>
          <p:cNvSpPr/>
          <p:nvPr/>
        </p:nvSpPr>
        <p:spPr>
          <a:xfrm rot="5400000">
            <a:off x="207527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5" name="화살표: 오각형 44">
            <a:extLst>
              <a:ext uri="{FF2B5EF4-FFF2-40B4-BE49-F238E27FC236}">
                <a16:creationId xmlns:a16="http://schemas.microsoft.com/office/drawing/2014/main" id="{9832EFAB-8B1E-3AB1-4F86-0326348CBDA8}"/>
              </a:ext>
            </a:extLst>
          </p:cNvPr>
          <p:cNvSpPr/>
          <p:nvPr/>
        </p:nvSpPr>
        <p:spPr>
          <a:xfrm rot="5400000">
            <a:off x="2173459"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6" name="화살표: 오각형 45">
            <a:extLst>
              <a:ext uri="{FF2B5EF4-FFF2-40B4-BE49-F238E27FC236}">
                <a16:creationId xmlns:a16="http://schemas.microsoft.com/office/drawing/2014/main" id="{CA50664F-06A0-C46B-85BA-3E9E6622EB19}"/>
              </a:ext>
            </a:extLst>
          </p:cNvPr>
          <p:cNvSpPr/>
          <p:nvPr/>
        </p:nvSpPr>
        <p:spPr>
          <a:xfrm rot="5400000">
            <a:off x="242408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7" name="화살표: 오각형 46">
            <a:extLst>
              <a:ext uri="{FF2B5EF4-FFF2-40B4-BE49-F238E27FC236}">
                <a16:creationId xmlns:a16="http://schemas.microsoft.com/office/drawing/2014/main" id="{06A8B71F-D82D-1475-72FC-295E2ACE94E4}"/>
              </a:ext>
            </a:extLst>
          </p:cNvPr>
          <p:cNvSpPr/>
          <p:nvPr/>
        </p:nvSpPr>
        <p:spPr>
          <a:xfrm rot="5400000">
            <a:off x="2522270"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8" name="화살표: 오각형 47">
            <a:extLst>
              <a:ext uri="{FF2B5EF4-FFF2-40B4-BE49-F238E27FC236}">
                <a16:creationId xmlns:a16="http://schemas.microsoft.com/office/drawing/2014/main" id="{46F4A29A-3E79-1050-7ED9-84F69248BE32}"/>
              </a:ext>
            </a:extLst>
          </p:cNvPr>
          <p:cNvSpPr/>
          <p:nvPr/>
        </p:nvSpPr>
        <p:spPr>
          <a:xfrm rot="5400000">
            <a:off x="2620457"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49" name="화살표: 오각형 48">
            <a:extLst>
              <a:ext uri="{FF2B5EF4-FFF2-40B4-BE49-F238E27FC236}">
                <a16:creationId xmlns:a16="http://schemas.microsoft.com/office/drawing/2014/main" id="{F5D25E33-2290-2F3C-2AD8-BB7D2E93E354}"/>
              </a:ext>
            </a:extLst>
          </p:cNvPr>
          <p:cNvSpPr/>
          <p:nvPr/>
        </p:nvSpPr>
        <p:spPr>
          <a:xfrm rot="5400000">
            <a:off x="2718643" y="3720705"/>
            <a:ext cx="100454" cy="45719"/>
          </a:xfrm>
          <a:prstGeom prst="homePlat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0" name="직사각형 49">
            <a:extLst>
              <a:ext uri="{FF2B5EF4-FFF2-40B4-BE49-F238E27FC236}">
                <a16:creationId xmlns:a16="http://schemas.microsoft.com/office/drawing/2014/main" id="{E595C258-E6D7-C363-DAF1-3735D1C81B6F}"/>
              </a:ext>
            </a:extLst>
          </p:cNvPr>
          <p:cNvSpPr/>
          <p:nvPr/>
        </p:nvSpPr>
        <p:spPr>
          <a:xfrm>
            <a:off x="2933689" y="3191811"/>
            <a:ext cx="955551" cy="501525"/>
          </a:xfrm>
          <a:prstGeom prst="rect">
            <a:avLst/>
          </a:prstGeom>
          <a:solidFill>
            <a:srgbClr val="607D8B"/>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ko-KR" sz="1200" b="1" dirty="0">
              <a:solidFill>
                <a:schemeClr val="bg1"/>
              </a:solidFill>
              <a:latin typeface="Arial" panose="020B0604020202020204" pitchFamily="34" charset="0"/>
              <a:cs typeface="Arial" panose="020B0604020202020204" pitchFamily="34" charset="0"/>
            </a:endParaRPr>
          </a:p>
        </p:txBody>
      </p:sp>
      <p:sp>
        <p:nvSpPr>
          <p:cNvPr id="51" name="화살표: 오각형 50">
            <a:extLst>
              <a:ext uri="{FF2B5EF4-FFF2-40B4-BE49-F238E27FC236}">
                <a16:creationId xmlns:a16="http://schemas.microsoft.com/office/drawing/2014/main" id="{D2D40820-8026-E311-11D9-4D47FFD1DDDB}"/>
              </a:ext>
            </a:extLst>
          </p:cNvPr>
          <p:cNvSpPr/>
          <p:nvPr/>
        </p:nvSpPr>
        <p:spPr>
          <a:xfrm rot="5400000">
            <a:off x="2941109"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2" name="화살표: 오각형 51">
            <a:extLst>
              <a:ext uri="{FF2B5EF4-FFF2-40B4-BE49-F238E27FC236}">
                <a16:creationId xmlns:a16="http://schemas.microsoft.com/office/drawing/2014/main" id="{CB224336-6750-3820-BAE5-0D07BF1E4FE0}"/>
              </a:ext>
            </a:extLst>
          </p:cNvPr>
          <p:cNvSpPr/>
          <p:nvPr/>
        </p:nvSpPr>
        <p:spPr>
          <a:xfrm rot="5400000">
            <a:off x="3039296"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3" name="화살표: 오각형 52">
            <a:extLst>
              <a:ext uri="{FF2B5EF4-FFF2-40B4-BE49-F238E27FC236}">
                <a16:creationId xmlns:a16="http://schemas.microsoft.com/office/drawing/2014/main" id="{CF218D78-B2AF-6C82-A6DD-616498332156}"/>
              </a:ext>
            </a:extLst>
          </p:cNvPr>
          <p:cNvSpPr/>
          <p:nvPr/>
        </p:nvSpPr>
        <p:spPr>
          <a:xfrm rot="5400000">
            <a:off x="313748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4" name="화살표: 오각형 53">
            <a:extLst>
              <a:ext uri="{FF2B5EF4-FFF2-40B4-BE49-F238E27FC236}">
                <a16:creationId xmlns:a16="http://schemas.microsoft.com/office/drawing/2014/main" id="{69876E3B-BF9B-7986-7989-0394D7773C95}"/>
              </a:ext>
            </a:extLst>
          </p:cNvPr>
          <p:cNvSpPr/>
          <p:nvPr/>
        </p:nvSpPr>
        <p:spPr>
          <a:xfrm rot="5400000">
            <a:off x="3235669"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5" name="화살표: 오각형 54">
            <a:extLst>
              <a:ext uri="{FF2B5EF4-FFF2-40B4-BE49-F238E27FC236}">
                <a16:creationId xmlns:a16="http://schemas.microsoft.com/office/drawing/2014/main" id="{51C0A898-D893-4EE9-78E9-E93EA7FF925C}"/>
              </a:ext>
            </a:extLst>
          </p:cNvPr>
          <p:cNvSpPr/>
          <p:nvPr/>
        </p:nvSpPr>
        <p:spPr>
          <a:xfrm rot="5400000">
            <a:off x="3486293"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6" name="화살표: 오각형 55">
            <a:extLst>
              <a:ext uri="{FF2B5EF4-FFF2-40B4-BE49-F238E27FC236}">
                <a16:creationId xmlns:a16="http://schemas.microsoft.com/office/drawing/2014/main" id="{39C62808-618B-7AE3-4C06-BB01CAE8B280}"/>
              </a:ext>
            </a:extLst>
          </p:cNvPr>
          <p:cNvSpPr/>
          <p:nvPr/>
        </p:nvSpPr>
        <p:spPr>
          <a:xfrm rot="5400000">
            <a:off x="3584480" y="3720705"/>
            <a:ext cx="100454" cy="45719"/>
          </a:xfrm>
          <a:prstGeom prst="homePlat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7" name="화살표: 오각형 56">
            <a:extLst>
              <a:ext uri="{FF2B5EF4-FFF2-40B4-BE49-F238E27FC236}">
                <a16:creationId xmlns:a16="http://schemas.microsoft.com/office/drawing/2014/main" id="{E5D68160-5243-67F8-3580-BF6BAD74C732}"/>
              </a:ext>
            </a:extLst>
          </p:cNvPr>
          <p:cNvSpPr/>
          <p:nvPr/>
        </p:nvSpPr>
        <p:spPr>
          <a:xfrm rot="5400000">
            <a:off x="3682667"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8" name="화살표: 오각형 57">
            <a:extLst>
              <a:ext uri="{FF2B5EF4-FFF2-40B4-BE49-F238E27FC236}">
                <a16:creationId xmlns:a16="http://schemas.microsoft.com/office/drawing/2014/main" id="{02CB22BC-8D55-44AD-4FFA-3F4F3E9C8C8E}"/>
              </a:ext>
            </a:extLst>
          </p:cNvPr>
          <p:cNvSpPr/>
          <p:nvPr/>
        </p:nvSpPr>
        <p:spPr>
          <a:xfrm rot="5400000">
            <a:off x="3780853" y="3720705"/>
            <a:ext cx="100454" cy="45719"/>
          </a:xfrm>
          <a:prstGeom prst="homePlate">
            <a:avLst/>
          </a:prstGeom>
          <a:solidFill>
            <a:srgbClr val="FF333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59" name="폭발: 14pt 58">
            <a:extLst>
              <a:ext uri="{FF2B5EF4-FFF2-40B4-BE49-F238E27FC236}">
                <a16:creationId xmlns:a16="http://schemas.microsoft.com/office/drawing/2014/main" id="{04DF2AFE-3F27-0A0B-3D86-2863BECA6329}"/>
              </a:ext>
            </a:extLst>
          </p:cNvPr>
          <p:cNvSpPr/>
          <p:nvPr/>
        </p:nvSpPr>
        <p:spPr>
          <a:xfrm>
            <a:off x="3012804" y="3263143"/>
            <a:ext cx="820646" cy="335331"/>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59">
            <a:extLst>
              <a:ext uri="{FF2B5EF4-FFF2-40B4-BE49-F238E27FC236}">
                <a16:creationId xmlns:a16="http://schemas.microsoft.com/office/drawing/2014/main" id="{CBB50138-694B-0115-4199-D936ABB00D1F}"/>
              </a:ext>
            </a:extLst>
          </p:cNvPr>
          <p:cNvSpPr/>
          <p:nvPr/>
        </p:nvSpPr>
        <p:spPr>
          <a:xfrm>
            <a:off x="516255" y="3939410"/>
            <a:ext cx="3372985" cy="1507608"/>
          </a:xfrm>
          <a:prstGeom prst="roundRect">
            <a:avLst>
              <a:gd name="adj" fmla="val 545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TextBox 60">
            <a:extLst>
              <a:ext uri="{FF2B5EF4-FFF2-40B4-BE49-F238E27FC236}">
                <a16:creationId xmlns:a16="http://schemas.microsoft.com/office/drawing/2014/main" id="{DCD4F7A2-E84D-01CB-CA2B-0789A8F37EAB}"/>
              </a:ext>
            </a:extLst>
          </p:cNvPr>
          <p:cNvSpPr txBox="1"/>
          <p:nvPr/>
        </p:nvSpPr>
        <p:spPr>
          <a:xfrm>
            <a:off x="734994" y="4665422"/>
            <a:ext cx="2239685" cy="276999"/>
          </a:xfrm>
          <a:prstGeom prst="rect">
            <a:avLst/>
          </a:prstGeom>
          <a:noFill/>
        </p:spPr>
        <p:txBody>
          <a:bodyPr wrap="square" rtlCol="0">
            <a:spAutoFit/>
          </a:bodyPr>
          <a:lstStyle/>
          <a:p>
            <a:pPr algn="ctr"/>
            <a:r>
              <a:rPr lang="en-US" altLang="ko-KR" sz="1200" b="1" dirty="0">
                <a:solidFill>
                  <a:schemeClr val="tx1">
                    <a:lumMod val="65000"/>
                    <a:lumOff val="35000"/>
                  </a:schemeClr>
                </a:solidFill>
              </a:rPr>
              <a:t>64B Memory Transfer Block</a:t>
            </a:r>
            <a:endParaRPr lang="ko-KR" altLang="en-US" sz="1200" b="1" dirty="0">
              <a:solidFill>
                <a:schemeClr val="tx1">
                  <a:lumMod val="65000"/>
                  <a:lumOff val="35000"/>
                </a:schemeClr>
              </a:solidFill>
            </a:endParaRPr>
          </a:p>
        </p:txBody>
      </p:sp>
      <p:sp>
        <p:nvSpPr>
          <p:cNvPr id="62" name="TextBox 61">
            <a:extLst>
              <a:ext uri="{FF2B5EF4-FFF2-40B4-BE49-F238E27FC236}">
                <a16:creationId xmlns:a16="http://schemas.microsoft.com/office/drawing/2014/main" id="{37CFDFF2-195E-66B5-EA3C-C99B6BCA0E41}"/>
              </a:ext>
            </a:extLst>
          </p:cNvPr>
          <p:cNvSpPr txBox="1"/>
          <p:nvPr/>
        </p:nvSpPr>
        <p:spPr>
          <a:xfrm>
            <a:off x="47179" y="5433536"/>
            <a:ext cx="1258563"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DQ error</a:t>
            </a:r>
            <a:endParaRPr lang="ko-KR" altLang="en-US" sz="12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689AC6B1-AE36-55A3-1E9A-CDD3F0D266EF}"/>
              </a:ext>
            </a:extLst>
          </p:cNvPr>
          <p:cNvSpPr txBox="1"/>
          <p:nvPr/>
        </p:nvSpPr>
        <p:spPr>
          <a:xfrm>
            <a:off x="2933689" y="5433537"/>
            <a:ext cx="955552" cy="276999"/>
          </a:xfrm>
          <a:prstGeom prst="rect">
            <a:avLst/>
          </a:prstGeom>
          <a:noFill/>
        </p:spPr>
        <p:txBody>
          <a:bodyPr wrap="square" rtlCol="0">
            <a:spAutoFit/>
          </a:bodyPr>
          <a:lstStyle/>
          <a:p>
            <a:pPr algn="ctr"/>
            <a:r>
              <a:rPr lang="en-US" altLang="ko-KR" sz="1200" dirty="0">
                <a:latin typeface="Arial" panose="020B0604020202020204" pitchFamily="34" charset="0"/>
                <a:cs typeface="Arial" panose="020B0604020202020204" pitchFamily="34" charset="0"/>
              </a:rPr>
              <a:t>Chip error</a:t>
            </a:r>
            <a:endParaRPr lang="ko-KR" altLang="en-US" sz="1200" dirty="0">
              <a:latin typeface="Arial" panose="020B0604020202020204" pitchFamily="34" charset="0"/>
              <a:cs typeface="Arial" panose="020B0604020202020204" pitchFamily="34" charset="0"/>
            </a:endParaRPr>
          </a:p>
        </p:txBody>
      </p:sp>
      <p:cxnSp>
        <p:nvCxnSpPr>
          <p:cNvPr id="512" name="직선 연결선 511">
            <a:extLst>
              <a:ext uri="{FF2B5EF4-FFF2-40B4-BE49-F238E27FC236}">
                <a16:creationId xmlns:a16="http://schemas.microsoft.com/office/drawing/2014/main" id="{17FF969A-CD33-97C7-7EDB-A1D3B25193A3}"/>
              </a:ext>
            </a:extLst>
          </p:cNvPr>
          <p:cNvCxnSpPr>
            <a:cxnSpLocks/>
          </p:cNvCxnSpPr>
          <p:nvPr/>
        </p:nvCxnSpPr>
        <p:spPr>
          <a:xfrm flipH="1">
            <a:off x="2989931"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3" name="직선 연결선 512">
            <a:extLst>
              <a:ext uri="{FF2B5EF4-FFF2-40B4-BE49-F238E27FC236}">
                <a16:creationId xmlns:a16="http://schemas.microsoft.com/office/drawing/2014/main" id="{A4BF1002-3714-6539-1745-21B8CB7C1C0F}"/>
              </a:ext>
            </a:extLst>
          </p:cNvPr>
          <p:cNvCxnSpPr>
            <a:cxnSpLocks/>
          </p:cNvCxnSpPr>
          <p:nvPr/>
        </p:nvCxnSpPr>
        <p:spPr>
          <a:xfrm flipH="1">
            <a:off x="308642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4" name="직선 연결선 513">
            <a:extLst>
              <a:ext uri="{FF2B5EF4-FFF2-40B4-BE49-F238E27FC236}">
                <a16:creationId xmlns:a16="http://schemas.microsoft.com/office/drawing/2014/main" id="{BBFB05D2-F0DB-8160-0272-01E7960A5839}"/>
              </a:ext>
            </a:extLst>
          </p:cNvPr>
          <p:cNvCxnSpPr>
            <a:cxnSpLocks/>
          </p:cNvCxnSpPr>
          <p:nvPr/>
        </p:nvCxnSpPr>
        <p:spPr>
          <a:xfrm flipH="1">
            <a:off x="3185460"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5" name="직선 연결선 514">
            <a:extLst>
              <a:ext uri="{FF2B5EF4-FFF2-40B4-BE49-F238E27FC236}">
                <a16:creationId xmlns:a16="http://schemas.microsoft.com/office/drawing/2014/main" id="{D06F5E82-CB1B-687A-D767-1B9B6210EFA1}"/>
              </a:ext>
            </a:extLst>
          </p:cNvPr>
          <p:cNvCxnSpPr>
            <a:cxnSpLocks/>
          </p:cNvCxnSpPr>
          <p:nvPr/>
        </p:nvCxnSpPr>
        <p:spPr>
          <a:xfrm flipH="1">
            <a:off x="3286872"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직선 연결선 515">
            <a:extLst>
              <a:ext uri="{FF2B5EF4-FFF2-40B4-BE49-F238E27FC236}">
                <a16:creationId xmlns:a16="http://schemas.microsoft.com/office/drawing/2014/main" id="{6E85B121-E82F-134D-EAF1-D00AD80B05B4}"/>
              </a:ext>
            </a:extLst>
          </p:cNvPr>
          <p:cNvCxnSpPr>
            <a:cxnSpLocks/>
          </p:cNvCxnSpPr>
          <p:nvPr/>
        </p:nvCxnSpPr>
        <p:spPr>
          <a:xfrm flipH="1">
            <a:off x="3537778"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7" name="직선 연결선 516">
            <a:extLst>
              <a:ext uri="{FF2B5EF4-FFF2-40B4-BE49-F238E27FC236}">
                <a16:creationId xmlns:a16="http://schemas.microsoft.com/office/drawing/2014/main" id="{4AADB056-736C-ADCE-3BD0-4E2F53C6FABC}"/>
              </a:ext>
            </a:extLst>
          </p:cNvPr>
          <p:cNvCxnSpPr>
            <a:cxnSpLocks/>
          </p:cNvCxnSpPr>
          <p:nvPr/>
        </p:nvCxnSpPr>
        <p:spPr>
          <a:xfrm flipH="1">
            <a:off x="363426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직선 연결선 517">
            <a:extLst>
              <a:ext uri="{FF2B5EF4-FFF2-40B4-BE49-F238E27FC236}">
                <a16:creationId xmlns:a16="http://schemas.microsoft.com/office/drawing/2014/main" id="{CE14214D-90C0-091B-21D1-4D3EEEE0909E}"/>
              </a:ext>
            </a:extLst>
          </p:cNvPr>
          <p:cNvCxnSpPr>
            <a:cxnSpLocks/>
          </p:cNvCxnSpPr>
          <p:nvPr/>
        </p:nvCxnSpPr>
        <p:spPr>
          <a:xfrm flipH="1">
            <a:off x="3733307"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9" name="직선 연결선 518">
            <a:extLst>
              <a:ext uri="{FF2B5EF4-FFF2-40B4-BE49-F238E27FC236}">
                <a16:creationId xmlns:a16="http://schemas.microsoft.com/office/drawing/2014/main" id="{7C38EF61-BE27-52C2-DFB4-2408A2879943}"/>
              </a:ext>
            </a:extLst>
          </p:cNvPr>
          <p:cNvCxnSpPr>
            <a:cxnSpLocks/>
          </p:cNvCxnSpPr>
          <p:nvPr/>
        </p:nvCxnSpPr>
        <p:spPr>
          <a:xfrm flipH="1">
            <a:off x="3834719" y="379518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0" name="화살표: 오른쪽으로 구부러짐 519">
            <a:extLst>
              <a:ext uri="{FF2B5EF4-FFF2-40B4-BE49-F238E27FC236}">
                <a16:creationId xmlns:a16="http://schemas.microsoft.com/office/drawing/2014/main" id="{1E184DB1-7543-60BE-3C97-D0A66E204CD6}"/>
              </a:ext>
            </a:extLst>
          </p:cNvPr>
          <p:cNvSpPr/>
          <p:nvPr/>
        </p:nvSpPr>
        <p:spPr>
          <a:xfrm rot="2450510">
            <a:off x="647840" y="3192725"/>
            <a:ext cx="177462" cy="484070"/>
          </a:xfrm>
          <a:prstGeom prst="curvedRightArrow">
            <a:avLst>
              <a:gd name="adj1" fmla="val 25000"/>
              <a:gd name="adj2" fmla="val 29569"/>
              <a:gd name="adj3" fmla="val 25000"/>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521" name="직선 연결선 520">
            <a:extLst>
              <a:ext uri="{FF2B5EF4-FFF2-40B4-BE49-F238E27FC236}">
                <a16:creationId xmlns:a16="http://schemas.microsoft.com/office/drawing/2014/main" id="{B2F06454-1C8E-A3AA-2457-2DD966147055}"/>
              </a:ext>
            </a:extLst>
          </p:cNvPr>
          <p:cNvCxnSpPr>
            <a:cxnSpLocks/>
          </p:cNvCxnSpPr>
          <p:nvPr/>
        </p:nvCxnSpPr>
        <p:spPr>
          <a:xfrm flipH="1">
            <a:off x="671076" y="3794871"/>
            <a:ext cx="1405" cy="138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2" name="TextBox 521">
            <a:extLst>
              <a:ext uri="{FF2B5EF4-FFF2-40B4-BE49-F238E27FC236}">
                <a16:creationId xmlns:a16="http://schemas.microsoft.com/office/drawing/2014/main" id="{9B7197C7-BB14-838B-0B10-99DF14E229C2}"/>
              </a:ext>
            </a:extLst>
          </p:cNvPr>
          <p:cNvSpPr txBox="1"/>
          <p:nvPr/>
        </p:nvSpPr>
        <p:spPr>
          <a:xfrm>
            <a:off x="843119" y="4175832"/>
            <a:ext cx="1436743" cy="276999"/>
          </a:xfrm>
          <a:prstGeom prst="rect">
            <a:avLst/>
          </a:prstGeom>
          <a:noFill/>
        </p:spPr>
        <p:txBody>
          <a:bodyPr wrap="square" rtlCol="0">
            <a:spAutoFit/>
          </a:bodyPr>
          <a:lstStyle/>
          <a:p>
            <a:pPr algn="ctr"/>
            <a:r>
              <a:rPr lang="en-US" altLang="ko-KR" sz="1200" dirty="0">
                <a:solidFill>
                  <a:srgbClr val="FF3333"/>
                </a:solidFill>
              </a:rPr>
              <a:t>Bit Flips</a:t>
            </a:r>
            <a:endParaRPr lang="ko-KR" altLang="en-US" sz="1200" dirty="0">
              <a:solidFill>
                <a:srgbClr val="FF3333"/>
              </a:solidFill>
            </a:endParaRPr>
          </a:p>
        </p:txBody>
      </p:sp>
      <p:grpSp>
        <p:nvGrpSpPr>
          <p:cNvPr id="523" name="그룹 522">
            <a:extLst>
              <a:ext uri="{FF2B5EF4-FFF2-40B4-BE49-F238E27FC236}">
                <a16:creationId xmlns:a16="http://schemas.microsoft.com/office/drawing/2014/main" id="{80182A3C-F649-0292-1DF0-063A6D239769}"/>
              </a:ext>
            </a:extLst>
          </p:cNvPr>
          <p:cNvGrpSpPr/>
          <p:nvPr/>
        </p:nvGrpSpPr>
        <p:grpSpPr>
          <a:xfrm>
            <a:off x="627515" y="3937678"/>
            <a:ext cx="80673" cy="1507608"/>
            <a:chOff x="627515" y="3937678"/>
            <a:chExt cx="80673" cy="1507608"/>
          </a:xfrm>
        </p:grpSpPr>
        <p:cxnSp>
          <p:nvCxnSpPr>
            <p:cNvPr id="524" name="직선 연결선 523">
              <a:extLst>
                <a:ext uri="{FF2B5EF4-FFF2-40B4-BE49-F238E27FC236}">
                  <a16:creationId xmlns:a16="http://schemas.microsoft.com/office/drawing/2014/main" id="{61AE343B-5DA7-4557-50B2-329AAEBAC303}"/>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5" name="직선 연결선 524">
              <a:extLst>
                <a:ext uri="{FF2B5EF4-FFF2-40B4-BE49-F238E27FC236}">
                  <a16:creationId xmlns:a16="http://schemas.microsoft.com/office/drawing/2014/main" id="{0CD0AA6E-2967-F135-C6E0-DE6909451EB6}"/>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6" name="직선 연결선 525">
              <a:extLst>
                <a:ext uri="{FF2B5EF4-FFF2-40B4-BE49-F238E27FC236}">
                  <a16:creationId xmlns:a16="http://schemas.microsoft.com/office/drawing/2014/main" id="{C9DD49E2-24DB-6282-D720-7C2FBC936E53}"/>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7" name="직선 연결선 526">
              <a:extLst>
                <a:ext uri="{FF2B5EF4-FFF2-40B4-BE49-F238E27FC236}">
                  <a16:creationId xmlns:a16="http://schemas.microsoft.com/office/drawing/2014/main" id="{73863BD3-4760-B0B4-6953-395A073AA7B8}"/>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8" name="직선 연결선 527">
              <a:extLst>
                <a:ext uri="{FF2B5EF4-FFF2-40B4-BE49-F238E27FC236}">
                  <a16:creationId xmlns:a16="http://schemas.microsoft.com/office/drawing/2014/main" id="{EFE783E1-66AB-8F83-8400-8DB664AC8FBA}"/>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9" name="직선 연결선 528">
              <a:extLst>
                <a:ext uri="{FF2B5EF4-FFF2-40B4-BE49-F238E27FC236}">
                  <a16:creationId xmlns:a16="http://schemas.microsoft.com/office/drawing/2014/main" id="{CCC78763-B7DA-CB6E-E4CE-7A898A6EB86A}"/>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0" name="직선 연결선 529">
              <a:extLst>
                <a:ext uri="{FF2B5EF4-FFF2-40B4-BE49-F238E27FC236}">
                  <a16:creationId xmlns:a16="http://schemas.microsoft.com/office/drawing/2014/main" id="{0A04A469-5128-5CE2-CB29-7B3C9BDE1CDA}"/>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1" name="직선 연결선 530">
              <a:extLst>
                <a:ext uri="{FF2B5EF4-FFF2-40B4-BE49-F238E27FC236}">
                  <a16:creationId xmlns:a16="http://schemas.microsoft.com/office/drawing/2014/main" id="{01B8D2B1-B456-74E5-32A1-598FA9650981}"/>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2" name="직선 연결선 531">
              <a:extLst>
                <a:ext uri="{FF2B5EF4-FFF2-40B4-BE49-F238E27FC236}">
                  <a16:creationId xmlns:a16="http://schemas.microsoft.com/office/drawing/2014/main" id="{D1B18AEC-523C-17C6-DD08-8CA2B9180F44}"/>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3" name="직선 연결선 532">
              <a:extLst>
                <a:ext uri="{FF2B5EF4-FFF2-40B4-BE49-F238E27FC236}">
                  <a16:creationId xmlns:a16="http://schemas.microsoft.com/office/drawing/2014/main" id="{D6C6938B-2291-FAC7-8D71-2AECC298E75C}"/>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30CA0A3A-97C9-7293-4A82-3424B64026DC}"/>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43B76FEB-A0E6-1D51-CC70-A964F73A078A}"/>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5CEA81B6-0A06-7090-5F13-FFDAD54CC016}"/>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7C4F18E1-A9F6-C767-6159-83CA67BD953B}"/>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97CC71F3-F1A7-F6C0-38DB-44EE956B849F}"/>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B0CD3ADE-A084-DC05-42A8-F2747A77ED7F}"/>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5B68E1FC-1ABF-4F9D-A9EC-929C5FEACA9E}"/>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0EAC5474-9036-5BF6-17AA-C62FF7EDBCD1}"/>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ECC26B59-600C-042C-DB2A-5ABD2C9C9F83}"/>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722FEE4F-CE4C-D732-B06C-FD399B25EF79}"/>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88B621CB-1D8B-8AE6-9414-D5703347A7ED}"/>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사각형: 둥근 모서리 74">
              <a:extLst>
                <a:ext uri="{FF2B5EF4-FFF2-40B4-BE49-F238E27FC236}">
                  <a16:creationId xmlns:a16="http://schemas.microsoft.com/office/drawing/2014/main" id="{E0AA871E-60BA-972C-DF13-C754C87B5D7B}"/>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6" name="오른쪽 중괄호 75">
            <a:extLst>
              <a:ext uri="{FF2B5EF4-FFF2-40B4-BE49-F238E27FC236}">
                <a16:creationId xmlns:a16="http://schemas.microsoft.com/office/drawing/2014/main" id="{47BE0825-B5A6-205A-1EFF-23382B3602C7}"/>
              </a:ext>
            </a:extLst>
          </p:cNvPr>
          <p:cNvSpPr/>
          <p:nvPr/>
        </p:nvSpPr>
        <p:spPr>
          <a:xfrm>
            <a:off x="747416" y="3977722"/>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오른쪽 중괄호 76">
            <a:extLst>
              <a:ext uri="{FF2B5EF4-FFF2-40B4-BE49-F238E27FC236}">
                <a16:creationId xmlns:a16="http://schemas.microsoft.com/office/drawing/2014/main" id="{BB46C649-1DDF-6800-B2F5-DFACED883638}"/>
              </a:ext>
            </a:extLst>
          </p:cNvPr>
          <p:cNvSpPr/>
          <p:nvPr/>
        </p:nvSpPr>
        <p:spPr>
          <a:xfrm rot="10800000">
            <a:off x="2834422" y="3972984"/>
            <a:ext cx="98186" cy="1438233"/>
          </a:xfrm>
          <a:prstGeom prst="rightBrace">
            <a:avLst/>
          </a:prstGeom>
          <a:ln w="12700">
            <a:solidFill>
              <a:srgbClr val="FF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79" name="직선 연결선 78">
            <a:extLst>
              <a:ext uri="{FF2B5EF4-FFF2-40B4-BE49-F238E27FC236}">
                <a16:creationId xmlns:a16="http://schemas.microsoft.com/office/drawing/2014/main" id="{92CEB826-DDFD-C266-1282-209233D08460}"/>
              </a:ext>
            </a:extLst>
          </p:cNvPr>
          <p:cNvCxnSpPr>
            <a:cxnSpLocks/>
            <a:stCxn id="76" idx="1"/>
          </p:cNvCxnSpPr>
          <p:nvPr/>
        </p:nvCxnSpPr>
        <p:spPr>
          <a:xfrm flipV="1">
            <a:off x="845602" y="4311152"/>
            <a:ext cx="173947" cy="385687"/>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8C4F7BE2-3EEC-847A-2783-2504FECE618E}"/>
              </a:ext>
            </a:extLst>
          </p:cNvPr>
          <p:cNvCxnSpPr>
            <a:cxnSpLocks/>
          </p:cNvCxnSpPr>
          <p:nvPr/>
        </p:nvCxnSpPr>
        <p:spPr>
          <a:xfrm>
            <a:off x="1014961" y="4318201"/>
            <a:ext cx="23660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B12A64FB-F7E4-5E1D-94B5-09A8EDA3E814}"/>
              </a:ext>
            </a:extLst>
          </p:cNvPr>
          <p:cNvCxnSpPr>
            <a:cxnSpLocks/>
          </p:cNvCxnSpPr>
          <p:nvPr/>
        </p:nvCxnSpPr>
        <p:spPr>
          <a:xfrm>
            <a:off x="1866038" y="4330558"/>
            <a:ext cx="631132" cy="0"/>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428C224F-F919-2135-1E18-825CAEECEF47}"/>
              </a:ext>
            </a:extLst>
          </p:cNvPr>
          <p:cNvCxnSpPr>
            <a:cxnSpLocks/>
            <a:stCxn id="77" idx="1"/>
          </p:cNvCxnSpPr>
          <p:nvPr/>
        </p:nvCxnSpPr>
        <p:spPr>
          <a:xfrm flipH="1" flipV="1">
            <a:off x="2497170" y="4325277"/>
            <a:ext cx="337252" cy="366823"/>
          </a:xfrm>
          <a:prstGeom prst="line">
            <a:avLst/>
          </a:prstGeom>
          <a:ln w="12700">
            <a:solidFill>
              <a:srgbClr val="FF3333"/>
            </a:solidFill>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3060AA97-CAAF-54FC-ED70-66F8157E6602}"/>
              </a:ext>
            </a:extLst>
          </p:cNvPr>
          <p:cNvCxnSpPr>
            <a:cxnSpLocks/>
          </p:cNvCxnSpPr>
          <p:nvPr/>
        </p:nvCxnSpPr>
        <p:spPr>
          <a:xfrm flipH="1" flipV="1">
            <a:off x="375566" y="2935213"/>
            <a:ext cx="133621" cy="23180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19CC8D07-DCF4-0503-4C05-CABF5C217F10}"/>
              </a:ext>
            </a:extLst>
          </p:cNvPr>
          <p:cNvCxnSpPr>
            <a:cxnSpLocks/>
          </p:cNvCxnSpPr>
          <p:nvPr/>
        </p:nvCxnSpPr>
        <p:spPr>
          <a:xfrm flipV="1">
            <a:off x="1477869" y="2900234"/>
            <a:ext cx="92894" cy="2969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6100F608-B1D2-B8F3-0304-DE3AAB9409EF}"/>
              </a:ext>
            </a:extLst>
          </p:cNvPr>
          <p:cNvCxnSpPr>
            <a:cxnSpLocks/>
          </p:cNvCxnSpPr>
          <p:nvPr/>
        </p:nvCxnSpPr>
        <p:spPr>
          <a:xfrm flipV="1">
            <a:off x="3904455" y="2940183"/>
            <a:ext cx="481625" cy="27820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87" name="직선 연결선 86">
            <a:extLst>
              <a:ext uri="{FF2B5EF4-FFF2-40B4-BE49-F238E27FC236}">
                <a16:creationId xmlns:a16="http://schemas.microsoft.com/office/drawing/2014/main" id="{604B4AF6-25C2-5A3A-763B-E7D7250D5671}"/>
              </a:ext>
            </a:extLst>
          </p:cNvPr>
          <p:cNvCxnSpPr>
            <a:cxnSpLocks/>
          </p:cNvCxnSpPr>
          <p:nvPr/>
        </p:nvCxnSpPr>
        <p:spPr>
          <a:xfrm flipH="1" flipV="1">
            <a:off x="2868126" y="2940183"/>
            <a:ext cx="75502" cy="311133"/>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9" name="폭발: 14pt 88">
            <a:extLst>
              <a:ext uri="{FF2B5EF4-FFF2-40B4-BE49-F238E27FC236}">
                <a16:creationId xmlns:a16="http://schemas.microsoft.com/office/drawing/2014/main" id="{349417AE-8584-6AE2-2441-8195CBD98FBE}"/>
              </a:ext>
            </a:extLst>
          </p:cNvPr>
          <p:cNvSpPr/>
          <p:nvPr/>
        </p:nvSpPr>
        <p:spPr>
          <a:xfrm>
            <a:off x="1063388" y="3278095"/>
            <a:ext cx="147072" cy="136672"/>
          </a:xfrm>
          <a:prstGeom prst="irregularSeal2">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0" name="그룹 89">
            <a:extLst>
              <a:ext uri="{FF2B5EF4-FFF2-40B4-BE49-F238E27FC236}">
                <a16:creationId xmlns:a16="http://schemas.microsoft.com/office/drawing/2014/main" id="{8B6F9A40-E8B5-179E-D48D-674805B4A3F1}"/>
              </a:ext>
            </a:extLst>
          </p:cNvPr>
          <p:cNvGrpSpPr/>
          <p:nvPr/>
        </p:nvGrpSpPr>
        <p:grpSpPr>
          <a:xfrm>
            <a:off x="2951435" y="3940296"/>
            <a:ext cx="80673" cy="1507608"/>
            <a:chOff x="627515" y="3937678"/>
            <a:chExt cx="80673" cy="1507608"/>
          </a:xfrm>
        </p:grpSpPr>
        <p:cxnSp>
          <p:nvCxnSpPr>
            <p:cNvPr id="91" name="직선 연결선 90">
              <a:extLst>
                <a:ext uri="{FF2B5EF4-FFF2-40B4-BE49-F238E27FC236}">
                  <a16:creationId xmlns:a16="http://schemas.microsoft.com/office/drawing/2014/main" id="{78CB4EB0-99AE-937D-E4D0-A69ADB7C5C99}"/>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B10B8EC5-A23C-94E8-2E98-EF65AD8D383B}"/>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5597AF7C-6AF0-A76B-D01D-90B3A38EE802}"/>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C659CC90-B0D0-71AE-6B54-8369476BAE85}"/>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직선 연결선 94">
              <a:extLst>
                <a:ext uri="{FF2B5EF4-FFF2-40B4-BE49-F238E27FC236}">
                  <a16:creationId xmlns:a16="http://schemas.microsoft.com/office/drawing/2014/main" id="{0CE92B34-B1C7-C5A1-DB13-BD97598A5D79}"/>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20604102-9307-8B9D-BF7D-E29DC14ED85C}"/>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A315544C-8A72-250F-6348-C90C32CED14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CF9D8643-BAB6-E323-9843-63282444F4A7}"/>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8DF8710-89B1-D1A3-DDCF-3B4E891FB2B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F2A1E3E6-88B0-36D8-7BA7-059C1981406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직선 연결선 100">
              <a:extLst>
                <a:ext uri="{FF2B5EF4-FFF2-40B4-BE49-F238E27FC236}">
                  <a16:creationId xmlns:a16="http://schemas.microsoft.com/office/drawing/2014/main" id="{CFA68C5C-6E8D-5AF6-95CD-558401D1BE21}"/>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직선 연결선 101">
              <a:extLst>
                <a:ext uri="{FF2B5EF4-FFF2-40B4-BE49-F238E27FC236}">
                  <a16:creationId xmlns:a16="http://schemas.microsoft.com/office/drawing/2014/main" id="{DEBE237C-1161-402F-ABAD-85AF8C40CE73}"/>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D94E9B82-0898-4F09-9B32-EE395EEF3161}"/>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A2B86F97-316C-8CBB-7894-69485DB7A1AB}"/>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E5F5CE95-C561-0710-09ED-60745CCED614}"/>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E236FB71-05C0-E6D8-6421-3D3EF1AFEE8A}"/>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FBDA7323-314A-65F3-F060-00E05EBECA3F}"/>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B361B7C0-F783-D3FE-ABA6-6D0593C1E16D}"/>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직선 연결선 108">
              <a:extLst>
                <a:ext uri="{FF2B5EF4-FFF2-40B4-BE49-F238E27FC236}">
                  <a16:creationId xmlns:a16="http://schemas.microsoft.com/office/drawing/2014/main" id="{1B88FA02-D402-D8DF-2A35-B7F5E7769768}"/>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4779B5EF-E8B1-14FE-30A8-9255267502C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4CE29908-AA0E-5FFB-3476-6CC854751EDE}"/>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사각형: 둥근 모서리 111">
              <a:extLst>
                <a:ext uri="{FF2B5EF4-FFF2-40B4-BE49-F238E27FC236}">
                  <a16:creationId xmlns:a16="http://schemas.microsoft.com/office/drawing/2014/main" id="{D0C8C13A-E9DF-B45D-8497-FE2F31BB401A}"/>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3" name="그룹 112">
            <a:extLst>
              <a:ext uri="{FF2B5EF4-FFF2-40B4-BE49-F238E27FC236}">
                <a16:creationId xmlns:a16="http://schemas.microsoft.com/office/drawing/2014/main" id="{77C0E4B5-64D2-4C36-3F01-32EE7FA1941D}"/>
              </a:ext>
            </a:extLst>
          </p:cNvPr>
          <p:cNvGrpSpPr/>
          <p:nvPr/>
        </p:nvGrpSpPr>
        <p:grpSpPr>
          <a:xfrm>
            <a:off x="3048661" y="3940296"/>
            <a:ext cx="80673" cy="1507608"/>
            <a:chOff x="627515" y="3937678"/>
            <a:chExt cx="80673" cy="1507608"/>
          </a:xfrm>
        </p:grpSpPr>
        <p:cxnSp>
          <p:nvCxnSpPr>
            <p:cNvPr id="114" name="직선 연결선 113">
              <a:extLst>
                <a:ext uri="{FF2B5EF4-FFF2-40B4-BE49-F238E27FC236}">
                  <a16:creationId xmlns:a16="http://schemas.microsoft.com/office/drawing/2014/main" id="{7B1335A3-8106-6902-2ACA-9CD1676875F0}"/>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직선 연결선 114">
              <a:extLst>
                <a:ext uri="{FF2B5EF4-FFF2-40B4-BE49-F238E27FC236}">
                  <a16:creationId xmlns:a16="http://schemas.microsoft.com/office/drawing/2014/main" id="{F6945CB8-9C03-9528-1ABF-0A963AD35EA3}"/>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id="{27F4EBDE-4706-EE86-F6F9-2C7B5D77731C}"/>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00A3817E-33DE-B5A2-8300-8DBF288582FF}"/>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E454AB2B-7AAB-2F75-1977-34EA2CE10B11}"/>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C978B484-E2B3-7480-EEAC-BC1DABE65E6F}"/>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C247C274-9D33-7939-BC5F-07E5E90E0BB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712718EA-5A4C-F15C-1945-621776BAB3FF}"/>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직선 연결선 121">
              <a:extLst>
                <a:ext uri="{FF2B5EF4-FFF2-40B4-BE49-F238E27FC236}">
                  <a16:creationId xmlns:a16="http://schemas.microsoft.com/office/drawing/2014/main" id="{AE2CC540-DAAF-E59D-D016-392FDE22CAC1}"/>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49AF2717-1912-715A-0463-0073DF3E8174}"/>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F95294E4-85DF-0E05-918B-1259153335EB}"/>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DBA1013E-C1A5-F577-29D0-6D0525261BAC}"/>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직선 연결선 125">
              <a:extLst>
                <a:ext uri="{FF2B5EF4-FFF2-40B4-BE49-F238E27FC236}">
                  <a16:creationId xmlns:a16="http://schemas.microsoft.com/office/drawing/2014/main" id="{51710767-4D80-4233-F460-5372216E87FA}"/>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017F96E8-AD97-D064-7335-B3B294ECEAD3}"/>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6" name="직선 연결선 975">
              <a:extLst>
                <a:ext uri="{FF2B5EF4-FFF2-40B4-BE49-F238E27FC236}">
                  <a16:creationId xmlns:a16="http://schemas.microsoft.com/office/drawing/2014/main" id="{BF8FB5D1-7871-DF90-E41C-F4BEB4587976}"/>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7" name="직선 연결선 976">
              <a:extLst>
                <a:ext uri="{FF2B5EF4-FFF2-40B4-BE49-F238E27FC236}">
                  <a16:creationId xmlns:a16="http://schemas.microsoft.com/office/drawing/2014/main" id="{F4C6DE69-E0F6-0C97-9949-D6C9C9156EA4}"/>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8" name="직선 연결선 977">
              <a:extLst>
                <a:ext uri="{FF2B5EF4-FFF2-40B4-BE49-F238E27FC236}">
                  <a16:creationId xmlns:a16="http://schemas.microsoft.com/office/drawing/2014/main" id="{DE371685-7E93-FDB5-F0E0-A750F95EF97C}"/>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9" name="직선 연결선 978">
              <a:extLst>
                <a:ext uri="{FF2B5EF4-FFF2-40B4-BE49-F238E27FC236}">
                  <a16:creationId xmlns:a16="http://schemas.microsoft.com/office/drawing/2014/main" id="{7369EAF5-0E9F-308D-5707-BFD75BA8C0EC}"/>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0" name="직선 연결선 979">
              <a:extLst>
                <a:ext uri="{FF2B5EF4-FFF2-40B4-BE49-F238E27FC236}">
                  <a16:creationId xmlns:a16="http://schemas.microsoft.com/office/drawing/2014/main" id="{19A83A6C-87A2-E568-056F-AADA2EF2B75C}"/>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1" name="직선 연결선 980">
              <a:extLst>
                <a:ext uri="{FF2B5EF4-FFF2-40B4-BE49-F238E27FC236}">
                  <a16:creationId xmlns:a16="http://schemas.microsoft.com/office/drawing/2014/main" id="{FD891502-E0EA-0788-53B7-167FEA5E84D7}"/>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2" name="직선 연결선 981">
              <a:extLst>
                <a:ext uri="{FF2B5EF4-FFF2-40B4-BE49-F238E27FC236}">
                  <a16:creationId xmlns:a16="http://schemas.microsoft.com/office/drawing/2014/main" id="{A5C4A0D7-A062-310B-2D36-E4DAEEAE9B0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83" name="사각형: 둥근 모서리 982">
              <a:extLst>
                <a:ext uri="{FF2B5EF4-FFF2-40B4-BE49-F238E27FC236}">
                  <a16:creationId xmlns:a16="http://schemas.microsoft.com/office/drawing/2014/main" id="{EC5C7A97-7260-BB0B-622B-2F5AA42CA3C2}"/>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84" name="그룹 983">
            <a:extLst>
              <a:ext uri="{FF2B5EF4-FFF2-40B4-BE49-F238E27FC236}">
                <a16:creationId xmlns:a16="http://schemas.microsoft.com/office/drawing/2014/main" id="{FE4A053C-994C-1B9D-D079-17AD58BF3763}"/>
              </a:ext>
            </a:extLst>
          </p:cNvPr>
          <p:cNvGrpSpPr/>
          <p:nvPr/>
        </p:nvGrpSpPr>
        <p:grpSpPr>
          <a:xfrm>
            <a:off x="3243113" y="3940296"/>
            <a:ext cx="80673" cy="1507608"/>
            <a:chOff x="627515" y="3937678"/>
            <a:chExt cx="80673" cy="1507608"/>
          </a:xfrm>
        </p:grpSpPr>
        <p:cxnSp>
          <p:nvCxnSpPr>
            <p:cNvPr id="985" name="직선 연결선 984">
              <a:extLst>
                <a:ext uri="{FF2B5EF4-FFF2-40B4-BE49-F238E27FC236}">
                  <a16:creationId xmlns:a16="http://schemas.microsoft.com/office/drawing/2014/main" id="{6A4BF2A3-9278-F1F9-9CFB-2CF2D4BA4930}"/>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6" name="직선 연결선 985">
              <a:extLst>
                <a:ext uri="{FF2B5EF4-FFF2-40B4-BE49-F238E27FC236}">
                  <a16:creationId xmlns:a16="http://schemas.microsoft.com/office/drawing/2014/main" id="{2BE4D926-2831-3170-B7AB-781F0D613D12}"/>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7" name="직선 연결선 986">
              <a:extLst>
                <a:ext uri="{FF2B5EF4-FFF2-40B4-BE49-F238E27FC236}">
                  <a16:creationId xmlns:a16="http://schemas.microsoft.com/office/drawing/2014/main" id="{62EDFCE4-19E1-4F72-0D02-0755FB44E08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8" name="직선 연결선 987">
              <a:extLst>
                <a:ext uri="{FF2B5EF4-FFF2-40B4-BE49-F238E27FC236}">
                  <a16:creationId xmlns:a16="http://schemas.microsoft.com/office/drawing/2014/main" id="{D49322D2-4D25-7F10-9812-2B32572FC36D}"/>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9" name="직선 연결선 988">
              <a:extLst>
                <a:ext uri="{FF2B5EF4-FFF2-40B4-BE49-F238E27FC236}">
                  <a16:creationId xmlns:a16="http://schemas.microsoft.com/office/drawing/2014/main" id="{5B52B63F-CF0A-E0CA-19D8-2C25F79F97B6}"/>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0" name="직선 연결선 989">
              <a:extLst>
                <a:ext uri="{FF2B5EF4-FFF2-40B4-BE49-F238E27FC236}">
                  <a16:creationId xmlns:a16="http://schemas.microsoft.com/office/drawing/2014/main" id="{7E403A0F-0520-116B-EB56-8C847B6124EB}"/>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1" name="직선 연결선 990">
              <a:extLst>
                <a:ext uri="{FF2B5EF4-FFF2-40B4-BE49-F238E27FC236}">
                  <a16:creationId xmlns:a16="http://schemas.microsoft.com/office/drawing/2014/main" id="{5C29EC36-B6DD-C558-D805-BE82176C463D}"/>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2" name="직선 연결선 991">
              <a:extLst>
                <a:ext uri="{FF2B5EF4-FFF2-40B4-BE49-F238E27FC236}">
                  <a16:creationId xmlns:a16="http://schemas.microsoft.com/office/drawing/2014/main" id="{09B1A79A-7D52-4AA3-19FB-3A5EA798C932}"/>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3" name="직선 연결선 992">
              <a:extLst>
                <a:ext uri="{FF2B5EF4-FFF2-40B4-BE49-F238E27FC236}">
                  <a16:creationId xmlns:a16="http://schemas.microsoft.com/office/drawing/2014/main" id="{16B85A97-F3CC-414C-9E48-4824BD47E50B}"/>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4" name="직선 연결선 993">
              <a:extLst>
                <a:ext uri="{FF2B5EF4-FFF2-40B4-BE49-F238E27FC236}">
                  <a16:creationId xmlns:a16="http://schemas.microsoft.com/office/drawing/2014/main" id="{EC443091-48E9-5C40-944B-3E7A881696AD}"/>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5" name="직선 연결선 994">
              <a:extLst>
                <a:ext uri="{FF2B5EF4-FFF2-40B4-BE49-F238E27FC236}">
                  <a16:creationId xmlns:a16="http://schemas.microsoft.com/office/drawing/2014/main" id="{95B53A1E-B794-E87B-1275-05BED3FCF270}"/>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6" name="직선 연결선 995">
              <a:extLst>
                <a:ext uri="{FF2B5EF4-FFF2-40B4-BE49-F238E27FC236}">
                  <a16:creationId xmlns:a16="http://schemas.microsoft.com/office/drawing/2014/main" id="{C246D94F-A87F-2CA4-967E-57DB6A5E5F98}"/>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7" name="직선 연결선 996">
              <a:extLst>
                <a:ext uri="{FF2B5EF4-FFF2-40B4-BE49-F238E27FC236}">
                  <a16:creationId xmlns:a16="http://schemas.microsoft.com/office/drawing/2014/main" id="{F4D71D72-939A-8386-F540-8332E9A74117}"/>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8" name="직선 연결선 997">
              <a:extLst>
                <a:ext uri="{FF2B5EF4-FFF2-40B4-BE49-F238E27FC236}">
                  <a16:creationId xmlns:a16="http://schemas.microsoft.com/office/drawing/2014/main" id="{862A5CAA-D755-452E-B816-37B8EDFA0190}"/>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9" name="직선 연결선 998">
              <a:extLst>
                <a:ext uri="{FF2B5EF4-FFF2-40B4-BE49-F238E27FC236}">
                  <a16:creationId xmlns:a16="http://schemas.microsoft.com/office/drawing/2014/main" id="{FDB4C21E-F3B7-AC4C-9447-95712A94C9BE}"/>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0" name="직선 연결선 999">
              <a:extLst>
                <a:ext uri="{FF2B5EF4-FFF2-40B4-BE49-F238E27FC236}">
                  <a16:creationId xmlns:a16="http://schemas.microsoft.com/office/drawing/2014/main" id="{6A90E901-3F57-F814-4A32-972CC7FC811B}"/>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1" name="직선 연결선 1000">
              <a:extLst>
                <a:ext uri="{FF2B5EF4-FFF2-40B4-BE49-F238E27FC236}">
                  <a16:creationId xmlns:a16="http://schemas.microsoft.com/office/drawing/2014/main" id="{95D472A7-8907-811F-B470-4F0EC3E864F4}"/>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2" name="직선 연결선 1001">
              <a:extLst>
                <a:ext uri="{FF2B5EF4-FFF2-40B4-BE49-F238E27FC236}">
                  <a16:creationId xmlns:a16="http://schemas.microsoft.com/office/drawing/2014/main" id="{CF38A6F2-310C-6113-DE97-C3E31E0A7D54}"/>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3" name="직선 연결선 1002">
              <a:extLst>
                <a:ext uri="{FF2B5EF4-FFF2-40B4-BE49-F238E27FC236}">
                  <a16:creationId xmlns:a16="http://schemas.microsoft.com/office/drawing/2014/main" id="{B7888871-E2DB-F7A1-5D87-DE0B21E1B296}"/>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4" name="직선 연결선 1003">
              <a:extLst>
                <a:ext uri="{FF2B5EF4-FFF2-40B4-BE49-F238E27FC236}">
                  <a16:creationId xmlns:a16="http://schemas.microsoft.com/office/drawing/2014/main" id="{DF869954-40D1-50EB-3E76-C6F1EF9A4479}"/>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5" name="직선 연결선 1004">
              <a:extLst>
                <a:ext uri="{FF2B5EF4-FFF2-40B4-BE49-F238E27FC236}">
                  <a16:creationId xmlns:a16="http://schemas.microsoft.com/office/drawing/2014/main" id="{A348F5AB-E2CF-D656-E7D0-503715342F36}"/>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06" name="사각형: 둥근 모서리 1005">
              <a:extLst>
                <a:ext uri="{FF2B5EF4-FFF2-40B4-BE49-F238E27FC236}">
                  <a16:creationId xmlns:a16="http://schemas.microsoft.com/office/drawing/2014/main" id="{16D342E2-4F9A-2A12-F1D1-6EE7A97CE1A5}"/>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07" name="그룹 1006">
            <a:extLst>
              <a:ext uri="{FF2B5EF4-FFF2-40B4-BE49-F238E27FC236}">
                <a16:creationId xmlns:a16="http://schemas.microsoft.com/office/drawing/2014/main" id="{7C1A9C6C-F1D8-9DB0-8577-1468AB89ED92}"/>
              </a:ext>
            </a:extLst>
          </p:cNvPr>
          <p:cNvGrpSpPr/>
          <p:nvPr/>
        </p:nvGrpSpPr>
        <p:grpSpPr>
          <a:xfrm>
            <a:off x="3145887" y="3940296"/>
            <a:ext cx="80673" cy="1507608"/>
            <a:chOff x="627515" y="3937678"/>
            <a:chExt cx="80673" cy="1507608"/>
          </a:xfrm>
        </p:grpSpPr>
        <p:cxnSp>
          <p:nvCxnSpPr>
            <p:cNvPr id="1008" name="직선 연결선 1007">
              <a:extLst>
                <a:ext uri="{FF2B5EF4-FFF2-40B4-BE49-F238E27FC236}">
                  <a16:creationId xmlns:a16="http://schemas.microsoft.com/office/drawing/2014/main" id="{4D557F9E-39CD-1768-6B0F-8B4E9A327196}"/>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9" name="직선 연결선 1008">
              <a:extLst>
                <a:ext uri="{FF2B5EF4-FFF2-40B4-BE49-F238E27FC236}">
                  <a16:creationId xmlns:a16="http://schemas.microsoft.com/office/drawing/2014/main" id="{8FE42F59-CFE4-E8E4-BB73-40ECB3E3ADAF}"/>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0" name="직선 연결선 1009">
              <a:extLst>
                <a:ext uri="{FF2B5EF4-FFF2-40B4-BE49-F238E27FC236}">
                  <a16:creationId xmlns:a16="http://schemas.microsoft.com/office/drawing/2014/main" id="{F3EC4458-63E5-FA8C-9C65-E40E974929D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1" name="직선 연결선 1010">
              <a:extLst>
                <a:ext uri="{FF2B5EF4-FFF2-40B4-BE49-F238E27FC236}">
                  <a16:creationId xmlns:a16="http://schemas.microsoft.com/office/drawing/2014/main" id="{E0F6FEA3-7053-95F4-BB41-58E676CC9840}"/>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2" name="직선 연결선 1011">
              <a:extLst>
                <a:ext uri="{FF2B5EF4-FFF2-40B4-BE49-F238E27FC236}">
                  <a16:creationId xmlns:a16="http://schemas.microsoft.com/office/drawing/2014/main" id="{18C51353-82A5-5531-C84C-A1255F9B0837}"/>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3" name="직선 연결선 1012">
              <a:extLst>
                <a:ext uri="{FF2B5EF4-FFF2-40B4-BE49-F238E27FC236}">
                  <a16:creationId xmlns:a16="http://schemas.microsoft.com/office/drawing/2014/main" id="{4C6AD23D-8A9E-4612-B46A-D6F10CD502FA}"/>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4" name="직선 연결선 1013">
              <a:extLst>
                <a:ext uri="{FF2B5EF4-FFF2-40B4-BE49-F238E27FC236}">
                  <a16:creationId xmlns:a16="http://schemas.microsoft.com/office/drawing/2014/main" id="{950145BB-E15C-33F6-E0C0-CD8CA1F4D014}"/>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5" name="직선 연결선 1014">
              <a:extLst>
                <a:ext uri="{FF2B5EF4-FFF2-40B4-BE49-F238E27FC236}">
                  <a16:creationId xmlns:a16="http://schemas.microsoft.com/office/drawing/2014/main" id="{17353AE2-679F-B85D-FD35-5BDE9755944C}"/>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6" name="직선 연결선 1015">
              <a:extLst>
                <a:ext uri="{FF2B5EF4-FFF2-40B4-BE49-F238E27FC236}">
                  <a16:creationId xmlns:a16="http://schemas.microsoft.com/office/drawing/2014/main" id="{A5F67722-067A-7C44-F181-A7C9B10E0724}"/>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7" name="직선 연결선 1016">
              <a:extLst>
                <a:ext uri="{FF2B5EF4-FFF2-40B4-BE49-F238E27FC236}">
                  <a16:creationId xmlns:a16="http://schemas.microsoft.com/office/drawing/2014/main" id="{63F50EA4-CADC-E419-C534-6657A2528D9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8" name="직선 연결선 1017">
              <a:extLst>
                <a:ext uri="{FF2B5EF4-FFF2-40B4-BE49-F238E27FC236}">
                  <a16:creationId xmlns:a16="http://schemas.microsoft.com/office/drawing/2014/main" id="{669772BB-559F-56BA-DDD7-6421F5255066}"/>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9" name="직선 연결선 1018">
              <a:extLst>
                <a:ext uri="{FF2B5EF4-FFF2-40B4-BE49-F238E27FC236}">
                  <a16:creationId xmlns:a16="http://schemas.microsoft.com/office/drawing/2014/main" id="{9B9A02BF-A121-AFCB-208A-EBCE6EC87D19}"/>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0" name="직선 연결선 1019">
              <a:extLst>
                <a:ext uri="{FF2B5EF4-FFF2-40B4-BE49-F238E27FC236}">
                  <a16:creationId xmlns:a16="http://schemas.microsoft.com/office/drawing/2014/main" id="{8CD5396E-ABE0-C90C-8C7E-3C08943B0839}"/>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1" name="직선 연결선 1020">
              <a:extLst>
                <a:ext uri="{FF2B5EF4-FFF2-40B4-BE49-F238E27FC236}">
                  <a16:creationId xmlns:a16="http://schemas.microsoft.com/office/drawing/2014/main" id="{15715198-A686-3229-2C5F-8469220CD9B1}"/>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2" name="직선 연결선 1021">
              <a:extLst>
                <a:ext uri="{FF2B5EF4-FFF2-40B4-BE49-F238E27FC236}">
                  <a16:creationId xmlns:a16="http://schemas.microsoft.com/office/drawing/2014/main" id="{AACF473A-E54A-4F30-112A-B39AEA473A7A}"/>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3" name="직선 연결선 1022">
              <a:extLst>
                <a:ext uri="{FF2B5EF4-FFF2-40B4-BE49-F238E27FC236}">
                  <a16:creationId xmlns:a16="http://schemas.microsoft.com/office/drawing/2014/main" id="{36A7525C-830B-3450-2441-9349CF6B05C7}"/>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8" name="직선 연결선 1037">
              <a:extLst>
                <a:ext uri="{FF2B5EF4-FFF2-40B4-BE49-F238E27FC236}">
                  <a16:creationId xmlns:a16="http://schemas.microsoft.com/office/drawing/2014/main" id="{6F9C5DD1-D5C5-70A0-2861-A39C7207EE13}"/>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1" name="직선 연결선 1040">
              <a:extLst>
                <a:ext uri="{FF2B5EF4-FFF2-40B4-BE49-F238E27FC236}">
                  <a16:creationId xmlns:a16="http://schemas.microsoft.com/office/drawing/2014/main" id="{189FCA3E-0A18-580C-B582-D7CB3F8FA9EA}"/>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2" name="직선 연결선 1041">
              <a:extLst>
                <a:ext uri="{FF2B5EF4-FFF2-40B4-BE49-F238E27FC236}">
                  <a16:creationId xmlns:a16="http://schemas.microsoft.com/office/drawing/2014/main" id="{EA6E8B6D-7CF6-8434-D0C0-7B0D9A80144C}"/>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3" name="직선 연결선 1042">
              <a:extLst>
                <a:ext uri="{FF2B5EF4-FFF2-40B4-BE49-F238E27FC236}">
                  <a16:creationId xmlns:a16="http://schemas.microsoft.com/office/drawing/2014/main" id="{60BE34AA-4472-EEBB-6B96-72D1963BD26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4" name="직선 연결선 1043">
              <a:extLst>
                <a:ext uri="{FF2B5EF4-FFF2-40B4-BE49-F238E27FC236}">
                  <a16:creationId xmlns:a16="http://schemas.microsoft.com/office/drawing/2014/main" id="{145949A1-E3B7-5E89-1616-E8C33AFC1C57}"/>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45" name="사각형: 둥근 모서리 1044">
              <a:extLst>
                <a:ext uri="{FF2B5EF4-FFF2-40B4-BE49-F238E27FC236}">
                  <a16:creationId xmlns:a16="http://schemas.microsoft.com/office/drawing/2014/main" id="{D3D09C40-CEDB-24E4-9642-385A947975B6}"/>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46" name="그룹 1045">
            <a:extLst>
              <a:ext uri="{FF2B5EF4-FFF2-40B4-BE49-F238E27FC236}">
                <a16:creationId xmlns:a16="http://schemas.microsoft.com/office/drawing/2014/main" id="{3183CE0A-8746-1814-FBD6-38B52A677A5E}"/>
              </a:ext>
            </a:extLst>
          </p:cNvPr>
          <p:cNvGrpSpPr/>
          <p:nvPr/>
        </p:nvGrpSpPr>
        <p:grpSpPr>
          <a:xfrm>
            <a:off x="3498665" y="3942680"/>
            <a:ext cx="80673" cy="1507608"/>
            <a:chOff x="627515" y="3937678"/>
            <a:chExt cx="80673" cy="1507608"/>
          </a:xfrm>
        </p:grpSpPr>
        <p:cxnSp>
          <p:nvCxnSpPr>
            <p:cNvPr id="1047" name="직선 연결선 1046">
              <a:extLst>
                <a:ext uri="{FF2B5EF4-FFF2-40B4-BE49-F238E27FC236}">
                  <a16:creationId xmlns:a16="http://schemas.microsoft.com/office/drawing/2014/main" id="{A473DB6C-A782-A073-E629-C9EFD7D06B41}"/>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8" name="직선 연결선 1047">
              <a:extLst>
                <a:ext uri="{FF2B5EF4-FFF2-40B4-BE49-F238E27FC236}">
                  <a16:creationId xmlns:a16="http://schemas.microsoft.com/office/drawing/2014/main" id="{2F7A9A02-C17A-051E-B6F6-4E17129646D2}"/>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9" name="직선 연결선 1048">
              <a:extLst>
                <a:ext uri="{FF2B5EF4-FFF2-40B4-BE49-F238E27FC236}">
                  <a16:creationId xmlns:a16="http://schemas.microsoft.com/office/drawing/2014/main" id="{3399607A-40E6-15AC-7FE9-CE64950AB8CF}"/>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0" name="직선 연결선 1049">
              <a:extLst>
                <a:ext uri="{FF2B5EF4-FFF2-40B4-BE49-F238E27FC236}">
                  <a16:creationId xmlns:a16="http://schemas.microsoft.com/office/drawing/2014/main" id="{506BBA53-3AE4-6965-4ED2-7C72B23A1624}"/>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1" name="직선 연결선 1050">
              <a:extLst>
                <a:ext uri="{FF2B5EF4-FFF2-40B4-BE49-F238E27FC236}">
                  <a16:creationId xmlns:a16="http://schemas.microsoft.com/office/drawing/2014/main" id="{37789DF5-004E-0861-E9D0-918997E8F126}"/>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2" name="직선 연결선 1051">
              <a:extLst>
                <a:ext uri="{FF2B5EF4-FFF2-40B4-BE49-F238E27FC236}">
                  <a16:creationId xmlns:a16="http://schemas.microsoft.com/office/drawing/2014/main" id="{95E08A92-0FEB-331E-DFAD-FB20E1EDBEE5}"/>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3" name="직선 연결선 1052">
              <a:extLst>
                <a:ext uri="{FF2B5EF4-FFF2-40B4-BE49-F238E27FC236}">
                  <a16:creationId xmlns:a16="http://schemas.microsoft.com/office/drawing/2014/main" id="{212C1335-EEE9-F318-0A61-162CE69C29E6}"/>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4" name="직선 연결선 1053">
              <a:extLst>
                <a:ext uri="{FF2B5EF4-FFF2-40B4-BE49-F238E27FC236}">
                  <a16:creationId xmlns:a16="http://schemas.microsoft.com/office/drawing/2014/main" id="{D0B21F0E-468E-644D-ECA4-67A86B49532C}"/>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5" name="직선 연결선 1054">
              <a:extLst>
                <a:ext uri="{FF2B5EF4-FFF2-40B4-BE49-F238E27FC236}">
                  <a16:creationId xmlns:a16="http://schemas.microsoft.com/office/drawing/2014/main" id="{22E5BECA-4C57-7C49-12D3-B208DD9E4D17}"/>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6" name="직선 연결선 1055">
              <a:extLst>
                <a:ext uri="{FF2B5EF4-FFF2-40B4-BE49-F238E27FC236}">
                  <a16:creationId xmlns:a16="http://schemas.microsoft.com/office/drawing/2014/main" id="{67A29946-1E5A-47B6-583C-B420982C4718}"/>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7" name="직선 연결선 1056">
              <a:extLst>
                <a:ext uri="{FF2B5EF4-FFF2-40B4-BE49-F238E27FC236}">
                  <a16:creationId xmlns:a16="http://schemas.microsoft.com/office/drawing/2014/main" id="{7EA75488-0C9A-EDD2-C5EF-D73D181B9F1A}"/>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8" name="직선 연결선 1057">
              <a:extLst>
                <a:ext uri="{FF2B5EF4-FFF2-40B4-BE49-F238E27FC236}">
                  <a16:creationId xmlns:a16="http://schemas.microsoft.com/office/drawing/2014/main" id="{E4C2FED4-688D-DF14-1094-20EBFA6E06E9}"/>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9" name="직선 연결선 1058">
              <a:extLst>
                <a:ext uri="{FF2B5EF4-FFF2-40B4-BE49-F238E27FC236}">
                  <a16:creationId xmlns:a16="http://schemas.microsoft.com/office/drawing/2014/main" id="{9ECA0ABC-96C9-141B-BE90-5B6A5A7B7B1A}"/>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0" name="직선 연결선 1059">
              <a:extLst>
                <a:ext uri="{FF2B5EF4-FFF2-40B4-BE49-F238E27FC236}">
                  <a16:creationId xmlns:a16="http://schemas.microsoft.com/office/drawing/2014/main" id="{1C7B7A61-F7FA-532A-4070-4F7BADB40C41}"/>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1" name="직선 연결선 1060">
              <a:extLst>
                <a:ext uri="{FF2B5EF4-FFF2-40B4-BE49-F238E27FC236}">
                  <a16:creationId xmlns:a16="http://schemas.microsoft.com/office/drawing/2014/main" id="{F9D50727-AC11-D840-40B3-282ECB16DB63}"/>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2" name="직선 연결선 1061">
              <a:extLst>
                <a:ext uri="{FF2B5EF4-FFF2-40B4-BE49-F238E27FC236}">
                  <a16:creationId xmlns:a16="http://schemas.microsoft.com/office/drawing/2014/main" id="{32E15F87-D025-420D-0597-1589DAEB3109}"/>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3" name="직선 연결선 1062">
              <a:extLst>
                <a:ext uri="{FF2B5EF4-FFF2-40B4-BE49-F238E27FC236}">
                  <a16:creationId xmlns:a16="http://schemas.microsoft.com/office/drawing/2014/main" id="{8F89410C-6A38-F7AD-E476-6E34FD271C2A}"/>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4" name="직선 연결선 1063">
              <a:extLst>
                <a:ext uri="{FF2B5EF4-FFF2-40B4-BE49-F238E27FC236}">
                  <a16:creationId xmlns:a16="http://schemas.microsoft.com/office/drawing/2014/main" id="{02205F5E-E42A-5FC5-5CEA-D326C643684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5" name="직선 연결선 1064">
              <a:extLst>
                <a:ext uri="{FF2B5EF4-FFF2-40B4-BE49-F238E27FC236}">
                  <a16:creationId xmlns:a16="http://schemas.microsoft.com/office/drawing/2014/main" id="{EF9EC70C-D111-C0B7-AC99-75F006D59421}"/>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6" name="직선 연결선 1065">
              <a:extLst>
                <a:ext uri="{FF2B5EF4-FFF2-40B4-BE49-F238E27FC236}">
                  <a16:creationId xmlns:a16="http://schemas.microsoft.com/office/drawing/2014/main" id="{18195E23-34DA-BB7D-7315-179AC0E78FE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7" name="직선 연결선 1066">
              <a:extLst>
                <a:ext uri="{FF2B5EF4-FFF2-40B4-BE49-F238E27FC236}">
                  <a16:creationId xmlns:a16="http://schemas.microsoft.com/office/drawing/2014/main" id="{0BF3B0DB-3A17-DAB1-01F4-7057682BAEB6}"/>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68" name="사각형: 둥근 모서리 1067">
              <a:extLst>
                <a:ext uri="{FF2B5EF4-FFF2-40B4-BE49-F238E27FC236}">
                  <a16:creationId xmlns:a16="http://schemas.microsoft.com/office/drawing/2014/main" id="{61D0C9CF-70C2-D103-71D1-C9B57CF2006A}"/>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69" name="그룹 1068">
            <a:extLst>
              <a:ext uri="{FF2B5EF4-FFF2-40B4-BE49-F238E27FC236}">
                <a16:creationId xmlns:a16="http://schemas.microsoft.com/office/drawing/2014/main" id="{3CB569B8-E7AB-A78F-C60A-DBB728F4E3A8}"/>
              </a:ext>
            </a:extLst>
          </p:cNvPr>
          <p:cNvGrpSpPr/>
          <p:nvPr/>
        </p:nvGrpSpPr>
        <p:grpSpPr>
          <a:xfrm>
            <a:off x="3595891" y="3942680"/>
            <a:ext cx="80673" cy="1507608"/>
            <a:chOff x="627515" y="3937678"/>
            <a:chExt cx="80673" cy="1507608"/>
          </a:xfrm>
        </p:grpSpPr>
        <p:cxnSp>
          <p:nvCxnSpPr>
            <p:cNvPr id="1070" name="직선 연결선 1069">
              <a:extLst>
                <a:ext uri="{FF2B5EF4-FFF2-40B4-BE49-F238E27FC236}">
                  <a16:creationId xmlns:a16="http://schemas.microsoft.com/office/drawing/2014/main" id="{7BDA05E9-CE45-AE8C-2B4D-A0DB4DAE8BC6}"/>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1" name="직선 연결선 1070">
              <a:extLst>
                <a:ext uri="{FF2B5EF4-FFF2-40B4-BE49-F238E27FC236}">
                  <a16:creationId xmlns:a16="http://schemas.microsoft.com/office/drawing/2014/main" id="{4BC3113E-053B-EB45-459D-B33440FCCFE7}"/>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2" name="직선 연결선 1071">
              <a:extLst>
                <a:ext uri="{FF2B5EF4-FFF2-40B4-BE49-F238E27FC236}">
                  <a16:creationId xmlns:a16="http://schemas.microsoft.com/office/drawing/2014/main" id="{1046284F-41DA-BD3E-3304-477D2B1CDA44}"/>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3" name="직선 연결선 1072">
              <a:extLst>
                <a:ext uri="{FF2B5EF4-FFF2-40B4-BE49-F238E27FC236}">
                  <a16:creationId xmlns:a16="http://schemas.microsoft.com/office/drawing/2014/main" id="{3C31EF97-5C05-C031-3E71-B37784F3FE33}"/>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4" name="직선 연결선 1073">
              <a:extLst>
                <a:ext uri="{FF2B5EF4-FFF2-40B4-BE49-F238E27FC236}">
                  <a16:creationId xmlns:a16="http://schemas.microsoft.com/office/drawing/2014/main" id="{2616296A-0E7C-20D5-A7C4-391F18803005}"/>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5" name="직선 연결선 1074">
              <a:extLst>
                <a:ext uri="{FF2B5EF4-FFF2-40B4-BE49-F238E27FC236}">
                  <a16:creationId xmlns:a16="http://schemas.microsoft.com/office/drawing/2014/main" id="{D56B89CA-18D2-5450-7E16-6F252FED018B}"/>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6" name="직선 연결선 1075">
              <a:extLst>
                <a:ext uri="{FF2B5EF4-FFF2-40B4-BE49-F238E27FC236}">
                  <a16:creationId xmlns:a16="http://schemas.microsoft.com/office/drawing/2014/main" id="{423F7082-8331-8BDE-C59F-B661A653B624}"/>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7" name="직선 연결선 1076">
              <a:extLst>
                <a:ext uri="{FF2B5EF4-FFF2-40B4-BE49-F238E27FC236}">
                  <a16:creationId xmlns:a16="http://schemas.microsoft.com/office/drawing/2014/main" id="{7DF02D90-E4AB-E504-36F1-6D35E27D080B}"/>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8" name="직선 연결선 1077">
              <a:extLst>
                <a:ext uri="{FF2B5EF4-FFF2-40B4-BE49-F238E27FC236}">
                  <a16:creationId xmlns:a16="http://schemas.microsoft.com/office/drawing/2014/main" id="{C90610C0-3F97-9F21-C51E-3BA81B6A7A5F}"/>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9" name="직선 연결선 1078">
              <a:extLst>
                <a:ext uri="{FF2B5EF4-FFF2-40B4-BE49-F238E27FC236}">
                  <a16:creationId xmlns:a16="http://schemas.microsoft.com/office/drawing/2014/main" id="{5C10F3D0-4FD8-31D0-D6F0-B2A58654AD06}"/>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0" name="직선 연결선 1079">
              <a:extLst>
                <a:ext uri="{FF2B5EF4-FFF2-40B4-BE49-F238E27FC236}">
                  <a16:creationId xmlns:a16="http://schemas.microsoft.com/office/drawing/2014/main" id="{4B890E0B-626D-C849-8E5C-9EFFB43F3307}"/>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1" name="직선 연결선 1080">
              <a:extLst>
                <a:ext uri="{FF2B5EF4-FFF2-40B4-BE49-F238E27FC236}">
                  <a16:creationId xmlns:a16="http://schemas.microsoft.com/office/drawing/2014/main" id="{BADAFC77-9AAE-1BD5-A0C3-4426C7F17D84}"/>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2" name="직선 연결선 1081">
              <a:extLst>
                <a:ext uri="{FF2B5EF4-FFF2-40B4-BE49-F238E27FC236}">
                  <a16:creationId xmlns:a16="http://schemas.microsoft.com/office/drawing/2014/main" id="{116A591A-4F8F-62E2-F7DD-7433C6DC9D71}"/>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3" name="직선 연결선 1082">
              <a:extLst>
                <a:ext uri="{FF2B5EF4-FFF2-40B4-BE49-F238E27FC236}">
                  <a16:creationId xmlns:a16="http://schemas.microsoft.com/office/drawing/2014/main" id="{5EB3816B-27AD-D51C-9BF2-E64106675715}"/>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4" name="직선 연결선 1083">
              <a:extLst>
                <a:ext uri="{FF2B5EF4-FFF2-40B4-BE49-F238E27FC236}">
                  <a16:creationId xmlns:a16="http://schemas.microsoft.com/office/drawing/2014/main" id="{78E4F899-DAC7-36DB-866C-08F75EA83980}"/>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5" name="직선 연결선 1084">
              <a:extLst>
                <a:ext uri="{FF2B5EF4-FFF2-40B4-BE49-F238E27FC236}">
                  <a16:creationId xmlns:a16="http://schemas.microsoft.com/office/drawing/2014/main" id="{97053714-9EEE-9653-8B42-F7E1DE07CBA5}"/>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6" name="직선 연결선 1085">
              <a:extLst>
                <a:ext uri="{FF2B5EF4-FFF2-40B4-BE49-F238E27FC236}">
                  <a16:creationId xmlns:a16="http://schemas.microsoft.com/office/drawing/2014/main" id="{32BC05CC-D069-D6DE-0CEF-B0E623695B20}"/>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7" name="직선 연결선 1086">
              <a:extLst>
                <a:ext uri="{FF2B5EF4-FFF2-40B4-BE49-F238E27FC236}">
                  <a16:creationId xmlns:a16="http://schemas.microsoft.com/office/drawing/2014/main" id="{84CB6578-34CB-87B4-5FF2-89238BDD89C3}"/>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2E8B6326-8E3B-72F1-07E2-EB916F3D536F}"/>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직선 연결선 128">
              <a:extLst>
                <a:ext uri="{FF2B5EF4-FFF2-40B4-BE49-F238E27FC236}">
                  <a16:creationId xmlns:a16="http://schemas.microsoft.com/office/drawing/2014/main" id="{446CAC41-401D-6040-1505-4BC396010C0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CD4A902C-85D1-DC3C-093F-75D1E18963E2}"/>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사각형: 둥근 모서리 130">
              <a:extLst>
                <a:ext uri="{FF2B5EF4-FFF2-40B4-BE49-F238E27FC236}">
                  <a16:creationId xmlns:a16="http://schemas.microsoft.com/office/drawing/2014/main" id="{DB0254B6-27B2-5EDE-41CE-88BB16087558}"/>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2" name="그룹 131">
            <a:extLst>
              <a:ext uri="{FF2B5EF4-FFF2-40B4-BE49-F238E27FC236}">
                <a16:creationId xmlns:a16="http://schemas.microsoft.com/office/drawing/2014/main" id="{D7730EAB-6169-3E4D-F99A-759CB2919E94}"/>
              </a:ext>
            </a:extLst>
          </p:cNvPr>
          <p:cNvGrpSpPr/>
          <p:nvPr/>
        </p:nvGrpSpPr>
        <p:grpSpPr>
          <a:xfrm>
            <a:off x="3790343" y="3942680"/>
            <a:ext cx="80673" cy="1507608"/>
            <a:chOff x="627515" y="3937678"/>
            <a:chExt cx="80673" cy="1507608"/>
          </a:xfrm>
        </p:grpSpPr>
        <p:cxnSp>
          <p:nvCxnSpPr>
            <p:cNvPr id="133" name="직선 연결선 132">
              <a:extLst>
                <a:ext uri="{FF2B5EF4-FFF2-40B4-BE49-F238E27FC236}">
                  <a16:creationId xmlns:a16="http://schemas.microsoft.com/office/drawing/2014/main" id="{377A8147-2EA4-D6BD-C275-68459FCA603D}"/>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3DC6AD6C-2AC7-5F5D-E13E-D4D3A100BA3D}"/>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7A0FBB39-D760-D1F2-5AB3-A8C941FB9906}"/>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직선 연결선 135">
              <a:extLst>
                <a:ext uri="{FF2B5EF4-FFF2-40B4-BE49-F238E27FC236}">
                  <a16:creationId xmlns:a16="http://schemas.microsoft.com/office/drawing/2014/main" id="{8B4DDBFC-B363-110A-4EEA-EE398D04B4A6}"/>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직선 연결선 136">
              <a:extLst>
                <a:ext uri="{FF2B5EF4-FFF2-40B4-BE49-F238E27FC236}">
                  <a16:creationId xmlns:a16="http://schemas.microsoft.com/office/drawing/2014/main" id="{A219AFAA-AE6C-7AC7-0600-6115E3299459}"/>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B152E60A-E7AE-3C27-5524-86013D026009}"/>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3AA5CCE1-7EE0-64EB-561D-4A0118E25A62}"/>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CE563C8A-64F4-6B99-5984-89BEF99C2719}"/>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2D50E7C1-90F0-CCBB-D70F-75D13BA8FF7E}"/>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0530D328-D1D6-A1E8-0396-1AD3527B1AAB}"/>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직선 연결선 142">
              <a:extLst>
                <a:ext uri="{FF2B5EF4-FFF2-40B4-BE49-F238E27FC236}">
                  <a16:creationId xmlns:a16="http://schemas.microsoft.com/office/drawing/2014/main" id="{AF312913-84F8-3DA0-65AF-E477F356EE73}"/>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0EAA3018-0266-E7E2-5914-6BD66FCEBA94}"/>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9518B482-1737-1660-D794-39BF77472FD7}"/>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직선 연결선 145">
              <a:extLst>
                <a:ext uri="{FF2B5EF4-FFF2-40B4-BE49-F238E27FC236}">
                  <a16:creationId xmlns:a16="http://schemas.microsoft.com/office/drawing/2014/main" id="{42D48DFF-EB2D-00CE-2594-21110E812AE3}"/>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AC2C3E93-68C9-8488-D75F-AB83F127B7F0}"/>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5A5A2C30-02CB-063A-CEA9-6812DE857D83}"/>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직선 연결선 148">
              <a:extLst>
                <a:ext uri="{FF2B5EF4-FFF2-40B4-BE49-F238E27FC236}">
                  <a16:creationId xmlns:a16="http://schemas.microsoft.com/office/drawing/2014/main" id="{406B82E4-8DE9-A8F7-2012-4C2668DDC73D}"/>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직선 연결선 149">
              <a:extLst>
                <a:ext uri="{FF2B5EF4-FFF2-40B4-BE49-F238E27FC236}">
                  <a16:creationId xmlns:a16="http://schemas.microsoft.com/office/drawing/2014/main" id="{F06B335A-4AE9-DE64-9494-C34534BF871A}"/>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06FC0658-93A0-43D8-C047-5838AFC4A3F2}"/>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8" name="직선 연결선 1087">
              <a:extLst>
                <a:ext uri="{FF2B5EF4-FFF2-40B4-BE49-F238E27FC236}">
                  <a16:creationId xmlns:a16="http://schemas.microsoft.com/office/drawing/2014/main" id="{75446006-7BCB-C09D-D95B-00094A7570C6}"/>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9" name="직선 연결선 1088">
              <a:extLst>
                <a:ext uri="{FF2B5EF4-FFF2-40B4-BE49-F238E27FC236}">
                  <a16:creationId xmlns:a16="http://schemas.microsoft.com/office/drawing/2014/main" id="{8093CF7D-A87C-B93E-1C13-5DD728D9E0F5}"/>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90" name="사각형: 둥근 모서리 1089">
              <a:extLst>
                <a:ext uri="{FF2B5EF4-FFF2-40B4-BE49-F238E27FC236}">
                  <a16:creationId xmlns:a16="http://schemas.microsoft.com/office/drawing/2014/main" id="{49B32A33-F9E6-B28C-CBBE-1116612E14DD}"/>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91" name="그룹 1090">
            <a:extLst>
              <a:ext uri="{FF2B5EF4-FFF2-40B4-BE49-F238E27FC236}">
                <a16:creationId xmlns:a16="http://schemas.microsoft.com/office/drawing/2014/main" id="{633B73E9-0C92-E067-ADA2-810629EDC32E}"/>
              </a:ext>
            </a:extLst>
          </p:cNvPr>
          <p:cNvGrpSpPr/>
          <p:nvPr/>
        </p:nvGrpSpPr>
        <p:grpSpPr>
          <a:xfrm>
            <a:off x="3693117" y="3942680"/>
            <a:ext cx="80673" cy="1507608"/>
            <a:chOff x="627515" y="3937678"/>
            <a:chExt cx="80673" cy="1507608"/>
          </a:xfrm>
        </p:grpSpPr>
        <p:cxnSp>
          <p:nvCxnSpPr>
            <p:cNvPr id="1092" name="직선 연결선 1091">
              <a:extLst>
                <a:ext uri="{FF2B5EF4-FFF2-40B4-BE49-F238E27FC236}">
                  <a16:creationId xmlns:a16="http://schemas.microsoft.com/office/drawing/2014/main" id="{4081711E-FDA2-F157-62E7-E6904A3A9504}"/>
                </a:ext>
              </a:extLst>
            </p:cNvPr>
            <p:cNvCxnSpPr>
              <a:cxnSpLocks/>
            </p:cNvCxnSpPr>
            <p:nvPr/>
          </p:nvCxnSpPr>
          <p:spPr>
            <a:xfrm flipH="1">
              <a:off x="629272" y="394542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3" name="직선 연결선 1092">
              <a:extLst>
                <a:ext uri="{FF2B5EF4-FFF2-40B4-BE49-F238E27FC236}">
                  <a16:creationId xmlns:a16="http://schemas.microsoft.com/office/drawing/2014/main" id="{77F4B451-C418-9FBA-17E1-38BDB619FC49}"/>
                </a:ext>
              </a:extLst>
            </p:cNvPr>
            <p:cNvCxnSpPr>
              <a:cxnSpLocks/>
            </p:cNvCxnSpPr>
            <p:nvPr/>
          </p:nvCxnSpPr>
          <p:spPr>
            <a:xfrm flipH="1">
              <a:off x="629272" y="409171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4" name="직선 연결선 1093">
              <a:extLst>
                <a:ext uri="{FF2B5EF4-FFF2-40B4-BE49-F238E27FC236}">
                  <a16:creationId xmlns:a16="http://schemas.microsoft.com/office/drawing/2014/main" id="{927FEEBC-AE7B-4BDC-E1EE-3673FBED614A}"/>
                </a:ext>
              </a:extLst>
            </p:cNvPr>
            <p:cNvCxnSpPr>
              <a:cxnSpLocks/>
            </p:cNvCxnSpPr>
            <p:nvPr/>
          </p:nvCxnSpPr>
          <p:spPr>
            <a:xfrm flipH="1">
              <a:off x="629272" y="401856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5" name="직선 연결선 1094">
              <a:extLst>
                <a:ext uri="{FF2B5EF4-FFF2-40B4-BE49-F238E27FC236}">
                  <a16:creationId xmlns:a16="http://schemas.microsoft.com/office/drawing/2014/main" id="{7553F57E-9974-21F4-331E-CBED172BF26A}"/>
                </a:ext>
              </a:extLst>
            </p:cNvPr>
            <p:cNvCxnSpPr>
              <a:cxnSpLocks/>
            </p:cNvCxnSpPr>
            <p:nvPr/>
          </p:nvCxnSpPr>
          <p:spPr>
            <a:xfrm flipH="1">
              <a:off x="629272" y="41648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6" name="직선 연결선 1095">
              <a:extLst>
                <a:ext uri="{FF2B5EF4-FFF2-40B4-BE49-F238E27FC236}">
                  <a16:creationId xmlns:a16="http://schemas.microsoft.com/office/drawing/2014/main" id="{61E20294-E661-5730-2E4E-1A7CA19B64F9}"/>
                </a:ext>
              </a:extLst>
            </p:cNvPr>
            <p:cNvCxnSpPr>
              <a:cxnSpLocks/>
            </p:cNvCxnSpPr>
            <p:nvPr/>
          </p:nvCxnSpPr>
          <p:spPr>
            <a:xfrm flipH="1">
              <a:off x="629272" y="438430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7" name="직선 연결선 1096">
              <a:extLst>
                <a:ext uri="{FF2B5EF4-FFF2-40B4-BE49-F238E27FC236}">
                  <a16:creationId xmlns:a16="http://schemas.microsoft.com/office/drawing/2014/main" id="{BE19DA0A-D5ED-7383-4A0C-232B29E03546}"/>
                </a:ext>
              </a:extLst>
            </p:cNvPr>
            <p:cNvCxnSpPr>
              <a:cxnSpLocks/>
            </p:cNvCxnSpPr>
            <p:nvPr/>
          </p:nvCxnSpPr>
          <p:spPr>
            <a:xfrm flipH="1">
              <a:off x="629272" y="460374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8" name="직선 연결선 1097">
              <a:extLst>
                <a:ext uri="{FF2B5EF4-FFF2-40B4-BE49-F238E27FC236}">
                  <a16:creationId xmlns:a16="http://schemas.microsoft.com/office/drawing/2014/main" id="{BDA06B34-024C-A7C3-3235-D2225563A1B0}"/>
                </a:ext>
              </a:extLst>
            </p:cNvPr>
            <p:cNvCxnSpPr>
              <a:cxnSpLocks/>
            </p:cNvCxnSpPr>
            <p:nvPr/>
          </p:nvCxnSpPr>
          <p:spPr>
            <a:xfrm flipH="1">
              <a:off x="629272" y="423801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9" name="직선 연결선 1098">
              <a:extLst>
                <a:ext uri="{FF2B5EF4-FFF2-40B4-BE49-F238E27FC236}">
                  <a16:creationId xmlns:a16="http://schemas.microsoft.com/office/drawing/2014/main" id="{5A98FCA2-A9DB-B61E-E6E4-7149683665B4}"/>
                </a:ext>
              </a:extLst>
            </p:cNvPr>
            <p:cNvCxnSpPr>
              <a:cxnSpLocks/>
            </p:cNvCxnSpPr>
            <p:nvPr/>
          </p:nvCxnSpPr>
          <p:spPr>
            <a:xfrm flipH="1">
              <a:off x="629272" y="445745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0" name="직선 연결선 1099">
              <a:extLst>
                <a:ext uri="{FF2B5EF4-FFF2-40B4-BE49-F238E27FC236}">
                  <a16:creationId xmlns:a16="http://schemas.microsoft.com/office/drawing/2014/main" id="{D8554BA6-176B-322D-F094-57D2B75A6293}"/>
                </a:ext>
              </a:extLst>
            </p:cNvPr>
            <p:cNvCxnSpPr>
              <a:cxnSpLocks/>
            </p:cNvCxnSpPr>
            <p:nvPr/>
          </p:nvCxnSpPr>
          <p:spPr>
            <a:xfrm flipH="1">
              <a:off x="629272" y="431115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1" name="직선 연결선 1100">
              <a:extLst>
                <a:ext uri="{FF2B5EF4-FFF2-40B4-BE49-F238E27FC236}">
                  <a16:creationId xmlns:a16="http://schemas.microsoft.com/office/drawing/2014/main" id="{39B4C880-B4D1-2704-1CEA-F7DDF6D86A05}"/>
                </a:ext>
              </a:extLst>
            </p:cNvPr>
            <p:cNvCxnSpPr>
              <a:cxnSpLocks/>
            </p:cNvCxnSpPr>
            <p:nvPr/>
          </p:nvCxnSpPr>
          <p:spPr>
            <a:xfrm flipH="1">
              <a:off x="629272" y="453059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2" name="직선 연결선 1101">
              <a:extLst>
                <a:ext uri="{FF2B5EF4-FFF2-40B4-BE49-F238E27FC236}">
                  <a16:creationId xmlns:a16="http://schemas.microsoft.com/office/drawing/2014/main" id="{3A0AD0F6-A306-6D8D-B2EE-B5015ECC1413}"/>
                </a:ext>
              </a:extLst>
            </p:cNvPr>
            <p:cNvCxnSpPr>
              <a:cxnSpLocks/>
            </p:cNvCxnSpPr>
            <p:nvPr/>
          </p:nvCxnSpPr>
          <p:spPr>
            <a:xfrm flipH="1">
              <a:off x="629272" y="4823186"/>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3" name="직선 연결선 1102">
              <a:extLst>
                <a:ext uri="{FF2B5EF4-FFF2-40B4-BE49-F238E27FC236}">
                  <a16:creationId xmlns:a16="http://schemas.microsoft.com/office/drawing/2014/main" id="{6B69B3FB-6158-08D6-66D4-F4B06C5881C0}"/>
                </a:ext>
              </a:extLst>
            </p:cNvPr>
            <p:cNvCxnSpPr>
              <a:cxnSpLocks/>
            </p:cNvCxnSpPr>
            <p:nvPr/>
          </p:nvCxnSpPr>
          <p:spPr>
            <a:xfrm flipH="1">
              <a:off x="629272" y="5042627"/>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4" name="직선 연결선 1103">
              <a:extLst>
                <a:ext uri="{FF2B5EF4-FFF2-40B4-BE49-F238E27FC236}">
                  <a16:creationId xmlns:a16="http://schemas.microsoft.com/office/drawing/2014/main" id="{EF11D831-697D-9446-0FE5-CD120B32ABA9}"/>
                </a:ext>
              </a:extLst>
            </p:cNvPr>
            <p:cNvCxnSpPr>
              <a:cxnSpLocks/>
            </p:cNvCxnSpPr>
            <p:nvPr/>
          </p:nvCxnSpPr>
          <p:spPr>
            <a:xfrm flipH="1">
              <a:off x="629272" y="489633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5" name="직선 연결선 1104">
              <a:extLst>
                <a:ext uri="{FF2B5EF4-FFF2-40B4-BE49-F238E27FC236}">
                  <a16:creationId xmlns:a16="http://schemas.microsoft.com/office/drawing/2014/main" id="{CCFDD197-08F7-468A-563D-8DC47199B8E5}"/>
                </a:ext>
              </a:extLst>
            </p:cNvPr>
            <p:cNvCxnSpPr>
              <a:cxnSpLocks/>
            </p:cNvCxnSpPr>
            <p:nvPr/>
          </p:nvCxnSpPr>
          <p:spPr>
            <a:xfrm flipH="1">
              <a:off x="629272" y="4676892"/>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6" name="직선 연결선 1105">
              <a:extLst>
                <a:ext uri="{FF2B5EF4-FFF2-40B4-BE49-F238E27FC236}">
                  <a16:creationId xmlns:a16="http://schemas.microsoft.com/office/drawing/2014/main" id="{F32B877A-F892-4FA2-081A-F67EF1A73AEA}"/>
                </a:ext>
              </a:extLst>
            </p:cNvPr>
            <p:cNvCxnSpPr>
              <a:cxnSpLocks/>
            </p:cNvCxnSpPr>
            <p:nvPr/>
          </p:nvCxnSpPr>
          <p:spPr>
            <a:xfrm flipH="1">
              <a:off x="629272" y="5115774"/>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7" name="직선 연결선 1106">
              <a:extLst>
                <a:ext uri="{FF2B5EF4-FFF2-40B4-BE49-F238E27FC236}">
                  <a16:creationId xmlns:a16="http://schemas.microsoft.com/office/drawing/2014/main" id="{1B30BEEB-9348-FB83-BADD-7C03683034AC}"/>
                </a:ext>
              </a:extLst>
            </p:cNvPr>
            <p:cNvCxnSpPr>
              <a:cxnSpLocks/>
            </p:cNvCxnSpPr>
            <p:nvPr/>
          </p:nvCxnSpPr>
          <p:spPr>
            <a:xfrm flipH="1">
              <a:off x="629272" y="4750039"/>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8" name="직선 연결선 1107">
              <a:extLst>
                <a:ext uri="{FF2B5EF4-FFF2-40B4-BE49-F238E27FC236}">
                  <a16:creationId xmlns:a16="http://schemas.microsoft.com/office/drawing/2014/main" id="{75B6F8D3-F9E0-1F25-0910-1899B32ACD98}"/>
                </a:ext>
              </a:extLst>
            </p:cNvPr>
            <p:cNvCxnSpPr>
              <a:cxnSpLocks/>
            </p:cNvCxnSpPr>
            <p:nvPr/>
          </p:nvCxnSpPr>
          <p:spPr>
            <a:xfrm flipH="1">
              <a:off x="629272" y="4969480"/>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9" name="직선 연결선 1108">
              <a:extLst>
                <a:ext uri="{FF2B5EF4-FFF2-40B4-BE49-F238E27FC236}">
                  <a16:creationId xmlns:a16="http://schemas.microsoft.com/office/drawing/2014/main" id="{72ED6B45-02BC-963D-F7F7-814F9A7F60EB}"/>
                </a:ext>
              </a:extLst>
            </p:cNvPr>
            <p:cNvCxnSpPr>
              <a:cxnSpLocks/>
            </p:cNvCxnSpPr>
            <p:nvPr/>
          </p:nvCxnSpPr>
          <p:spPr>
            <a:xfrm flipH="1">
              <a:off x="629272" y="5188921"/>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0" name="직선 연결선 1109">
              <a:extLst>
                <a:ext uri="{FF2B5EF4-FFF2-40B4-BE49-F238E27FC236}">
                  <a16:creationId xmlns:a16="http://schemas.microsoft.com/office/drawing/2014/main" id="{B224003C-E395-0E94-2DBA-7F707A9793C0}"/>
                </a:ext>
              </a:extLst>
            </p:cNvPr>
            <p:cNvCxnSpPr>
              <a:cxnSpLocks/>
            </p:cNvCxnSpPr>
            <p:nvPr/>
          </p:nvCxnSpPr>
          <p:spPr>
            <a:xfrm flipH="1">
              <a:off x="629272" y="5335215"/>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1" name="직선 연결선 1110">
              <a:extLst>
                <a:ext uri="{FF2B5EF4-FFF2-40B4-BE49-F238E27FC236}">
                  <a16:creationId xmlns:a16="http://schemas.microsoft.com/office/drawing/2014/main" id="{29E1C0FF-A9D5-00EB-7EEB-C3D7CEF1B6F4}"/>
                </a:ext>
              </a:extLst>
            </p:cNvPr>
            <p:cNvCxnSpPr>
              <a:cxnSpLocks/>
            </p:cNvCxnSpPr>
            <p:nvPr/>
          </p:nvCxnSpPr>
          <p:spPr>
            <a:xfrm flipH="1">
              <a:off x="629272" y="5262068"/>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2" name="직선 연결선 1111">
              <a:extLst>
                <a:ext uri="{FF2B5EF4-FFF2-40B4-BE49-F238E27FC236}">
                  <a16:creationId xmlns:a16="http://schemas.microsoft.com/office/drawing/2014/main" id="{B84F477A-02C4-7209-C71B-36554FC4DA3C}"/>
                </a:ext>
              </a:extLst>
            </p:cNvPr>
            <p:cNvCxnSpPr>
              <a:cxnSpLocks/>
            </p:cNvCxnSpPr>
            <p:nvPr/>
          </p:nvCxnSpPr>
          <p:spPr>
            <a:xfrm flipH="1">
              <a:off x="629272" y="5408363"/>
              <a:ext cx="77155" cy="282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13" name="사각형: 둥근 모서리 1112">
              <a:extLst>
                <a:ext uri="{FF2B5EF4-FFF2-40B4-BE49-F238E27FC236}">
                  <a16:creationId xmlns:a16="http://schemas.microsoft.com/office/drawing/2014/main" id="{775DC391-C7E7-2247-8683-D9C5B0B620C0}"/>
                </a:ext>
              </a:extLst>
            </p:cNvPr>
            <p:cNvSpPr/>
            <p:nvPr/>
          </p:nvSpPr>
          <p:spPr>
            <a:xfrm>
              <a:off x="627515" y="3937678"/>
              <a:ext cx="80673" cy="15076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 name="텍스트 개체 틀 6">
                <a:extLst>
                  <a:ext uri="{FF2B5EF4-FFF2-40B4-BE49-F238E27FC236}">
                    <a16:creationId xmlns:a16="http://schemas.microsoft.com/office/drawing/2014/main" id="{BD40F538-412E-67F5-4D2D-140FC99E2674}"/>
                  </a:ext>
                </a:extLst>
              </p:cNvPr>
              <p:cNvSpPr>
                <a:spLocks noGrp="1"/>
              </p:cNvSpPr>
              <p:nvPr>
                <p:ph type="body" sz="quarter" idx="13"/>
              </p:nvPr>
            </p:nvSpPr>
            <p:spPr>
              <a:xfrm>
                <a:off x="41988" y="1124706"/>
                <a:ext cx="4572000" cy="5292697"/>
              </a:xfrm>
            </p:spPr>
            <p:txBody>
              <a:bodyPr/>
              <a:lstStyle/>
              <a:p>
                <a:r>
                  <a:rPr lang="en-US" altLang="ko-KR" b="1" spc="-50" dirty="0"/>
                  <a:t>Higher Chip density</a:t>
                </a:r>
                <a:r>
                  <a:rPr lang="en-US" altLang="ko-KR" dirty="0"/>
                  <a:t> </a:t>
                </a:r>
                <a14:m>
                  <m:oMath xmlns:m="http://schemas.openxmlformats.org/officeDocument/2006/math">
                    <m:r>
                      <a:rPr lang="en-US" altLang="ko-KR" sz="1800" b="1" i="1" smtClean="0">
                        <a:solidFill>
                          <a:schemeClr val="accent1"/>
                        </a:solidFill>
                        <a:latin typeface="Cambria Math" panose="02040503050406030204" pitchFamily="18" charset="0"/>
                        <a:ea typeface="Cambria Math" panose="02040503050406030204" pitchFamily="18" charset="0"/>
                      </a:rPr>
                      <m:t>→</m:t>
                    </m:r>
                  </m:oMath>
                </a14:m>
                <a:r>
                  <a:rPr lang="en-US" altLang="ko-KR" b="1" spc="-50" dirty="0"/>
                  <a:t> </a:t>
                </a:r>
                <a:r>
                  <a:rPr lang="en-US" altLang="ko-KR" b="1" spc="-50" dirty="0">
                    <a:solidFill>
                      <a:srgbClr val="C00000"/>
                    </a:solidFill>
                  </a:rPr>
                  <a:t>Storage Errors</a:t>
                </a: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endParaRPr lang="en-US" altLang="ko-KR" sz="1600" dirty="0">
                  <a:solidFill>
                    <a:srgbClr val="C00000"/>
                  </a:solidFill>
                </a:endParaRPr>
              </a:p>
              <a:p>
                <a:endParaRPr lang="en-US" altLang="ko-KR" sz="1600" b="1" spc="-50" dirty="0">
                  <a:solidFill>
                    <a:srgbClr val="C00000"/>
                  </a:solidFill>
                </a:endParaRPr>
              </a:p>
              <a:p>
                <a:pPr lvl="1"/>
                <a:endParaRPr lang="en-US" altLang="ko-KR" dirty="0">
                  <a:solidFill>
                    <a:srgbClr val="C00000"/>
                  </a:solidFill>
                </a:endParaRPr>
              </a:p>
              <a:p>
                <a:pPr marL="72000" lvl="1" indent="0">
                  <a:buNone/>
                </a:pPr>
                <a:endParaRPr lang="en-US" altLang="ko-KR" b="1" spc="-50"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endParaRPr lang="en-US" altLang="ko-KR" dirty="0">
                  <a:solidFill>
                    <a:srgbClr val="C00000"/>
                  </a:solidFill>
                </a:endParaRPr>
              </a:p>
              <a:p>
                <a:pPr marL="72000" lvl="1" indent="0">
                  <a:buNone/>
                </a:pPr>
                <a:endParaRPr lang="en-US" altLang="ko-KR" spc="-50" dirty="0"/>
              </a:p>
              <a:p>
                <a:pPr marL="0" indent="0">
                  <a:buNone/>
                </a:pPr>
                <a:endParaRPr lang="en-US" altLang="ko-KR" dirty="0">
                  <a:solidFill>
                    <a:srgbClr val="C00000"/>
                  </a:solidFill>
                </a:endParaRPr>
              </a:p>
              <a:p>
                <a:pPr marL="0" indent="0">
                  <a:buNone/>
                </a:pPr>
                <a:endParaRPr lang="en-US" altLang="ko-KR" dirty="0">
                  <a:solidFill>
                    <a:srgbClr val="C00000"/>
                  </a:solidFill>
                </a:endParaRPr>
              </a:p>
              <a:p>
                <a:endParaRPr lang="en-US" altLang="ko-KR" dirty="0">
                  <a:solidFill>
                    <a:srgbClr val="C00000"/>
                  </a:solidFill>
                </a:endParaRPr>
              </a:p>
              <a:p>
                <a:pPr lvl="1"/>
                <a:endParaRPr lang="en-US" altLang="ko-KR" dirty="0">
                  <a:solidFill>
                    <a:srgbClr val="C00000"/>
                  </a:solidFill>
                </a:endParaRPr>
              </a:p>
              <a:p>
                <a:pPr marL="0" indent="0">
                  <a:buNone/>
                </a:pPr>
                <a:endParaRPr lang="en-US" altLang="ko-KR" sz="1600" b="1" spc="-50" dirty="0">
                  <a:solidFill>
                    <a:srgbClr val="C00000"/>
                  </a:solidFill>
                </a:endParaRPr>
              </a:p>
              <a:p>
                <a:endParaRPr lang="en-US" altLang="ko-KR" dirty="0">
                  <a:solidFill>
                    <a:srgbClr val="C00000"/>
                  </a:solidFill>
                </a:endParaRPr>
              </a:p>
              <a:p>
                <a:pPr lvl="1"/>
                <a:endParaRPr lang="en-US" altLang="ko-KR" b="1" spc="-50" dirty="0">
                  <a:solidFill>
                    <a:srgbClr val="C00000"/>
                  </a:solidFill>
                </a:endParaRPr>
              </a:p>
              <a:p>
                <a:pPr lvl="1"/>
                <a:endParaRPr lang="en-US" altLang="ko-KR" b="1" spc="-50" dirty="0">
                  <a:solidFill>
                    <a:srgbClr val="C00000"/>
                  </a:solidFill>
                </a:endParaRPr>
              </a:p>
              <a:p>
                <a:pPr marL="72000" lvl="1" indent="0">
                  <a:buNone/>
                </a:pPr>
                <a:endParaRPr lang="en-US" altLang="ko-KR" b="1" spc="-50" dirty="0">
                  <a:solidFill>
                    <a:srgbClr val="C00000"/>
                  </a:solidFill>
                </a:endParaRPr>
              </a:p>
              <a:p>
                <a:pPr marL="72000" lvl="1" indent="0">
                  <a:buNone/>
                </a:pPr>
                <a:endParaRPr lang="en-US" altLang="ko-KR" b="1" dirty="0">
                  <a:solidFill>
                    <a:srgbClr val="C00000"/>
                  </a:solidFill>
                </a:endParaRPr>
              </a:p>
            </p:txBody>
          </p:sp>
        </mc:Choice>
        <mc:Fallback xmlns="">
          <p:sp>
            <p:nvSpPr>
              <p:cNvPr id="6" name="텍스트 개체 틀 6">
                <a:extLst>
                  <a:ext uri="{FF2B5EF4-FFF2-40B4-BE49-F238E27FC236}">
                    <a16:creationId xmlns:a16="http://schemas.microsoft.com/office/drawing/2014/main" id="{BD40F538-412E-67F5-4D2D-140FC99E2674}"/>
                  </a:ext>
                </a:extLst>
              </p:cNvPr>
              <p:cNvSpPr>
                <a:spLocks noGrp="1" noRot="1" noChangeAspect="1" noMove="1" noResize="1" noEditPoints="1" noAdjustHandles="1" noChangeArrowheads="1" noChangeShapeType="1" noTextEdit="1"/>
              </p:cNvSpPr>
              <p:nvPr>
                <p:ph type="body" sz="quarter" idx="13"/>
              </p:nvPr>
            </p:nvSpPr>
            <p:spPr>
              <a:xfrm>
                <a:off x="41988" y="1124706"/>
                <a:ext cx="4572000" cy="5292697"/>
              </a:xfrm>
              <a:blipFill>
                <a:blip r:embed="rId12"/>
                <a:stretch>
                  <a:fillRect/>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424B61BB-F34E-74B1-C2F1-4AAF5868044D}"/>
              </a:ext>
            </a:extLst>
          </p:cNvPr>
          <p:cNvPicPr>
            <a:picLocks noChangeAspect="1"/>
          </p:cNvPicPr>
          <p:nvPr/>
        </p:nvPicPr>
        <p:blipFill>
          <a:blip r:embed="rId13"/>
          <a:stretch>
            <a:fillRect/>
          </a:stretch>
        </p:blipFill>
        <p:spPr>
          <a:xfrm>
            <a:off x="380823" y="1834668"/>
            <a:ext cx="1186046" cy="1100545"/>
          </a:xfrm>
          <a:prstGeom prst="rect">
            <a:avLst/>
          </a:prstGeom>
        </p:spPr>
      </p:pic>
      <p:pic>
        <p:nvPicPr>
          <p:cNvPr id="4" name="그림 3">
            <a:extLst>
              <a:ext uri="{FF2B5EF4-FFF2-40B4-BE49-F238E27FC236}">
                <a16:creationId xmlns:a16="http://schemas.microsoft.com/office/drawing/2014/main" id="{F3FCFF65-07E1-2114-E1D2-3A6558962051}"/>
              </a:ext>
            </a:extLst>
          </p:cNvPr>
          <p:cNvPicPr>
            <a:picLocks noChangeAspect="1"/>
          </p:cNvPicPr>
          <p:nvPr/>
        </p:nvPicPr>
        <p:blipFill>
          <a:blip r:embed="rId14"/>
          <a:stretch>
            <a:fillRect/>
          </a:stretch>
        </p:blipFill>
        <p:spPr>
          <a:xfrm>
            <a:off x="2859474" y="1778453"/>
            <a:ext cx="1550465" cy="11567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89487C-2980-FFE3-6336-4B06E43918D3}"/>
                  </a:ext>
                </a:extLst>
              </p:cNvPr>
              <p:cNvSpPr txBox="1"/>
              <p:nvPr/>
            </p:nvSpPr>
            <p:spPr>
              <a:xfrm>
                <a:off x="325120" y="1592932"/>
                <a:ext cx="1297939"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a:t>
                </a:r>
                <a14:m>
                  <m:oMath xmlns:m="http://schemas.openxmlformats.org/officeDocument/2006/math">
                    <m:r>
                      <a:rPr lang="ko-KR" altLang="en-US" sz="1050" i="1" smtClean="0">
                        <a:solidFill>
                          <a:prstClr val="black"/>
                        </a:solidFill>
                        <a:latin typeface="Cambria Math" panose="02040503050406030204" pitchFamily="18" charset="0"/>
                        <a:ea typeface="맑은 고딕"/>
                      </a:rPr>
                      <m:t>𝛼</m:t>
                    </m:r>
                  </m:oMath>
                </a14:m>
                <a:r>
                  <a:rPr lang="en-US" altLang="ko-KR" sz="1050" dirty="0">
                    <a:solidFill>
                      <a:prstClr val="black"/>
                    </a:solidFill>
                    <a:latin typeface="Arial"/>
                    <a:ea typeface="맑은 고딕"/>
                  </a:rPr>
                  <a:t>-Particle strike  ]</a:t>
                </a:r>
                <a:endParaRPr lang="ko-KR" altLang="en-US" sz="1050" dirty="0">
                  <a:solidFill>
                    <a:prstClr val="black"/>
                  </a:solidFill>
                  <a:latin typeface="Arial"/>
                  <a:ea typeface="맑은 고딕"/>
                </a:endParaRPr>
              </a:p>
            </p:txBody>
          </p:sp>
        </mc:Choice>
        <mc:Fallback xmlns="">
          <p:sp>
            <p:nvSpPr>
              <p:cNvPr id="9" name="TextBox 8">
                <a:extLst>
                  <a:ext uri="{FF2B5EF4-FFF2-40B4-BE49-F238E27FC236}">
                    <a16:creationId xmlns:a16="http://schemas.microsoft.com/office/drawing/2014/main" id="{0F89487C-2980-FFE3-6336-4B06E43918D3}"/>
                  </a:ext>
                </a:extLst>
              </p:cNvPr>
              <p:cNvSpPr txBox="1">
                <a:spLocks noRot="1" noChangeAspect="1" noMove="1" noResize="1" noEditPoints="1" noAdjustHandles="1" noChangeArrowheads="1" noChangeShapeType="1" noTextEdit="1"/>
              </p:cNvSpPr>
              <p:nvPr/>
            </p:nvSpPr>
            <p:spPr>
              <a:xfrm>
                <a:off x="325120" y="1592932"/>
                <a:ext cx="1297939" cy="253916"/>
              </a:xfrm>
              <a:prstGeom prst="rect">
                <a:avLst/>
              </a:prstGeom>
              <a:blipFill>
                <a:blip r:embed="rId15"/>
                <a:stretch>
                  <a:fillRect b="-11905"/>
                </a:stretch>
              </a:blipFill>
            </p:spPr>
            <p:txBody>
              <a:bodyPr/>
              <a:lstStyle/>
              <a:p>
                <a:r>
                  <a:rPr lang="ko-KR" altLang="en-US">
                    <a:noFill/>
                  </a:rPr>
                  <a:t> </a:t>
                </a:r>
              </a:p>
            </p:txBody>
          </p:sp>
        </mc:Fallback>
      </mc:AlternateContent>
      <p:sp>
        <p:nvSpPr>
          <p:cNvPr id="13" name="텍스트 개체 틀 4">
            <a:extLst>
              <a:ext uri="{FF2B5EF4-FFF2-40B4-BE49-F238E27FC236}">
                <a16:creationId xmlns:a16="http://schemas.microsoft.com/office/drawing/2014/main" id="{2D41069B-77DB-27A9-FA7A-960395D0DE04}"/>
              </a:ext>
            </a:extLst>
          </p:cNvPr>
          <p:cNvSpPr txBox="1">
            <a:spLocks/>
          </p:cNvSpPr>
          <p:nvPr/>
        </p:nvSpPr>
        <p:spPr>
          <a:xfrm>
            <a:off x="433360" y="1440873"/>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900" dirty="0"/>
              <a:t>1</a:t>
            </a:r>
            <a:endParaRPr lang="en-US" sz="900" dirty="0"/>
          </a:p>
        </p:txBody>
      </p:sp>
      <p:sp>
        <p:nvSpPr>
          <p:cNvPr id="16" name="텍스트 개체 틀 4">
            <a:extLst>
              <a:ext uri="{FF2B5EF4-FFF2-40B4-BE49-F238E27FC236}">
                <a16:creationId xmlns:a16="http://schemas.microsoft.com/office/drawing/2014/main" id="{FAECF3F5-3ABE-29AF-D3F7-F28CDCCD6664}"/>
              </a:ext>
            </a:extLst>
          </p:cNvPr>
          <p:cNvSpPr txBox="1">
            <a:spLocks/>
          </p:cNvSpPr>
          <p:nvPr/>
        </p:nvSpPr>
        <p:spPr>
          <a:xfrm>
            <a:off x="2905877" y="1372922"/>
            <a:ext cx="1994005"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900" dirty="0"/>
              <a:t>2</a:t>
            </a:r>
          </a:p>
        </p:txBody>
      </p:sp>
      <p:sp>
        <p:nvSpPr>
          <p:cNvPr id="20" name="TextBox 19">
            <a:extLst>
              <a:ext uri="{FF2B5EF4-FFF2-40B4-BE49-F238E27FC236}">
                <a16:creationId xmlns:a16="http://schemas.microsoft.com/office/drawing/2014/main" id="{BA89A087-8195-75B4-47BA-22F116B0EEFB}"/>
              </a:ext>
            </a:extLst>
          </p:cNvPr>
          <p:cNvSpPr txBox="1"/>
          <p:nvPr/>
        </p:nvSpPr>
        <p:spPr>
          <a:xfrm>
            <a:off x="2841380" y="1528866"/>
            <a:ext cx="1540933" cy="253916"/>
          </a:xfrm>
          <a:prstGeom prst="rect">
            <a:avLst/>
          </a:prstGeom>
          <a:noFill/>
        </p:spPr>
        <p:txBody>
          <a:bodyPr wrap="square" rtlCol="0">
            <a:spAutoFit/>
          </a:bodyPr>
          <a:lstStyle/>
          <a:p>
            <a:pPr algn="ctr" defTabSz="342900">
              <a:defRPr/>
            </a:pPr>
            <a:r>
              <a:rPr lang="en-US" altLang="ko-KR" sz="1050" dirty="0">
                <a:solidFill>
                  <a:prstClr val="black"/>
                </a:solidFill>
                <a:latin typeface="Arial"/>
                <a:ea typeface="맑은 고딕"/>
              </a:rPr>
              <a:t>[Wear Out  ]</a:t>
            </a:r>
            <a:endParaRPr lang="ko-KR" altLang="en-US" sz="1050" dirty="0">
              <a:solidFill>
                <a:prstClr val="black"/>
              </a:solidFill>
              <a:latin typeface="Arial"/>
              <a:ea typeface="맑은 고딕"/>
            </a:endParaRPr>
          </a:p>
        </p:txBody>
      </p:sp>
      <p:sp>
        <p:nvSpPr>
          <p:cNvPr id="21" name="텍스트 개체 틀 4">
            <a:extLst>
              <a:ext uri="{FF2B5EF4-FFF2-40B4-BE49-F238E27FC236}">
                <a16:creationId xmlns:a16="http://schemas.microsoft.com/office/drawing/2014/main" id="{6124F5DB-9D82-BDFD-FD12-D5A5C3AA4405}"/>
              </a:ext>
            </a:extLst>
          </p:cNvPr>
          <p:cNvSpPr txBox="1">
            <a:spLocks/>
          </p:cNvSpPr>
          <p:nvPr/>
        </p:nvSpPr>
        <p:spPr>
          <a:xfrm>
            <a:off x="-53340" y="6125237"/>
            <a:ext cx="11572838" cy="459120"/>
          </a:xfrm>
          <a:prstGeom prst="rect">
            <a:avLst/>
          </a:prstGeom>
        </p:spPr>
        <p:txBody>
          <a:bodyPr vert="horz" lIns="91440" tIns="45720" rIns="91440" bIns="45720" rtlCol="0" anchor="ctr" anchorCtr="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1: </a:t>
            </a:r>
            <a:r>
              <a:rPr lang="en-US" altLang="ko-KR" sz="1000" dirty="0">
                <a:hlinkClick r:id="rId16"/>
              </a:rPr>
              <a:t>http://www.mrchsv.com/docs/Vanderbilt/Transient-SEE-Lecture.pdf</a:t>
            </a:r>
            <a:endParaRPr lang="en-US" sz="1000" dirty="0"/>
          </a:p>
        </p:txBody>
      </p:sp>
      <p:sp>
        <p:nvSpPr>
          <p:cNvPr id="25" name="텍스트 개체 틀 4">
            <a:extLst>
              <a:ext uri="{FF2B5EF4-FFF2-40B4-BE49-F238E27FC236}">
                <a16:creationId xmlns:a16="http://schemas.microsoft.com/office/drawing/2014/main" id="{B8D369A3-CD8A-193C-7D0D-B81272D553B4}"/>
              </a:ext>
            </a:extLst>
          </p:cNvPr>
          <p:cNvSpPr txBox="1">
            <a:spLocks/>
          </p:cNvSpPr>
          <p:nvPr/>
        </p:nvSpPr>
        <p:spPr>
          <a:xfrm>
            <a:off x="-53340" y="6434978"/>
            <a:ext cx="11572838" cy="459120"/>
          </a:xfrm>
          <a:prstGeom prst="rect">
            <a:avLst/>
          </a:prstGeom>
        </p:spPr>
        <p:txBody>
          <a:bodyPr vert="horz" lIns="91440" tIns="45720" rIns="91440" bIns="45720" rtlCol="0" anchor="ctr" anchorCtr="0">
            <a:normAutofit fontScale="92500" lnSpcReduction="10000"/>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solidFill>
                <a:latin typeface="NanumSquare Neo OTF Bold"/>
                <a:ea typeface="NanumSquare Neo OTF Bold"/>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000" dirty="0"/>
              <a:t>2: N. Mirabella, M. Ricci, I. </a:t>
            </a:r>
            <a:r>
              <a:rPr lang="en-US" altLang="ko-KR" sz="1000" dirty="0" err="1"/>
              <a:t>Cal`a</a:t>
            </a:r>
            <a:r>
              <a:rPr lang="en-US" altLang="ko-KR" sz="1000" dirty="0"/>
              <a:t>, R. Lanza, and M. Grosso, </a:t>
            </a:r>
          </a:p>
          <a:p>
            <a:pPr algn="just"/>
            <a:r>
              <a:rPr lang="en-US" altLang="ko-KR" sz="1000" dirty="0"/>
              <a:t>  “Testing </a:t>
            </a:r>
            <a:r>
              <a:rPr lang="en-US" altLang="ko-KR" sz="1000" dirty="0" err="1"/>
              <a:t>singlevia</a:t>
            </a:r>
            <a:r>
              <a:rPr lang="en-US" altLang="ko-KR" sz="1000" dirty="0"/>
              <a:t> related defects in digital VLSI designs,” Microelectronics Reliability.</a:t>
            </a:r>
            <a:endParaRPr lang="en-US" sz="1000" dirty="0"/>
          </a:p>
        </p:txBody>
      </p:sp>
    </p:spTree>
    <p:extLst>
      <p:ext uri="{BB962C8B-B14F-4D97-AF65-F5344CB8AC3E}">
        <p14:creationId xmlns:p14="http://schemas.microsoft.com/office/powerpoint/2010/main" val="1501429311"/>
      </p:ext>
    </p:extLst>
  </p:cSld>
  <p:clrMapOvr>
    <a:masterClrMapping/>
  </p:clrMapOvr>
</p:sld>
</file>

<file path=ppt/theme/theme1.xml><?xml version="1.0" encoding="utf-8"?>
<a:theme xmlns:a="http://schemas.openxmlformats.org/drawingml/2006/main" name="Office 테마">
  <a:themeElements>
    <a:clrScheme name="SKKU2">
      <a:dk1>
        <a:sysClr val="windowText" lastClr="000000"/>
      </a:dk1>
      <a:lt1>
        <a:sysClr val="window" lastClr="FFFFFF"/>
      </a:lt1>
      <a:dk2>
        <a:srgbClr val="44546A"/>
      </a:dk2>
      <a:lt2>
        <a:srgbClr val="E7E6E6"/>
      </a:lt2>
      <a:accent1>
        <a:srgbClr val="292D73"/>
      </a:accent1>
      <a:accent2>
        <a:srgbClr val="203C73"/>
      </a:accent2>
      <a:accent3>
        <a:srgbClr val="18608C"/>
      </a:accent3>
      <a:accent4>
        <a:srgbClr val="077F8C"/>
      </a:accent4>
      <a:accent5>
        <a:srgbClr val="26A6A6"/>
      </a:accent5>
      <a:accent6>
        <a:srgbClr val="D1ECF1"/>
      </a:accent6>
      <a:hlink>
        <a:srgbClr val="0563C1"/>
      </a:hlink>
      <a:folHlink>
        <a:srgbClr val="954F72"/>
      </a:folHlink>
    </a:clrScheme>
    <a:fontScheme name="사용자 지정 15">
      <a:majorFont>
        <a:latin typeface="Arial"/>
        <a:ea typeface="맑은 고딕"/>
        <a:cs typeface=""/>
      </a:majorFont>
      <a:minorFont>
        <a:latin typeface="Arial"/>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8572</TotalTime>
  <Words>4171</Words>
  <Application>Microsoft Office PowerPoint</Application>
  <PresentationFormat>화면 슬라이드 쇼(4:3)</PresentationFormat>
  <Paragraphs>2614</Paragraphs>
  <Slides>39</Slides>
  <Notes>39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39</vt:i4>
      </vt:variant>
    </vt:vector>
  </HeadingPairs>
  <TitlesOfParts>
    <vt:vector size="45" baseType="lpstr">
      <vt:lpstr>맑은 고딕</vt:lpstr>
      <vt:lpstr>맑은 고딕 Semilight</vt:lpstr>
      <vt:lpstr>Arial</vt:lpstr>
      <vt:lpstr>Cambria Math</vt:lpstr>
      <vt:lpstr>Times New Roman</vt:lpstr>
      <vt:lpstr>Office 테마</vt:lpstr>
      <vt:lpstr>Dual-Axis ECC: Vertical and Horizontal Error Correction for Storage and Transfer Errors</vt:lpstr>
      <vt:lpstr>PowerPoint 프레젠테이션</vt:lpstr>
      <vt:lpstr>DRAM Evolution</vt:lpstr>
      <vt:lpstr>Dark Side of DRAM Evolution</vt:lpstr>
      <vt:lpstr>Dark Side of DRAM Evolution</vt:lpstr>
      <vt:lpstr>Dark Side of DRAM Evolution</vt:lpstr>
      <vt:lpstr>Dark Side of DRAM Evolution</vt:lpstr>
      <vt:lpstr>Dark Side of DRAM Evolution</vt:lpstr>
      <vt:lpstr>Dark Side of DRAM Evolution</vt:lpstr>
      <vt:lpstr>Dark Side of DRAM Evolution</vt:lpstr>
      <vt:lpstr>Dark Side of DRAM Evolution</vt:lpstr>
      <vt:lpstr>PowerPoint 프레젠테이션</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Solutions of Errors</vt:lpstr>
      <vt:lpstr>PowerPoint 프레젠테이션</vt:lpstr>
      <vt:lpstr>Overview</vt:lpstr>
      <vt:lpstr>Symbol Layout</vt:lpstr>
      <vt:lpstr>Leveraging Under-Utilized Redundancy</vt:lpstr>
      <vt:lpstr>Finding H-matrix</vt:lpstr>
      <vt:lpstr>Finding H-matrix</vt:lpstr>
      <vt:lpstr>Decoder</vt:lpstr>
      <vt:lpstr>PowerPoint 프레젠테이션</vt:lpstr>
      <vt:lpstr>Reliablity</vt:lpstr>
      <vt:lpstr>Reliablity</vt:lpstr>
      <vt:lpstr>IPC &amp; Energy</vt:lpstr>
      <vt:lpstr>Decoder</vt:lpstr>
      <vt:lpstr>Conclusion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fivefour</dc:creator>
  <cp:lastModifiedBy>정기용</cp:lastModifiedBy>
  <cp:revision>157</cp:revision>
  <dcterms:created xsi:type="dcterms:W3CDTF">2023-05-04T02:56:56Z</dcterms:created>
  <dcterms:modified xsi:type="dcterms:W3CDTF">2024-11-15T06:48:44Z</dcterms:modified>
</cp:coreProperties>
</file>