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1pPr>
    <a:lvl2pPr indent="3429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2pPr>
    <a:lvl3pPr indent="6858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  <a:endParaRPr sz="3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  <a:endParaRPr sz="3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  <a:endParaRPr sz="3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  <a:endParaRPr sz="3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  <a:endParaRPr sz="3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  <a:endParaRPr sz="3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  <a:endParaRPr sz="3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  <a:endParaRPr sz="3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spd="med" advClick="1"/>
  <p:txStyles>
    <p:titleStyle>
      <a:lvl1pPr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SMTP's SHADOW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Lines may not exceed 1000 chars.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That's including CRLF.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There is no folding for long lines.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8559800"/>
            <a:ext cx="13004800" cy="124460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6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文字数制限あり。折りたたみやエンコーディングは無し。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