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3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05205" y="815975"/>
            <a:ext cx="2346960" cy="405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39825" y="3104515"/>
            <a:ext cx="1824990" cy="1445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全局</a:t>
            </a:r>
            <a:endParaRPr lang="zh-CN" altLang="en-US"/>
          </a:p>
          <a:p>
            <a:pPr algn="ctr"/>
            <a:r>
              <a:rPr lang="en-US" altLang="zh-CN"/>
              <a:t>GO</a:t>
            </a:r>
            <a:endParaRPr lang="en-US" altLang="zh-CN"/>
          </a:p>
          <a:p>
            <a:pPr algn="ctr"/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139825" y="1311275"/>
            <a:ext cx="1882140" cy="1445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</a:t>
            </a:r>
            <a:r>
              <a:rPr lang="en-US" altLang="zh-CN"/>
              <a:t>A</a:t>
            </a:r>
            <a:endParaRPr lang="zh-CN" altLang="en-US"/>
          </a:p>
          <a:p>
            <a:pPr algn="ctr"/>
            <a:r>
              <a:rPr lang="en-US" altLang="zh-CN"/>
              <a:t>VO</a:t>
            </a:r>
            <a:endParaRPr lang="en-US" altLang="zh-CN"/>
          </a:p>
          <a:p>
            <a:pPr algn="ctr"/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457700" y="3419475"/>
            <a:ext cx="3099435" cy="9607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40915" y="4127500"/>
            <a:ext cx="2149475" cy="19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3"/>
            </p:custDataLst>
          </p:nvPr>
        </p:nvCxnSpPr>
        <p:spPr>
          <a:xfrm>
            <a:off x="2240915" y="2371725"/>
            <a:ext cx="2016125" cy="12045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4"/>
            </p:custDataLst>
          </p:nvPr>
        </p:nvCxnSpPr>
        <p:spPr>
          <a:xfrm>
            <a:off x="2178050" y="3890010"/>
            <a:ext cx="2149475" cy="19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5"/>
            </p:custDataLst>
          </p:nvPr>
        </p:nvCxnSpPr>
        <p:spPr>
          <a:xfrm flipV="1">
            <a:off x="2249805" y="815975"/>
            <a:ext cx="2399030" cy="12109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4648835" y="195580"/>
            <a:ext cx="2052320" cy="28054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914900" y="344170"/>
            <a:ext cx="16687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a:1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b:2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arguments:...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c:undefined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B: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>
            <p:custDataLst>
              <p:tags r:id="rId7"/>
            </p:custDataLst>
          </p:nvPr>
        </p:nvCxnSpPr>
        <p:spPr>
          <a:xfrm flipV="1">
            <a:off x="5255260" y="1096645"/>
            <a:ext cx="2508250" cy="5911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7851775" y="623570"/>
            <a:ext cx="2700655" cy="2089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220710" y="815975"/>
            <a:ext cx="1770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function B()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var d = 123;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}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79830" y="500824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call stack</a:t>
            </a:r>
            <a:endParaRPr lang="en-US" altLang="zh-CN"/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8120380" y="2948305"/>
            <a:ext cx="2952115" cy="3571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354695" y="3104515"/>
            <a:ext cx="25546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function A(a, b) {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console.log(a,b,c);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var c = 123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console.log(a,b,c);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function B() {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var d = 123;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}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}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A(1,2)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05205" y="815975"/>
            <a:ext cx="2346960" cy="405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39825" y="3104515"/>
            <a:ext cx="1824990" cy="1445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全局</a:t>
            </a:r>
            <a:endParaRPr lang="zh-CN" altLang="en-US"/>
          </a:p>
          <a:p>
            <a:pPr algn="ctr"/>
            <a:r>
              <a:rPr lang="en-US" altLang="zh-CN"/>
              <a:t>GO</a:t>
            </a:r>
            <a:endParaRPr lang="en-US" altLang="zh-CN"/>
          </a:p>
          <a:p>
            <a:pPr algn="ctr"/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4457700" y="3419475"/>
            <a:ext cx="3099435" cy="2745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</a:t>
            </a:r>
            <a:endParaRPr lang="en-US" altLang="zh-CN"/>
          </a:p>
          <a:p>
            <a:pPr algn="ctr"/>
            <a:r>
              <a:rPr lang="en-US" altLang="zh-CN"/>
              <a:t>g1:123</a:t>
            </a:r>
            <a:endParaRPr lang="en-US" altLang="zh-CN"/>
          </a:p>
          <a:p>
            <a:pPr algn="ctr"/>
            <a:r>
              <a:rPr lang="en-US" altLang="zh-CN"/>
              <a:t>g2:456</a:t>
            </a:r>
            <a:endParaRPr lang="en-US" altLang="zh-CN"/>
          </a:p>
          <a:p>
            <a:pPr algn="ctr"/>
            <a:r>
              <a:rPr lang="en-US" altLang="zh-CN"/>
              <a:t>g3:fn</a:t>
            </a:r>
            <a:endParaRPr lang="en-US" altLang="zh-CN"/>
          </a:p>
          <a:p>
            <a:pPr algn="ctr"/>
            <a:r>
              <a:rPr lang="en-US" altLang="zh-CN"/>
              <a:t>A:fn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40915" y="4127500"/>
            <a:ext cx="2149475" cy="19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2"/>
            </p:custDataLst>
          </p:nvPr>
        </p:nvCxnSpPr>
        <p:spPr>
          <a:xfrm>
            <a:off x="2178050" y="3890010"/>
            <a:ext cx="2149475" cy="19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79830" y="500824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call stack</a:t>
            </a:r>
            <a:endParaRPr lang="en-US" altLang="zh-CN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8120380" y="2948305"/>
            <a:ext cx="2952115" cy="29660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221980" y="3104515"/>
            <a:ext cx="26873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var g1 = 123;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function A(a, b) {}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var g2 = 456;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var g3 = function g3 () {};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A(1,2)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M2I5MjliOWM2YTk4ZmYxMTZhYzg3NTAxMDc4NTI4ZGQifQ=="/>
  <p:tag name="KSO_WPP_MARK_KEY" val="3a407777-bfbb-4a5a-afad-6f02541bf8f7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WPS 演示</Application>
  <PresentationFormat>宽屏</PresentationFormat>
  <Paragraphs>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小刚刚ϵ( 'Θ' )϶</cp:lastModifiedBy>
  <cp:revision>3</cp:revision>
  <dcterms:created xsi:type="dcterms:W3CDTF">2023-03-07T04:04:00Z</dcterms:created>
  <dcterms:modified xsi:type="dcterms:W3CDTF">2023-03-07T06:13:47Z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603B9D69542F466F9AD2E3C66C5D2EF3</vt:lpwstr>
  </property>
  <property fmtid="{D5CDD505-2E9C-101B-9397-08002B2CF9AE}" pid="3" name="KSOProductBuildVer">
    <vt:lpwstr>2052-11.1.0.13703</vt:lpwstr>
  </property>
</Properties>
</file>