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8AF3-5E13-4FFF-A4E5-2F03DCD7DB4B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B70A-C264-45A9-8638-910DFEDB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45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8AF3-5E13-4FFF-A4E5-2F03DCD7DB4B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B70A-C264-45A9-8638-910DFEDB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67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8AF3-5E13-4FFF-A4E5-2F03DCD7DB4B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B70A-C264-45A9-8638-910DFEDB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77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8AF3-5E13-4FFF-A4E5-2F03DCD7DB4B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B70A-C264-45A9-8638-910DFEDB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0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8AF3-5E13-4FFF-A4E5-2F03DCD7DB4B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B70A-C264-45A9-8638-910DFEDB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2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8AF3-5E13-4FFF-A4E5-2F03DCD7DB4B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B70A-C264-45A9-8638-910DFEDB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04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8AF3-5E13-4FFF-A4E5-2F03DCD7DB4B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B70A-C264-45A9-8638-910DFEDB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47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8AF3-5E13-4FFF-A4E5-2F03DCD7DB4B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B70A-C264-45A9-8638-910DFEDB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0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8AF3-5E13-4FFF-A4E5-2F03DCD7DB4B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B70A-C264-45A9-8638-910DFEDB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01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8AF3-5E13-4FFF-A4E5-2F03DCD7DB4B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B70A-C264-45A9-8638-910DFEDB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32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8AF3-5E13-4FFF-A4E5-2F03DCD7DB4B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B70A-C264-45A9-8638-910DFEDB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36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38AF3-5E13-4FFF-A4E5-2F03DCD7DB4B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2B70A-C264-45A9-8638-910DFEDB4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79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34392" y="990138"/>
            <a:ext cx="2232429" cy="1005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76813" y="1257511"/>
            <a:ext cx="214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Person() {}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87222" y="45344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构造函数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7739132" y="1066060"/>
            <a:ext cx="2111450" cy="2047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891532" y="1059502"/>
            <a:ext cx="214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Person.prototype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348732" y="554488"/>
            <a:ext cx="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原型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551382" y="2089819"/>
            <a:ext cx="1270000" cy="208039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886662" y="4264059"/>
            <a:ext cx="1651000" cy="14606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122650" y="2561367"/>
            <a:ext cx="166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new(</a:t>
            </a:r>
            <a:r>
              <a:rPr lang="zh-CN" altLang="en-US" b="1" dirty="0">
                <a:solidFill>
                  <a:srgbClr val="00B050"/>
                </a:solidFill>
              </a:rPr>
              <a:t>实例化</a:t>
            </a:r>
            <a:r>
              <a:rPr lang="en-US" altLang="zh-CN" b="1" dirty="0">
                <a:solidFill>
                  <a:srgbClr val="00B050"/>
                </a:solidFill>
              </a:rPr>
              <a:t>)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87982" y="5752499"/>
            <a:ext cx="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实例</a:t>
            </a:r>
          </a:p>
        </p:txBody>
      </p:sp>
      <p:sp>
        <p:nvSpPr>
          <p:cNvPr id="17" name="矩形 16"/>
          <p:cNvSpPr/>
          <p:nvPr/>
        </p:nvSpPr>
        <p:spPr>
          <a:xfrm>
            <a:off x="1892069" y="4472246"/>
            <a:ext cx="1104669" cy="689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056016" y="4625046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person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122650" y="4412579"/>
            <a:ext cx="1224281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age </a:t>
            </a:r>
            <a:r>
              <a:rPr lang="zh-CN" altLang="en-US" dirty="0"/>
              <a:t>：</a:t>
            </a:r>
            <a:r>
              <a:rPr lang="en-US" altLang="zh-CN" dirty="0"/>
              <a:t>18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122650" y="4994378"/>
            <a:ext cx="1224281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__proto__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084571" y="1435392"/>
            <a:ext cx="153138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name </a:t>
            </a:r>
            <a:r>
              <a:rPr lang="zh-CN" altLang="en-US" dirty="0"/>
              <a:t>：</a:t>
            </a:r>
            <a:r>
              <a:rPr lang="en-US" altLang="zh-CN" dirty="0"/>
              <a:t>’fu’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093347" y="2067098"/>
            <a:ext cx="153138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constructor</a:t>
            </a:r>
          </a:p>
        </p:txBody>
      </p:sp>
      <p:cxnSp>
        <p:nvCxnSpPr>
          <p:cNvPr id="23" name="直接箭头连接符 22"/>
          <p:cNvCxnSpPr>
            <a:stCxn id="22" idx="1"/>
          </p:cNvCxnSpPr>
          <p:nvPr/>
        </p:nvCxnSpPr>
        <p:spPr>
          <a:xfrm flipH="1" flipV="1">
            <a:off x="5261940" y="1811282"/>
            <a:ext cx="2831407" cy="44048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200073" y="1016234"/>
            <a:ext cx="2541830" cy="51676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5312295" y="3194551"/>
            <a:ext cx="2426837" cy="195909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084571" y="2584088"/>
            <a:ext cx="1173944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__proto__</a:t>
            </a:r>
          </a:p>
        </p:txBody>
      </p:sp>
      <p:sp>
        <p:nvSpPr>
          <p:cNvPr id="33" name="矩形 32"/>
          <p:cNvSpPr/>
          <p:nvPr/>
        </p:nvSpPr>
        <p:spPr>
          <a:xfrm rot="752862">
            <a:off x="5351055" y="847229"/>
            <a:ext cx="2298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Person.prototype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 rot="563731">
            <a:off x="5175161" y="2053211"/>
            <a:ext cx="25018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Person. </a:t>
            </a:r>
            <a:r>
              <a:rPr lang="en-US" altLang="zh-CN" sz="1400" b="1" dirty="0">
                <a:solidFill>
                  <a:srgbClr val="00B050"/>
                </a:solidFill>
              </a:rPr>
              <a:t>prototype.constructor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3029990" y="4769656"/>
            <a:ext cx="871912" cy="4756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525713" y="4012030"/>
            <a:ext cx="197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person.__proto__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33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55468" y="641003"/>
            <a:ext cx="2232429" cy="1005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81084" y="912029"/>
            <a:ext cx="214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Person() {}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08298" y="104309"/>
            <a:ext cx="118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构造函数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5960208" y="716925"/>
            <a:ext cx="2111450" cy="2047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112608" y="710367"/>
            <a:ext cx="214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Person.prototype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569808" y="205353"/>
            <a:ext cx="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原型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772458" y="1740684"/>
            <a:ext cx="1270000" cy="208039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107738" y="3914924"/>
            <a:ext cx="1651000" cy="14606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43726" y="2212232"/>
            <a:ext cx="166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new(</a:t>
            </a:r>
            <a:r>
              <a:rPr lang="zh-CN" altLang="en-US" b="1" dirty="0">
                <a:solidFill>
                  <a:srgbClr val="00B050"/>
                </a:solidFill>
              </a:rPr>
              <a:t>实例化</a:t>
            </a:r>
            <a:r>
              <a:rPr lang="en-US" altLang="zh-CN" b="1" dirty="0">
                <a:solidFill>
                  <a:srgbClr val="00B050"/>
                </a:solidFill>
              </a:rPr>
              <a:t>)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09058" y="5403364"/>
            <a:ext cx="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实例</a:t>
            </a:r>
          </a:p>
        </p:txBody>
      </p:sp>
      <p:sp>
        <p:nvSpPr>
          <p:cNvPr id="17" name="矩形 16"/>
          <p:cNvSpPr/>
          <p:nvPr/>
        </p:nvSpPr>
        <p:spPr>
          <a:xfrm>
            <a:off x="113145" y="4123111"/>
            <a:ext cx="1104669" cy="689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77092" y="4275911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person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343726" y="4063444"/>
            <a:ext cx="1224281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age </a:t>
            </a:r>
            <a:r>
              <a:rPr lang="zh-CN" altLang="en-US" dirty="0"/>
              <a:t>：</a:t>
            </a:r>
            <a:r>
              <a:rPr lang="en-US" altLang="zh-CN" dirty="0"/>
              <a:t>18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343726" y="4645243"/>
            <a:ext cx="1224281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__proto__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305647" y="1086257"/>
            <a:ext cx="153138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name </a:t>
            </a:r>
            <a:r>
              <a:rPr lang="zh-CN" altLang="en-US" dirty="0"/>
              <a:t>：</a:t>
            </a:r>
            <a:r>
              <a:rPr lang="en-US" altLang="zh-CN" dirty="0"/>
              <a:t>’fu’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314423" y="1717963"/>
            <a:ext cx="134159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constructor</a:t>
            </a:r>
          </a:p>
        </p:txBody>
      </p:sp>
      <p:cxnSp>
        <p:nvCxnSpPr>
          <p:cNvPr id="23" name="直接箭头连接符 22"/>
          <p:cNvCxnSpPr>
            <a:stCxn id="22" idx="1"/>
          </p:cNvCxnSpPr>
          <p:nvPr/>
        </p:nvCxnSpPr>
        <p:spPr>
          <a:xfrm flipH="1" flipV="1">
            <a:off x="3483017" y="1462147"/>
            <a:ext cx="2831406" cy="44048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421149" y="667099"/>
            <a:ext cx="2541830" cy="51676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3533371" y="2845416"/>
            <a:ext cx="2426837" cy="195909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305647" y="2234953"/>
            <a:ext cx="1173944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__proto__</a:t>
            </a:r>
          </a:p>
        </p:txBody>
      </p:sp>
      <p:sp>
        <p:nvSpPr>
          <p:cNvPr id="33" name="矩形 32"/>
          <p:cNvSpPr/>
          <p:nvPr/>
        </p:nvSpPr>
        <p:spPr>
          <a:xfrm rot="752862">
            <a:off x="3572131" y="498094"/>
            <a:ext cx="2298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Person.prototype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 rot="563731">
            <a:off x="3396237" y="1704076"/>
            <a:ext cx="25018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Person. </a:t>
            </a:r>
            <a:r>
              <a:rPr lang="en-US" altLang="zh-CN" sz="1400" b="1" dirty="0">
                <a:solidFill>
                  <a:srgbClr val="00B050"/>
                </a:solidFill>
              </a:rPr>
              <a:t>prototype.constructor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251066" y="4420521"/>
            <a:ext cx="871912" cy="4756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639872" y="2922538"/>
            <a:ext cx="197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person.__proto__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6066709" y="2610426"/>
            <a:ext cx="587047" cy="121065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613205" y="3821083"/>
            <a:ext cx="2111450" cy="2047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780321" y="4355544"/>
            <a:ext cx="134159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constructor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6383935" y="2966973"/>
            <a:ext cx="127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.__proto__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780321" y="5024988"/>
            <a:ext cx="1173944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__proto__</a:t>
            </a:r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6974301" y="5014575"/>
            <a:ext cx="1438179" cy="19507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432516" y="4829909"/>
            <a:ext cx="7197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null</a:t>
            </a:r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7095585" y="3383615"/>
            <a:ext cx="1696829" cy="111891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8860015" y="2581564"/>
            <a:ext cx="2232429" cy="1005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9361035" y="2162171"/>
            <a:ext cx="118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构造函数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032673" y="2782307"/>
            <a:ext cx="184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Object </a:t>
            </a:r>
            <a:r>
              <a:rPr lang="zh-CN" altLang="en-US" dirty="0"/>
              <a:t>构造函数</a:t>
            </a:r>
          </a:p>
        </p:txBody>
      </p:sp>
    </p:spTree>
    <p:extLst>
      <p:ext uri="{BB962C8B-B14F-4D97-AF65-F5344CB8AC3E}">
        <p14:creationId xmlns:p14="http://schemas.microsoft.com/office/powerpoint/2010/main" val="94617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47652" y="990138"/>
            <a:ext cx="2598188" cy="1005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09060" y="1052882"/>
            <a:ext cx="2481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Person(age) {</a:t>
            </a:r>
          </a:p>
          <a:p>
            <a:r>
              <a:rPr lang="en-US" altLang="zh-CN" dirty="0"/>
              <a:t>    this.age = age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66240" y="45344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构造函数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6118150" y="1066060"/>
            <a:ext cx="2111450" cy="2047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0550" y="1059502"/>
            <a:ext cx="214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Person.prototype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727750" y="554488"/>
            <a:ext cx="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原型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930400" y="2089819"/>
            <a:ext cx="1270000" cy="208039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265680" y="4264059"/>
            <a:ext cx="1651000" cy="14606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501668" y="2561367"/>
            <a:ext cx="166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new(</a:t>
            </a:r>
            <a:r>
              <a:rPr lang="zh-CN" altLang="en-US" b="1" dirty="0">
                <a:solidFill>
                  <a:srgbClr val="00B050"/>
                </a:solidFill>
              </a:rPr>
              <a:t>实例化</a:t>
            </a:r>
            <a:r>
              <a:rPr lang="en-US" altLang="zh-CN" b="1" dirty="0">
                <a:solidFill>
                  <a:srgbClr val="00B050"/>
                </a:solidFill>
              </a:rPr>
              <a:t>)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67000" y="5752499"/>
            <a:ext cx="7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实例</a:t>
            </a:r>
          </a:p>
        </p:txBody>
      </p:sp>
      <p:sp>
        <p:nvSpPr>
          <p:cNvPr id="17" name="矩形 16"/>
          <p:cNvSpPr/>
          <p:nvPr/>
        </p:nvSpPr>
        <p:spPr>
          <a:xfrm>
            <a:off x="271087" y="4472246"/>
            <a:ext cx="1104669" cy="689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35034" y="4625046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person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501668" y="4412579"/>
            <a:ext cx="1224281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age </a:t>
            </a:r>
            <a:r>
              <a:rPr lang="zh-CN" altLang="en-US" dirty="0"/>
              <a:t>：</a:t>
            </a:r>
            <a:r>
              <a:rPr lang="en-US" altLang="zh-CN" dirty="0"/>
              <a:t>18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501668" y="4994378"/>
            <a:ext cx="1224281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__proto__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463589" y="1435392"/>
            <a:ext cx="153138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name </a:t>
            </a:r>
            <a:r>
              <a:rPr lang="zh-CN" altLang="en-US" dirty="0"/>
              <a:t>：</a:t>
            </a:r>
            <a:r>
              <a:rPr lang="en-US" altLang="zh-CN" dirty="0"/>
              <a:t>’fu’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472365" y="2067098"/>
            <a:ext cx="153138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constructor</a:t>
            </a:r>
          </a:p>
        </p:txBody>
      </p:sp>
      <p:cxnSp>
        <p:nvCxnSpPr>
          <p:cNvPr id="23" name="直接箭头连接符 22"/>
          <p:cNvCxnSpPr>
            <a:stCxn id="22" idx="1"/>
          </p:cNvCxnSpPr>
          <p:nvPr/>
        </p:nvCxnSpPr>
        <p:spPr>
          <a:xfrm flipH="1" flipV="1">
            <a:off x="3640958" y="1811282"/>
            <a:ext cx="2831407" cy="44048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579091" y="1016234"/>
            <a:ext cx="2541830" cy="51676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3691313" y="3194551"/>
            <a:ext cx="2426837" cy="195909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463589" y="2584088"/>
            <a:ext cx="1173944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__proto__</a:t>
            </a:r>
          </a:p>
        </p:txBody>
      </p:sp>
      <p:sp>
        <p:nvSpPr>
          <p:cNvPr id="33" name="矩形 32"/>
          <p:cNvSpPr/>
          <p:nvPr/>
        </p:nvSpPr>
        <p:spPr>
          <a:xfrm rot="752862">
            <a:off x="3730073" y="847229"/>
            <a:ext cx="2298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Person.prototype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 rot="563731">
            <a:off x="3554179" y="2053211"/>
            <a:ext cx="25018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</a:rPr>
              <a:t>Person. </a:t>
            </a:r>
            <a:r>
              <a:rPr lang="en-US" altLang="zh-CN" sz="1400" b="1" dirty="0">
                <a:solidFill>
                  <a:srgbClr val="00B050"/>
                </a:solidFill>
              </a:rPr>
              <a:t>prototype.constructor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409008" y="4769656"/>
            <a:ext cx="871912" cy="4756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904731" y="4012030"/>
            <a:ext cx="197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person.__proto__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992864" y="84112"/>
            <a:ext cx="111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改变指向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8003754" y="2436430"/>
            <a:ext cx="279598" cy="131541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469430" y="3769681"/>
            <a:ext cx="2111450" cy="2047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4422371" y="1620058"/>
            <a:ext cx="839585" cy="13106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5" idx="3"/>
          </p:cNvCxnSpPr>
          <p:nvPr/>
        </p:nvCxnSpPr>
        <p:spPr>
          <a:xfrm flipV="1">
            <a:off x="4167447" y="1679486"/>
            <a:ext cx="983656" cy="10665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648615" y="3894727"/>
            <a:ext cx="153138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name </a:t>
            </a:r>
            <a:r>
              <a:rPr lang="zh-CN" altLang="en-US" dirty="0"/>
              <a:t>：</a:t>
            </a:r>
            <a:r>
              <a:rPr lang="en-US" altLang="zh-CN" dirty="0"/>
              <a:t>’111’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7685546" y="4625046"/>
            <a:ext cx="1173944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__proto__</a:t>
            </a: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8885416" y="3894727"/>
            <a:ext cx="1089857" cy="81127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0001199" y="3749701"/>
            <a:ext cx="11739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679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97913" y="1112838"/>
            <a:ext cx="3685540" cy="33521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4400" y="1471353"/>
            <a:ext cx="386541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Person(</a:t>
            </a:r>
            <a:r>
              <a:rPr lang="en-US" altLang="zh-CN" i="1" dirty="0"/>
              <a:t>age</a:t>
            </a:r>
            <a:r>
              <a:rPr lang="en-US" altLang="zh-CN" dirty="0"/>
              <a:t>) {</a:t>
            </a:r>
          </a:p>
          <a:p>
            <a:r>
              <a:rPr lang="en-US" altLang="zh-CN" i="1" dirty="0"/>
              <a:t>    this</a:t>
            </a:r>
            <a:r>
              <a:rPr lang="en-US" altLang="zh-CN" dirty="0"/>
              <a:t>.age = age;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Person.prototype.name = 'fu';</a:t>
            </a:r>
          </a:p>
          <a:p>
            <a:r>
              <a:rPr lang="en-US" altLang="zh-CN" dirty="0"/>
              <a:t>var person = new Person(18);</a:t>
            </a:r>
          </a:p>
          <a:p>
            <a:r>
              <a:rPr lang="en-US" altLang="zh-CN" dirty="0"/>
              <a:t>console.log(person);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724996" y="1563960"/>
            <a:ext cx="3258589" cy="29010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411586" y="3823855"/>
            <a:ext cx="1313410" cy="41563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424845" y="3982915"/>
            <a:ext cx="1928436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Person.__proto__</a:t>
            </a:r>
          </a:p>
        </p:txBody>
      </p:sp>
    </p:spTree>
    <p:extLst>
      <p:ext uri="{BB962C8B-B14F-4D97-AF65-F5344CB8AC3E}">
        <p14:creationId xmlns:p14="http://schemas.microsoft.com/office/powerpoint/2010/main" val="109259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198</Words>
  <Application>Microsoft Office PowerPoint</Application>
  <PresentationFormat>宽屏</PresentationFormat>
  <Paragraphs>64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 刚刚</dc:creator>
  <cp:lastModifiedBy>付 祖敏</cp:lastModifiedBy>
  <cp:revision>14</cp:revision>
  <dcterms:created xsi:type="dcterms:W3CDTF">2018-11-02T03:15:42Z</dcterms:created>
  <dcterms:modified xsi:type="dcterms:W3CDTF">2019-11-22T09:43:22Z</dcterms:modified>
</cp:coreProperties>
</file>